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09" r:id="rId1"/>
  </p:sldMasterIdLst>
  <p:notesMasterIdLst>
    <p:notesMasterId r:id="rId345"/>
  </p:notesMasterIdLst>
  <p:sldIdLst>
    <p:sldId id="379" r:id="rId2"/>
    <p:sldId id="596" r:id="rId3"/>
    <p:sldId id="841" r:id="rId4"/>
    <p:sldId id="598" r:id="rId5"/>
    <p:sldId id="599" r:id="rId6"/>
    <p:sldId id="600" r:id="rId7"/>
    <p:sldId id="601" r:id="rId8"/>
    <p:sldId id="602" r:id="rId9"/>
    <p:sldId id="603" r:id="rId10"/>
    <p:sldId id="604" r:id="rId11"/>
    <p:sldId id="605" r:id="rId12"/>
    <p:sldId id="606" r:id="rId13"/>
    <p:sldId id="607" r:id="rId14"/>
    <p:sldId id="608" r:id="rId15"/>
    <p:sldId id="609" r:id="rId16"/>
    <p:sldId id="610" r:id="rId17"/>
    <p:sldId id="611" r:id="rId18"/>
    <p:sldId id="612" r:id="rId19"/>
    <p:sldId id="613" r:id="rId20"/>
    <p:sldId id="614" r:id="rId21"/>
    <p:sldId id="615" r:id="rId22"/>
    <p:sldId id="616" r:id="rId23"/>
    <p:sldId id="617" r:id="rId24"/>
    <p:sldId id="618" r:id="rId25"/>
    <p:sldId id="619" r:id="rId26"/>
    <p:sldId id="620" r:id="rId27"/>
    <p:sldId id="621" r:id="rId28"/>
    <p:sldId id="622" r:id="rId29"/>
    <p:sldId id="623" r:id="rId30"/>
    <p:sldId id="1008" r:id="rId31"/>
    <p:sldId id="1009" r:id="rId32"/>
    <p:sldId id="624" r:id="rId33"/>
    <p:sldId id="625" r:id="rId34"/>
    <p:sldId id="626" r:id="rId35"/>
    <p:sldId id="627" r:id="rId36"/>
    <p:sldId id="628" r:id="rId37"/>
    <p:sldId id="629" r:id="rId38"/>
    <p:sldId id="630" r:id="rId39"/>
    <p:sldId id="631" r:id="rId40"/>
    <p:sldId id="632" r:id="rId41"/>
    <p:sldId id="633" r:id="rId42"/>
    <p:sldId id="634" r:id="rId43"/>
    <p:sldId id="635" r:id="rId44"/>
    <p:sldId id="636" r:id="rId45"/>
    <p:sldId id="637" r:id="rId46"/>
    <p:sldId id="638" r:id="rId47"/>
    <p:sldId id="639" r:id="rId48"/>
    <p:sldId id="640" r:id="rId49"/>
    <p:sldId id="641" r:id="rId50"/>
    <p:sldId id="642" r:id="rId51"/>
    <p:sldId id="643" r:id="rId52"/>
    <p:sldId id="644" r:id="rId53"/>
    <p:sldId id="645" r:id="rId54"/>
    <p:sldId id="646" r:id="rId55"/>
    <p:sldId id="647" r:id="rId56"/>
    <p:sldId id="648" r:id="rId57"/>
    <p:sldId id="649" r:id="rId58"/>
    <p:sldId id="650" r:id="rId59"/>
    <p:sldId id="651" r:id="rId60"/>
    <p:sldId id="652" r:id="rId61"/>
    <p:sldId id="653" r:id="rId62"/>
    <p:sldId id="654" r:id="rId63"/>
    <p:sldId id="655" r:id="rId64"/>
    <p:sldId id="656" r:id="rId65"/>
    <p:sldId id="657" r:id="rId66"/>
    <p:sldId id="658" r:id="rId67"/>
    <p:sldId id="659" r:id="rId68"/>
    <p:sldId id="660" r:id="rId69"/>
    <p:sldId id="661" r:id="rId70"/>
    <p:sldId id="662" r:id="rId71"/>
    <p:sldId id="663" r:id="rId72"/>
    <p:sldId id="664" r:id="rId73"/>
    <p:sldId id="665" r:id="rId74"/>
    <p:sldId id="666" r:id="rId75"/>
    <p:sldId id="667" r:id="rId76"/>
    <p:sldId id="668" r:id="rId77"/>
    <p:sldId id="669" r:id="rId78"/>
    <p:sldId id="670" r:id="rId79"/>
    <p:sldId id="671" r:id="rId80"/>
    <p:sldId id="672" r:id="rId81"/>
    <p:sldId id="673" r:id="rId82"/>
    <p:sldId id="674" r:id="rId83"/>
    <p:sldId id="675" r:id="rId84"/>
    <p:sldId id="676" r:id="rId85"/>
    <p:sldId id="677" r:id="rId86"/>
    <p:sldId id="678" r:id="rId87"/>
    <p:sldId id="679" r:id="rId88"/>
    <p:sldId id="680" r:id="rId89"/>
    <p:sldId id="681" r:id="rId90"/>
    <p:sldId id="682" r:id="rId91"/>
    <p:sldId id="683" r:id="rId92"/>
    <p:sldId id="684" r:id="rId93"/>
    <p:sldId id="685" r:id="rId94"/>
    <p:sldId id="686" r:id="rId95"/>
    <p:sldId id="687" r:id="rId96"/>
    <p:sldId id="688" r:id="rId97"/>
    <p:sldId id="689" r:id="rId98"/>
    <p:sldId id="690" r:id="rId99"/>
    <p:sldId id="691" r:id="rId100"/>
    <p:sldId id="692" r:id="rId101"/>
    <p:sldId id="693" r:id="rId102"/>
    <p:sldId id="694" r:id="rId103"/>
    <p:sldId id="695" r:id="rId104"/>
    <p:sldId id="696" r:id="rId105"/>
    <p:sldId id="697" r:id="rId106"/>
    <p:sldId id="698" r:id="rId107"/>
    <p:sldId id="699" r:id="rId108"/>
    <p:sldId id="700" r:id="rId109"/>
    <p:sldId id="701" r:id="rId110"/>
    <p:sldId id="702" r:id="rId111"/>
    <p:sldId id="703" r:id="rId112"/>
    <p:sldId id="704" r:id="rId113"/>
    <p:sldId id="705" r:id="rId114"/>
    <p:sldId id="706" r:id="rId115"/>
    <p:sldId id="707" r:id="rId116"/>
    <p:sldId id="708" r:id="rId117"/>
    <p:sldId id="709" r:id="rId118"/>
    <p:sldId id="710" r:id="rId119"/>
    <p:sldId id="711" r:id="rId120"/>
    <p:sldId id="712" r:id="rId121"/>
    <p:sldId id="713" r:id="rId122"/>
    <p:sldId id="714" r:id="rId123"/>
    <p:sldId id="715" r:id="rId124"/>
    <p:sldId id="716" r:id="rId125"/>
    <p:sldId id="717" r:id="rId126"/>
    <p:sldId id="718" r:id="rId127"/>
    <p:sldId id="719" r:id="rId128"/>
    <p:sldId id="720" r:id="rId129"/>
    <p:sldId id="721" r:id="rId130"/>
    <p:sldId id="722" r:id="rId131"/>
    <p:sldId id="723" r:id="rId132"/>
    <p:sldId id="724" r:id="rId133"/>
    <p:sldId id="725" r:id="rId134"/>
    <p:sldId id="726" r:id="rId135"/>
    <p:sldId id="727" r:id="rId136"/>
    <p:sldId id="728" r:id="rId137"/>
    <p:sldId id="729" r:id="rId138"/>
    <p:sldId id="730" r:id="rId139"/>
    <p:sldId id="731" r:id="rId140"/>
    <p:sldId id="732" r:id="rId141"/>
    <p:sldId id="733" r:id="rId142"/>
    <p:sldId id="734" r:id="rId143"/>
    <p:sldId id="735" r:id="rId144"/>
    <p:sldId id="736" r:id="rId145"/>
    <p:sldId id="737" r:id="rId146"/>
    <p:sldId id="738" r:id="rId147"/>
    <p:sldId id="842" r:id="rId148"/>
    <p:sldId id="739" r:id="rId149"/>
    <p:sldId id="740" r:id="rId150"/>
    <p:sldId id="741" r:id="rId151"/>
    <p:sldId id="742" r:id="rId152"/>
    <p:sldId id="743" r:id="rId153"/>
    <p:sldId id="744" r:id="rId154"/>
    <p:sldId id="745" r:id="rId155"/>
    <p:sldId id="746" r:id="rId156"/>
    <p:sldId id="747" r:id="rId157"/>
    <p:sldId id="748" r:id="rId158"/>
    <p:sldId id="749" r:id="rId159"/>
    <p:sldId id="750" r:id="rId160"/>
    <p:sldId id="751" r:id="rId161"/>
    <p:sldId id="752" r:id="rId162"/>
    <p:sldId id="753" r:id="rId163"/>
    <p:sldId id="754" r:id="rId164"/>
    <p:sldId id="755" r:id="rId165"/>
    <p:sldId id="756" r:id="rId166"/>
    <p:sldId id="757" r:id="rId167"/>
    <p:sldId id="758" r:id="rId168"/>
    <p:sldId id="759" r:id="rId169"/>
    <p:sldId id="760" r:id="rId170"/>
    <p:sldId id="761" r:id="rId171"/>
    <p:sldId id="762" r:id="rId172"/>
    <p:sldId id="763" r:id="rId173"/>
    <p:sldId id="764" r:id="rId174"/>
    <p:sldId id="765" r:id="rId175"/>
    <p:sldId id="766" r:id="rId176"/>
    <p:sldId id="767" r:id="rId177"/>
    <p:sldId id="768" r:id="rId178"/>
    <p:sldId id="769" r:id="rId179"/>
    <p:sldId id="770" r:id="rId180"/>
    <p:sldId id="771" r:id="rId181"/>
    <p:sldId id="772" r:id="rId182"/>
    <p:sldId id="773" r:id="rId183"/>
    <p:sldId id="774" r:id="rId184"/>
    <p:sldId id="775" r:id="rId185"/>
    <p:sldId id="776" r:id="rId186"/>
    <p:sldId id="777" r:id="rId187"/>
    <p:sldId id="778" r:id="rId188"/>
    <p:sldId id="779" r:id="rId189"/>
    <p:sldId id="780" r:id="rId190"/>
    <p:sldId id="781" r:id="rId191"/>
    <p:sldId id="782" r:id="rId192"/>
    <p:sldId id="783" r:id="rId193"/>
    <p:sldId id="784" r:id="rId194"/>
    <p:sldId id="785" r:id="rId195"/>
    <p:sldId id="786" r:id="rId196"/>
    <p:sldId id="787" r:id="rId197"/>
    <p:sldId id="788" r:id="rId198"/>
    <p:sldId id="789" r:id="rId199"/>
    <p:sldId id="790" r:id="rId200"/>
    <p:sldId id="791" r:id="rId201"/>
    <p:sldId id="792" r:id="rId202"/>
    <p:sldId id="793" r:id="rId203"/>
    <p:sldId id="794" r:id="rId204"/>
    <p:sldId id="795" r:id="rId205"/>
    <p:sldId id="796" r:id="rId206"/>
    <p:sldId id="797" r:id="rId207"/>
    <p:sldId id="798" r:id="rId208"/>
    <p:sldId id="799" r:id="rId209"/>
    <p:sldId id="800" r:id="rId210"/>
    <p:sldId id="801" r:id="rId211"/>
    <p:sldId id="802" r:id="rId212"/>
    <p:sldId id="803" r:id="rId213"/>
    <p:sldId id="804" r:id="rId214"/>
    <p:sldId id="805" r:id="rId215"/>
    <p:sldId id="806" r:id="rId216"/>
    <p:sldId id="807" r:id="rId217"/>
    <p:sldId id="808" r:id="rId218"/>
    <p:sldId id="809" r:id="rId219"/>
    <p:sldId id="810" r:id="rId220"/>
    <p:sldId id="811" r:id="rId221"/>
    <p:sldId id="812" r:id="rId222"/>
    <p:sldId id="813" r:id="rId223"/>
    <p:sldId id="814" r:id="rId224"/>
    <p:sldId id="815" r:id="rId225"/>
    <p:sldId id="816" r:id="rId226"/>
    <p:sldId id="817" r:id="rId227"/>
    <p:sldId id="818" r:id="rId228"/>
    <p:sldId id="819" r:id="rId229"/>
    <p:sldId id="820" r:id="rId230"/>
    <p:sldId id="821" r:id="rId231"/>
    <p:sldId id="822" r:id="rId232"/>
    <p:sldId id="823" r:id="rId233"/>
    <p:sldId id="824" r:id="rId234"/>
    <p:sldId id="825" r:id="rId235"/>
    <p:sldId id="826" r:id="rId236"/>
    <p:sldId id="827" r:id="rId237"/>
    <p:sldId id="828" r:id="rId238"/>
    <p:sldId id="829" r:id="rId239"/>
    <p:sldId id="830" r:id="rId240"/>
    <p:sldId id="831" r:id="rId241"/>
    <p:sldId id="832" r:id="rId242"/>
    <p:sldId id="833" r:id="rId243"/>
    <p:sldId id="834" r:id="rId244"/>
    <p:sldId id="835" r:id="rId245"/>
    <p:sldId id="836" r:id="rId246"/>
    <p:sldId id="837" r:id="rId247"/>
    <p:sldId id="838" r:id="rId248"/>
    <p:sldId id="839" r:id="rId249"/>
    <p:sldId id="840" r:id="rId250"/>
    <p:sldId id="843" r:id="rId251"/>
    <p:sldId id="917" r:id="rId252"/>
    <p:sldId id="918" r:id="rId253"/>
    <p:sldId id="919" r:id="rId254"/>
    <p:sldId id="920" r:id="rId255"/>
    <p:sldId id="921" r:id="rId256"/>
    <p:sldId id="922" r:id="rId257"/>
    <p:sldId id="923" r:id="rId258"/>
    <p:sldId id="924" r:id="rId259"/>
    <p:sldId id="925" r:id="rId260"/>
    <p:sldId id="926" r:id="rId261"/>
    <p:sldId id="927" r:id="rId262"/>
    <p:sldId id="928" r:id="rId263"/>
    <p:sldId id="929" r:id="rId264"/>
    <p:sldId id="930" r:id="rId265"/>
    <p:sldId id="931" r:id="rId266"/>
    <p:sldId id="932" r:id="rId267"/>
    <p:sldId id="933" r:id="rId268"/>
    <p:sldId id="934" r:id="rId269"/>
    <p:sldId id="935" r:id="rId270"/>
    <p:sldId id="936" r:id="rId271"/>
    <p:sldId id="937" r:id="rId272"/>
    <p:sldId id="938" r:id="rId273"/>
    <p:sldId id="939" r:id="rId274"/>
    <p:sldId id="940" r:id="rId275"/>
    <p:sldId id="941" r:id="rId276"/>
    <p:sldId id="942" r:id="rId277"/>
    <p:sldId id="943" r:id="rId278"/>
    <p:sldId id="944" r:id="rId279"/>
    <p:sldId id="945" r:id="rId280"/>
    <p:sldId id="946" r:id="rId281"/>
    <p:sldId id="947" r:id="rId282"/>
    <p:sldId id="948" r:id="rId283"/>
    <p:sldId id="949" r:id="rId284"/>
    <p:sldId id="950" r:id="rId285"/>
    <p:sldId id="951" r:id="rId286"/>
    <p:sldId id="952" r:id="rId287"/>
    <p:sldId id="953" r:id="rId288"/>
    <p:sldId id="954" r:id="rId289"/>
    <p:sldId id="955" r:id="rId290"/>
    <p:sldId id="956" r:id="rId291"/>
    <p:sldId id="957" r:id="rId292"/>
    <p:sldId id="958" r:id="rId293"/>
    <p:sldId id="959" r:id="rId294"/>
    <p:sldId id="960" r:id="rId295"/>
    <p:sldId id="961" r:id="rId296"/>
    <p:sldId id="962" r:id="rId297"/>
    <p:sldId id="963" r:id="rId298"/>
    <p:sldId id="964" r:id="rId299"/>
    <p:sldId id="965" r:id="rId300"/>
    <p:sldId id="966" r:id="rId301"/>
    <p:sldId id="967" r:id="rId302"/>
    <p:sldId id="968" r:id="rId303"/>
    <p:sldId id="969" r:id="rId304"/>
    <p:sldId id="970" r:id="rId305"/>
    <p:sldId id="971" r:id="rId306"/>
    <p:sldId id="972" r:id="rId307"/>
    <p:sldId id="973" r:id="rId308"/>
    <p:sldId id="974" r:id="rId309"/>
    <p:sldId id="975" r:id="rId310"/>
    <p:sldId id="976" r:id="rId311"/>
    <p:sldId id="977" r:id="rId312"/>
    <p:sldId id="978" r:id="rId313"/>
    <p:sldId id="979" r:id="rId314"/>
    <p:sldId id="980" r:id="rId315"/>
    <p:sldId id="981" r:id="rId316"/>
    <p:sldId id="982" r:id="rId317"/>
    <p:sldId id="983" r:id="rId318"/>
    <p:sldId id="984" r:id="rId319"/>
    <p:sldId id="985" r:id="rId320"/>
    <p:sldId id="986" r:id="rId321"/>
    <p:sldId id="987" r:id="rId322"/>
    <p:sldId id="988" r:id="rId323"/>
    <p:sldId id="989" r:id="rId324"/>
    <p:sldId id="990" r:id="rId325"/>
    <p:sldId id="991" r:id="rId326"/>
    <p:sldId id="992" r:id="rId327"/>
    <p:sldId id="993" r:id="rId328"/>
    <p:sldId id="994" r:id="rId329"/>
    <p:sldId id="995" r:id="rId330"/>
    <p:sldId id="996" r:id="rId331"/>
    <p:sldId id="997" r:id="rId332"/>
    <p:sldId id="998" r:id="rId333"/>
    <p:sldId id="999" r:id="rId334"/>
    <p:sldId id="1000" r:id="rId335"/>
    <p:sldId id="1001" r:id="rId336"/>
    <p:sldId id="1002" r:id="rId337"/>
    <p:sldId id="1003" r:id="rId338"/>
    <p:sldId id="1004" r:id="rId339"/>
    <p:sldId id="1005" r:id="rId340"/>
    <p:sldId id="1006" r:id="rId341"/>
    <p:sldId id="1007" r:id="rId342"/>
    <p:sldId id="916" r:id="rId343"/>
    <p:sldId id="294" r:id="rId344"/>
  </p:sldIdLst>
  <p:sldSz cx="9144000" cy="6858000" type="screen4x3"/>
  <p:notesSz cx="6858000" cy="9144000"/>
  <p:defaultTextStyle>
    <a:defPPr>
      <a:defRPr lang="zh-TW"/>
    </a:defPPr>
    <a:lvl1pPr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新細明體" charset="-120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新細明體" charset="-120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新細明體" charset="-120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新細明體" charset="-120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新細明體" charset="-120"/>
        <a:cs typeface="+mn-cs"/>
      </a:defRPr>
    </a:lvl5pPr>
    <a:lvl6pPr marL="2286000" algn="l" defTabSz="914400" rtl="0" eaLnBrk="1" latinLnBrk="0" hangingPunct="1">
      <a:defRPr kumimoji="1" kern="1200">
        <a:solidFill>
          <a:schemeClr val="tx1"/>
        </a:solidFill>
        <a:latin typeface="Arial" charset="0"/>
        <a:ea typeface="新細明體" charset="-120"/>
        <a:cs typeface="+mn-cs"/>
      </a:defRPr>
    </a:lvl6pPr>
    <a:lvl7pPr marL="2743200" algn="l" defTabSz="914400" rtl="0" eaLnBrk="1" latinLnBrk="0" hangingPunct="1">
      <a:defRPr kumimoji="1" kern="1200">
        <a:solidFill>
          <a:schemeClr val="tx1"/>
        </a:solidFill>
        <a:latin typeface="Arial" charset="0"/>
        <a:ea typeface="新細明體" charset="-120"/>
        <a:cs typeface="+mn-cs"/>
      </a:defRPr>
    </a:lvl7pPr>
    <a:lvl8pPr marL="3200400" algn="l" defTabSz="914400" rtl="0" eaLnBrk="1" latinLnBrk="0" hangingPunct="1">
      <a:defRPr kumimoji="1" kern="1200">
        <a:solidFill>
          <a:schemeClr val="tx1"/>
        </a:solidFill>
        <a:latin typeface="Arial" charset="0"/>
        <a:ea typeface="新細明體" charset="-120"/>
        <a:cs typeface="+mn-cs"/>
      </a:defRPr>
    </a:lvl8pPr>
    <a:lvl9pPr marL="3657600" algn="l" defTabSz="914400" rtl="0" eaLnBrk="1" latinLnBrk="0" hangingPunct="1">
      <a:defRPr kumimoji="1" kern="1200">
        <a:solidFill>
          <a:schemeClr val="tx1"/>
        </a:solidFill>
        <a:latin typeface="Arial" charset="0"/>
        <a:ea typeface="新細明體" charset="-120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F3F3F"/>
    <a:srgbClr val="B671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中等深淺樣式 2 - 輔色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中等深淺樣式 2 - 輔色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69012ECD-51FC-41F1-AA8D-1B2483CD663E}" styleName="淺色樣式 2 - 輔色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E3FDE45-AF77-4B5C-9715-49D594BDF05E}" styleName="淺色樣式 1 - 輔色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EB9631B5-78F2-41C9-869B-9F39066F8104}" styleName="中等深淺樣式 3 - 輔色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000" autoAdjust="0"/>
    <p:restoredTop sz="92196" autoAdjust="0"/>
  </p:normalViewPr>
  <p:slideViewPr>
    <p:cSldViewPr>
      <p:cViewPr>
        <p:scale>
          <a:sx n="70" d="100"/>
          <a:sy n="70" d="100"/>
        </p:scale>
        <p:origin x="-1518" y="15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98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3886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303" Type="http://schemas.openxmlformats.org/officeDocument/2006/relationships/slide" Target="slides/slide302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324" Type="http://schemas.openxmlformats.org/officeDocument/2006/relationships/slide" Target="slides/slide323.xml"/><Relationship Id="rId345" Type="http://schemas.openxmlformats.org/officeDocument/2006/relationships/notesMaster" Target="notesMasters/notesMaster1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slide" Target="slides/slide225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268" Type="http://schemas.openxmlformats.org/officeDocument/2006/relationships/slide" Target="slides/slide267.xml"/><Relationship Id="rId289" Type="http://schemas.openxmlformats.org/officeDocument/2006/relationships/slide" Target="slides/slide288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335" Type="http://schemas.openxmlformats.org/officeDocument/2006/relationships/slide" Target="slides/slide334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37" Type="http://schemas.openxmlformats.org/officeDocument/2006/relationships/slide" Target="slides/slide236.xml"/><Relationship Id="rId258" Type="http://schemas.openxmlformats.org/officeDocument/2006/relationships/slide" Target="slides/slide257.xml"/><Relationship Id="rId279" Type="http://schemas.openxmlformats.org/officeDocument/2006/relationships/slide" Target="slides/slide278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325" Type="http://schemas.openxmlformats.org/officeDocument/2006/relationships/slide" Target="slides/slide324.xml"/><Relationship Id="rId346" Type="http://schemas.openxmlformats.org/officeDocument/2006/relationships/presProps" Target="presProps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248" Type="http://schemas.openxmlformats.org/officeDocument/2006/relationships/slide" Target="slides/slide247.xml"/><Relationship Id="rId269" Type="http://schemas.openxmlformats.org/officeDocument/2006/relationships/slide" Target="slides/slide268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315" Type="http://schemas.openxmlformats.org/officeDocument/2006/relationships/slide" Target="slides/slide314.xml"/><Relationship Id="rId336" Type="http://schemas.openxmlformats.org/officeDocument/2006/relationships/slide" Target="slides/slide335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59" Type="http://schemas.openxmlformats.org/officeDocument/2006/relationships/slide" Target="slides/slide258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326" Type="http://schemas.openxmlformats.org/officeDocument/2006/relationships/slide" Target="slides/slide325.xml"/><Relationship Id="rId347" Type="http://schemas.openxmlformats.org/officeDocument/2006/relationships/viewProps" Target="viewProps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281" Type="http://schemas.openxmlformats.org/officeDocument/2006/relationships/slide" Target="slides/slide280.xml"/><Relationship Id="rId316" Type="http://schemas.openxmlformats.org/officeDocument/2006/relationships/slide" Target="slides/slide315.xml"/><Relationship Id="rId337" Type="http://schemas.openxmlformats.org/officeDocument/2006/relationships/slide" Target="slides/slide336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250" Type="http://schemas.openxmlformats.org/officeDocument/2006/relationships/slide" Target="slides/slide249.xml"/><Relationship Id="rId271" Type="http://schemas.openxmlformats.org/officeDocument/2006/relationships/slide" Target="slides/slide270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327" Type="http://schemas.openxmlformats.org/officeDocument/2006/relationships/slide" Target="slides/slide326.xml"/><Relationship Id="rId348" Type="http://schemas.openxmlformats.org/officeDocument/2006/relationships/theme" Target="theme/theme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240" Type="http://schemas.openxmlformats.org/officeDocument/2006/relationships/slide" Target="slides/slide239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17" Type="http://schemas.openxmlformats.org/officeDocument/2006/relationships/slide" Target="slides/slide316.xml"/><Relationship Id="rId338" Type="http://schemas.openxmlformats.org/officeDocument/2006/relationships/slide" Target="slides/slide337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1" Type="http://schemas.openxmlformats.org/officeDocument/2006/relationships/slide" Target="slides/slide250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328" Type="http://schemas.openxmlformats.org/officeDocument/2006/relationships/slide" Target="slides/slide327.xml"/><Relationship Id="rId34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0" Type="http://schemas.openxmlformats.org/officeDocument/2006/relationships/slide" Target="slides/slide219.xml"/><Relationship Id="rId225" Type="http://schemas.openxmlformats.org/officeDocument/2006/relationships/slide" Target="slides/slide224.xml"/><Relationship Id="rId241" Type="http://schemas.openxmlformats.org/officeDocument/2006/relationships/slide" Target="slides/slide240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262" Type="http://schemas.openxmlformats.org/officeDocument/2006/relationships/slide" Target="slides/slide261.xml"/><Relationship Id="rId283" Type="http://schemas.openxmlformats.org/officeDocument/2006/relationships/slide" Target="slides/slide282.xml"/><Relationship Id="rId313" Type="http://schemas.openxmlformats.org/officeDocument/2006/relationships/slide" Target="slides/slide312.xml"/><Relationship Id="rId318" Type="http://schemas.openxmlformats.org/officeDocument/2006/relationships/slide" Target="slides/slide317.xml"/><Relationship Id="rId339" Type="http://schemas.openxmlformats.org/officeDocument/2006/relationships/slide" Target="slides/slide338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334" Type="http://schemas.openxmlformats.org/officeDocument/2006/relationships/slide" Target="slides/slide33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slide" Target="slides/slide272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329" Type="http://schemas.openxmlformats.org/officeDocument/2006/relationships/slide" Target="slides/slide328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340" Type="http://schemas.openxmlformats.org/officeDocument/2006/relationships/slide" Target="slides/slide339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284" Type="http://schemas.openxmlformats.org/officeDocument/2006/relationships/slide" Target="slides/slide283.xml"/><Relationship Id="rId319" Type="http://schemas.openxmlformats.org/officeDocument/2006/relationships/slide" Target="slides/slide318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330" Type="http://schemas.openxmlformats.org/officeDocument/2006/relationships/slide" Target="slides/slide329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320" Type="http://schemas.openxmlformats.org/officeDocument/2006/relationships/slide" Target="slides/slide319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341" Type="http://schemas.openxmlformats.org/officeDocument/2006/relationships/slide" Target="slides/slide340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slide" Target="slides/slide284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310" Type="http://schemas.openxmlformats.org/officeDocument/2006/relationships/slide" Target="slides/slide309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331" Type="http://schemas.openxmlformats.org/officeDocument/2006/relationships/slide" Target="slides/slide330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slide" Target="slides/slide299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321" Type="http://schemas.openxmlformats.org/officeDocument/2006/relationships/slide" Target="slides/slide320.xml"/><Relationship Id="rId342" Type="http://schemas.openxmlformats.org/officeDocument/2006/relationships/slide" Target="slides/slide341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332" Type="http://schemas.openxmlformats.org/officeDocument/2006/relationships/slide" Target="slides/slide331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322" Type="http://schemas.openxmlformats.org/officeDocument/2006/relationships/slide" Target="slides/slide321.xml"/><Relationship Id="rId343" Type="http://schemas.openxmlformats.org/officeDocument/2006/relationships/slide" Target="slides/slide342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312" Type="http://schemas.openxmlformats.org/officeDocument/2006/relationships/slide" Target="slides/slide311.xml"/><Relationship Id="rId333" Type="http://schemas.openxmlformats.org/officeDocument/2006/relationships/slide" Target="slides/slide332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302" Type="http://schemas.openxmlformats.org/officeDocument/2006/relationships/slide" Target="slides/slide301.xml"/><Relationship Id="rId323" Type="http://schemas.openxmlformats.org/officeDocument/2006/relationships/slide" Target="slides/slide322.xml"/><Relationship Id="rId344" Type="http://schemas.openxmlformats.org/officeDocument/2006/relationships/slide" Target="slides/slide34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頁首版面配置區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kumimoji="0" sz="1200">
                <a:latin typeface="Calibri" pitchFamily="34" charset="0"/>
              </a:defRPr>
            </a:lvl1pPr>
          </a:lstStyle>
          <a:p>
            <a:endParaRPr lang="zh-TW" altLang="en-US"/>
          </a:p>
        </p:txBody>
      </p:sp>
      <p:sp>
        <p:nvSpPr>
          <p:cNvPr id="51203" name="日期版面配置區 2"/>
          <p:cNvSpPr>
            <a:spLocks noGrp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kumimoji="0" sz="1200">
                <a:latin typeface="Calibri" pitchFamily="34" charset="0"/>
              </a:defRPr>
            </a:lvl1pPr>
          </a:lstStyle>
          <a:p>
            <a:fld id="{D742D68A-9E50-4BC6-A130-4EEBADDC709F}" type="datetimeFigureOut">
              <a:rPr lang="zh-TW" altLang="en-US"/>
              <a:pPr/>
              <a:t>2014/10/28</a:t>
            </a:fld>
            <a:endParaRPr lang="zh-TW" altLang="en-US"/>
          </a:p>
        </p:txBody>
      </p:sp>
      <p:sp>
        <p:nvSpPr>
          <p:cNvPr id="51204" name="投影片圖像版面配置區 3"/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05" name="備忘稿版面配置區 4"/>
          <p:cNvSpPr>
            <a:spLocks noGrp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51206" name="頁尾版面配置區 5"/>
          <p:cNvSpPr>
            <a:spLocks noGrp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kumimoji="0" sz="1200">
                <a:latin typeface="Calibri" pitchFamily="34" charset="0"/>
              </a:defRPr>
            </a:lvl1pPr>
          </a:lstStyle>
          <a:p>
            <a:endParaRPr lang="zh-TW" altLang="en-US"/>
          </a:p>
        </p:txBody>
      </p:sp>
      <p:sp>
        <p:nvSpPr>
          <p:cNvPr id="51207" name="投影片編號版面配置區 6"/>
          <p:cNvSpPr>
            <a:spLocks noGrp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kumimoji="0" sz="1200">
                <a:latin typeface="Calibri" pitchFamily="34" charset="0"/>
              </a:defRPr>
            </a:lvl1pPr>
          </a:lstStyle>
          <a:p>
            <a:fld id="{A51A17F7-40DB-48EF-B1EE-0B33A3CCDF8B}" type="slidenum">
              <a:rPr lang="zh-TW" altLang="en-US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5638590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+mn-lt"/>
        <a:ea typeface="+mn-ea"/>
        <a:cs typeface="新細明體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BE56FB-9B93-4756-895A-40F01138D786}" type="slidenum">
              <a:rPr lang="zh-TW" altLang="en-US" smtClean="0"/>
              <a:t>243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090222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2227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0" lang="zh-TW" altLang="en-US" smtClean="0"/>
          </a:p>
        </p:txBody>
      </p:sp>
      <p:sp>
        <p:nvSpPr>
          <p:cNvPr id="52228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/>
            <a:fld id="{FB577403-F0BD-4A95-9773-D26CDF7B7197}" type="slidenum">
              <a:rPr kumimoji="0" lang="zh-TW" altLang="en-US">
                <a:latin typeface="Calibri" pitchFamily="34" charset="0"/>
              </a:rPr>
              <a:pPr eaLnBrk="1" hangingPunct="1"/>
              <a:t>343</a:t>
            </a:fld>
            <a:endParaRPr kumimoji="0" lang="zh-TW" altLang="en-US">
              <a:latin typeface="Calibri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C:\Users\Administrator\Copy\BOY&amp;SKYME\2013.10 大數資訊有限公司簡報頁\設計檔\PSD\大數資訊簡報頁-1-1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287342" y="2924944"/>
            <a:ext cx="5182344" cy="576064"/>
          </a:xfrm>
          <a:prstGeom prst="rect">
            <a:avLst/>
          </a:prstGeom>
        </p:spPr>
        <p:txBody>
          <a:bodyPr/>
          <a:lstStyle>
            <a:lvl1pPr algn="l">
              <a:defRPr sz="3200" b="1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11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6156176" y="5301208"/>
            <a:ext cx="2339752" cy="94887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ea typeface="微軟正黑體" pitchFamily="34" charset="-120"/>
                <a:cs typeface="Arial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dirty="0" smtClean="0"/>
              <a:t>按一下以編輯母片文字樣式</a:t>
            </a:r>
          </a:p>
        </p:txBody>
      </p:sp>
      <p:sp>
        <p:nvSpPr>
          <p:cNvPr id="17" name="副標題 2"/>
          <p:cNvSpPr>
            <a:spLocks noGrp="1"/>
          </p:cNvSpPr>
          <p:nvPr>
            <p:ph type="subTitle" idx="1"/>
          </p:nvPr>
        </p:nvSpPr>
        <p:spPr>
          <a:xfrm>
            <a:off x="2555776" y="3597542"/>
            <a:ext cx="5040560" cy="47890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tx2">
                    <a:lumMod val="50000"/>
                    <a:lumOff val="50000"/>
                  </a:schemeClr>
                </a:solidFill>
                <a:latin typeface="微軟正黑體" pitchFamily="34" charset="-120"/>
                <a:ea typeface="微軟正黑體" pitchFamily="34" charset="-12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dirty="0" smtClean="0"/>
              <a:t>按一下以編輯母片副標題樣式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26087083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846B9A5-4102-4BE5-ADCF-FB0FB4D91741}" type="slidenum">
              <a:rPr lang="zh-TW" altLang="en-US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64982700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Administrator\Copy\BOY&amp;SKYME\2013.10 大數資訊有限公司簡報頁\設計檔\PSD\大數資訊簡報頁-4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175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AE59A88-FC47-430C-AD16-62CD555985CC}" type="slidenum">
              <a:rPr lang="zh-TW" altLang="en-US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3520794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zh-TW" dirty="0" smtClean="0"/>
              <a:t>Click to edit Master title style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en-US" altLang="zh-TW" dirty="0" smtClean="0"/>
              <a:t>Click to edit Master text styles</a:t>
            </a:r>
          </a:p>
          <a:p>
            <a:pPr lvl="1"/>
            <a:r>
              <a:rPr lang="en-US" altLang="zh-TW" dirty="0" smtClean="0"/>
              <a:t>Second level</a:t>
            </a:r>
          </a:p>
          <a:p>
            <a:pPr lvl="2"/>
            <a:r>
              <a:rPr lang="en-US" altLang="zh-TW" dirty="0" smtClean="0"/>
              <a:t>Third level</a:t>
            </a:r>
          </a:p>
          <a:p>
            <a:pPr lvl="3"/>
            <a:r>
              <a:rPr lang="en-US" altLang="zh-TW" dirty="0" smtClean="0"/>
              <a:t>Fourth level</a:t>
            </a:r>
          </a:p>
          <a:p>
            <a:pPr lvl="4"/>
            <a:r>
              <a:rPr lang="en-US" altLang="zh-TW" dirty="0" smtClean="0"/>
              <a:t>Fifth level</a:t>
            </a:r>
            <a:endParaRPr lang="en-US" altLang="zh-TW" dirty="0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07BCB5E-3E72-9D45-900B-61E7BEA80F08}" type="datetime1">
              <a:rPr lang="zh-TW" altLang="en-US" smtClean="0"/>
              <a:t>2014/10/28</a:t>
            </a:fld>
            <a:endParaRPr lang="es-ES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pic>
        <p:nvPicPr>
          <p:cNvPr id="9" name="27 Imagen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0432" y="6237312"/>
            <a:ext cx="435545" cy="363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8460432" y="6256800"/>
            <a:ext cx="432048" cy="360040"/>
          </a:xfrm>
          <a:prstGeom prst="rect">
            <a:avLst/>
          </a:prstGeom>
        </p:spPr>
        <p:txBody>
          <a:bodyPr/>
          <a:lstStyle>
            <a:lvl1pPr algn="ctr">
              <a:defRPr lang="es-ES" sz="1200" b="1" kern="1200">
                <a:solidFill>
                  <a:srgbClr val="0EB1E7"/>
                </a:solidFill>
                <a:latin typeface="Calibri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fld id="{684DDCC7-69F6-4715-AE46-389A75F9D0B4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24568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 hasCustomPrompt="1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altLang="zh-TW" dirty="0" smtClean="0"/>
              <a:t>Click to edit Master title style</a:t>
            </a:r>
            <a:endParaRPr lang="es-ES" dirty="0"/>
          </a:p>
        </p:txBody>
      </p:sp>
      <p:sp>
        <p:nvSpPr>
          <p:cNvPr id="3" name="2 Subtítulo"/>
          <p:cNvSpPr>
            <a:spLocks noGrp="1"/>
          </p:cNvSpPr>
          <p:nvPr>
            <p:ph type="subTitle" idx="1" hasCustomPrompt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TW" dirty="0" smtClean="0"/>
              <a:t>Click to edit Master subtitle style</a:t>
            </a:r>
            <a:endParaRPr lang="en-US" altLang="zh-TW" dirty="0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7CE7ECD-2E74-AA49-88D6-F1AFEAFB8D10}" type="datetime1">
              <a:rPr lang="zh-TW" altLang="en-US" smtClean="0"/>
              <a:t>2014/10/28</a:t>
            </a:fld>
            <a:endParaRPr lang="es-ES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458157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:\Users\Administrator\Copy\BOY&amp;SKYME\2013.10 大數資訊有限公司簡報頁\設計檔\PSD\大數資訊簡報頁-3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638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1916832"/>
            <a:ext cx="7772400" cy="1362075"/>
          </a:xfrm>
        </p:spPr>
        <p:txBody>
          <a:bodyPr anchor="b"/>
          <a:lstStyle>
            <a:lvl1pPr algn="ctr">
              <a:defRPr sz="4000" b="1" cap="all"/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3368973"/>
            <a:ext cx="7772400" cy="1500187"/>
          </a:xfrm>
        </p:spPr>
        <p:txBody>
          <a:bodyPr/>
          <a:lstStyle>
            <a:lvl1pPr marL="0" indent="0" algn="ctr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dirty="0" smtClean="0"/>
              <a:t>按一下以編輯母片文字樣式</a:t>
            </a:r>
          </a:p>
        </p:txBody>
      </p:sp>
      <p:sp>
        <p:nvSpPr>
          <p:cNvPr id="6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7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8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A2B1599-7836-4A51-A5A2-5DCA85FFB41C}" type="slidenum">
              <a:rPr lang="zh-TW" altLang="en-US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30466546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chemeClr val="accent3">
                  <a:lumMod val="50000"/>
                </a:schemeClr>
              </a:buClr>
              <a:defRPr/>
            </a:lvl1pPr>
            <a:lvl2pPr>
              <a:buClr>
                <a:schemeClr val="accent3">
                  <a:lumMod val="50000"/>
                </a:schemeClr>
              </a:buClr>
              <a:defRPr/>
            </a:lvl2pPr>
            <a:lvl3pPr>
              <a:buClr>
                <a:schemeClr val="accent3">
                  <a:lumMod val="50000"/>
                </a:schemeClr>
              </a:buClr>
              <a:defRPr/>
            </a:lvl3pPr>
            <a:lvl4pPr>
              <a:buClr>
                <a:schemeClr val="accent3">
                  <a:lumMod val="50000"/>
                </a:schemeClr>
              </a:buClr>
              <a:defRPr/>
            </a:lvl4pPr>
            <a:lvl5pPr>
              <a:buClr>
                <a:schemeClr val="accent3">
                  <a:lumMod val="50000"/>
                </a:schemeClr>
              </a:buClr>
              <a:defRPr/>
            </a:lvl5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6" name="標題 1"/>
          <p:cNvSpPr>
            <a:spLocks noGrp="1"/>
          </p:cNvSpPr>
          <p:nvPr>
            <p:ph type="title"/>
          </p:nvPr>
        </p:nvSpPr>
        <p:spPr>
          <a:xfrm>
            <a:off x="420688" y="260350"/>
            <a:ext cx="8229600" cy="56197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8369090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3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6" name="頁尾版面配置區 4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7" name="投影片編號版面配置區 5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2A3E47B-88B2-428F-8C7C-05B0F9CA9DF6}" type="slidenum">
              <a:rPr lang="zh-TW" altLang="en-US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4947783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3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8" name="頁尾版面配置區 4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9" name="投影片編號版面配置區 5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9723E79-2633-48FD-BFEC-9C851B89FF42}" type="slidenum">
              <a:rPr lang="zh-TW" altLang="en-US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40385778"/>
      </p:ext>
    </p:extLst>
  </p:cSld>
  <p:clrMapOvr>
    <a:masterClrMapping/>
  </p:clrMapOvr>
  <p:transition spd="slow">
    <p:pull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3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4" name="頁尾版面配置區 4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5" name="投影片編號版面配置區 5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B7ECA07-8A20-4597-BC93-6732556D3495}" type="slidenum">
              <a:rPr lang="zh-TW" altLang="en-US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53448018"/>
      </p:ext>
    </p:extLst>
  </p:cSld>
  <p:clrMapOvr>
    <a:masterClrMapping/>
  </p:clrMapOvr>
  <p:transition spd="slow">
    <p:pull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3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6" name="頁尾版面配置區 4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7" name="投影片編號版面配置區 5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8103FCC-971D-458D-A7B7-7781388F703F}" type="slidenum">
              <a:rPr lang="zh-TW" altLang="en-US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21746048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 smtClean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3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6" name="頁尾版面配置區 4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7" name="投影片編號版面配置區 5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A28967D-32F7-4CE2-855F-A63A43FCD1EB}" type="slidenum">
              <a:rPr lang="zh-TW" altLang="en-US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49858197"/>
      </p:ext>
    </p:extLst>
  </p:cSld>
  <p:clrMapOvr>
    <a:masterClrMapping/>
  </p:clrMapOvr>
  <p:transition spd="slow">
    <p:pull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64AAA28-BAA3-4938-B50A-23079306EFD2}" type="slidenum">
              <a:rPr lang="zh-TW" altLang="en-US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56473399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7" descr="C:\Users\Administrator\Copy\BOY&amp;SKYME\2013.10 大數資訊有限公司簡報頁\設計檔\PSD\大數資訊簡報頁-2.jpg"/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88" y="-20638"/>
            <a:ext cx="9144001" cy="6858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標題版面配置區 1"/>
          <p:cNvSpPr>
            <a:spLocks noGrp="1"/>
          </p:cNvSpPr>
          <p:nvPr>
            <p:ph type="title"/>
          </p:nvPr>
        </p:nvSpPr>
        <p:spPr bwMode="auto">
          <a:xfrm>
            <a:off x="420688" y="260350"/>
            <a:ext cx="8229600" cy="56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1028" name="文字版面配置區 2"/>
          <p:cNvSpPr>
            <a:spLocks noGrp="1"/>
          </p:cNvSpPr>
          <p:nvPr>
            <p:ph type="body" idx="1"/>
          </p:nvPr>
        </p:nvSpPr>
        <p:spPr bwMode="auto">
          <a:xfrm>
            <a:off x="457200" y="1484313"/>
            <a:ext cx="8229600" cy="464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1029" name="日期版面配置區 3"/>
          <p:cNvSpPr>
            <a:spLocks noGrp="1"/>
          </p:cNvSpPr>
          <p:nvPr>
            <p:ph type="dt" sz="half" idx="2"/>
          </p:nvPr>
        </p:nvSpPr>
        <p:spPr bwMode="auto"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1030" name="頁尾版面配置區 4"/>
          <p:cNvSpPr>
            <a:spLocks noGrp="1"/>
          </p:cNvSpPr>
          <p:nvPr>
            <p:ph type="ftr" sz="quarter" idx="3"/>
          </p:nvPr>
        </p:nvSpPr>
        <p:spPr bwMode="auto"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898989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1031" name="投影片編號版面配置區 5"/>
          <p:cNvSpPr>
            <a:spLocks noGrp="1"/>
          </p:cNvSpPr>
          <p:nvPr>
            <p:ph type="sldNum" sz="quarter" idx="4"/>
          </p:nvPr>
        </p:nvSpPr>
        <p:spPr bwMode="auto">
          <a:xfrm>
            <a:off x="6913563" y="6381750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4B3F395F-68F7-412E-859F-D82841B83973}" type="slidenum">
              <a:rPr lang="zh-TW" altLang="en-US"/>
              <a:pPr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30" r:id="rId1"/>
    <p:sldLayoutId id="2147484231" r:id="rId2"/>
    <p:sldLayoutId id="2147484232" r:id="rId3"/>
    <p:sldLayoutId id="2147484223" r:id="rId4"/>
    <p:sldLayoutId id="2147484224" r:id="rId5"/>
    <p:sldLayoutId id="2147484225" r:id="rId6"/>
    <p:sldLayoutId id="2147484226" r:id="rId7"/>
    <p:sldLayoutId id="2147484227" r:id="rId8"/>
    <p:sldLayoutId id="2147484228" r:id="rId9"/>
    <p:sldLayoutId id="2147484229" r:id="rId10"/>
    <p:sldLayoutId id="2147484233" r:id="rId11"/>
    <p:sldLayoutId id="2147484234" r:id="rId12"/>
    <p:sldLayoutId id="2147484235" r:id="rId13"/>
  </p:sldLayoutIdLst>
  <p:transition spd="slow">
    <p:pull dir="r"/>
  </p:transition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rgbClr val="595959"/>
          </a:solidFill>
          <a:latin typeface="Arial" pitchFamily="34" charset="0"/>
          <a:ea typeface="微軟正黑體" pitchFamily="34" charset="-120"/>
          <a:cs typeface="Arial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595959"/>
          </a:solidFill>
          <a:latin typeface="Arial" charset="0"/>
          <a:ea typeface="微軟正黑體" pitchFamily="34" charset="-12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595959"/>
          </a:solidFill>
          <a:latin typeface="Arial" charset="0"/>
          <a:ea typeface="微軟正黑體" pitchFamily="34" charset="-12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595959"/>
          </a:solidFill>
          <a:latin typeface="Arial" charset="0"/>
          <a:ea typeface="微軟正黑體" pitchFamily="34" charset="-12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595959"/>
          </a:solidFill>
          <a:latin typeface="Arial" charset="0"/>
          <a:ea typeface="微軟正黑體" pitchFamily="34" charset="-12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pitchFamily="18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pitchFamily="18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pitchFamily="18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pitchFamily="18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0E2C3E"/>
        </a:buClr>
        <a:buFont typeface="Wingdings" pitchFamily="2" charset="2"/>
        <a:buChar char="n"/>
        <a:defRPr kumimoji="1" sz="2800" kern="1200">
          <a:solidFill>
            <a:srgbClr val="595959"/>
          </a:solidFill>
          <a:latin typeface="Arial" pitchFamily="34" charset="0"/>
          <a:ea typeface="微軟正黑體" pitchFamily="34" charset="-120"/>
          <a:cs typeface="Arial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0E2C3E"/>
        </a:buClr>
        <a:buFont typeface="Wingdings" pitchFamily="2" charset="2"/>
        <a:buChar char="p"/>
        <a:defRPr kumimoji="1" sz="2400" kern="1200">
          <a:solidFill>
            <a:srgbClr val="595959"/>
          </a:solidFill>
          <a:latin typeface="Arial" pitchFamily="34" charset="0"/>
          <a:ea typeface="微軟正黑體" pitchFamily="34" charset="-120"/>
          <a:cs typeface="Arial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0E2C3E"/>
        </a:buClr>
        <a:buFont typeface="Wingdings" pitchFamily="2" charset="2"/>
        <a:buChar char="n"/>
        <a:defRPr kumimoji="1" sz="2000" kern="1200">
          <a:solidFill>
            <a:srgbClr val="595959"/>
          </a:solidFill>
          <a:latin typeface="Arial" pitchFamily="34" charset="0"/>
          <a:ea typeface="微軟正黑體" pitchFamily="34" charset="-120"/>
          <a:cs typeface="Arial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0E2C3E"/>
        </a:buClr>
        <a:buFont typeface="Wingdings" pitchFamily="2" charset="2"/>
        <a:buChar char="p"/>
        <a:defRPr kumimoji="1" sz="1600" kern="1200">
          <a:solidFill>
            <a:srgbClr val="595959"/>
          </a:solidFill>
          <a:latin typeface="Arial" pitchFamily="34" charset="0"/>
          <a:ea typeface="微軟正黑體" pitchFamily="34" charset="-120"/>
          <a:cs typeface="Arial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0E2C3E"/>
        </a:buClr>
        <a:buFont typeface="Wingdings" pitchFamily="2" charset="2"/>
        <a:buChar char="n"/>
        <a:defRPr kumimoji="1" sz="1400" kern="1200">
          <a:solidFill>
            <a:srgbClr val="595959"/>
          </a:solidFill>
          <a:latin typeface="Arial" pitchFamily="34" charset="0"/>
          <a:ea typeface="微軟正黑體" pitchFamily="34" charset="-120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1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1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gif"/><Relationship Id="rId1" Type="http://schemas.openxmlformats.org/officeDocument/2006/relationships/slideLayout" Target="../slideLayouts/slideLayout1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5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3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3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4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3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3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3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3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3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3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3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3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3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3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3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3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3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3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3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3.xml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3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3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3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3.xml"/></Relationships>
</file>

<file path=ppt/slides/_rels/slide2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3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3.xml"/></Relationships>
</file>

<file path=ppt/slides/_rels/slide2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3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3.xml"/></Relationships>
</file>

<file path=ppt/slides/_rels/slide2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3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3.xml"/></Relationships>
</file>

<file path=ppt/slides/_rels/slide2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3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2.xml"/></Relationships>
</file>

<file path=ppt/slides/_rels/slide2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2.xml"/></Relationships>
</file>

<file path=ppt/slides/_rels/slide2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4.xml.rels><?xml version="1.0" encoding="UTF-8" standalone="yes"?>
<Relationships xmlns="http://schemas.openxmlformats.org/package/2006/relationships"><Relationship Id="rId3" Type="http://schemas.openxmlformats.org/officeDocument/2006/relationships/hyperlink" Target="https://addons.mozilla.org/en-US/firefox/addon/sqlite-manager/" TargetMode="External"/><Relationship Id="rId2" Type="http://schemas.openxmlformats.org/officeDocument/2006/relationships/hyperlink" Target="http://sqlite.org/download.html" TargetMode="External"/><Relationship Id="rId1" Type="http://schemas.openxmlformats.org/officeDocument/2006/relationships/slideLayout" Target="../slideLayouts/slideLayout3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3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3.xml"/></Relationships>
</file>

<file path=ppt/slides/_rels/slide2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3.xml"/></Relationships>
</file>

<file path=ppt/slides/_rels/slide2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3.xml"/></Relationships>
</file>

<file path=ppt/slides/_rels/slide2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3.xml"/></Relationships>
</file>

<file path=ppt/slides/_rels/slide2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3.xml"/></Relationships>
</file>

<file path=ppt/slides/_rels/slide2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3.xml"/></Relationships>
</file>

<file path=ppt/slides/_rels/slide2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2.xml"/></Relationships>
</file>

<file path=ppt/slides/_rels/slide2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3.xml"/></Relationships>
</file>

<file path=ppt/slides/_rels/slide2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12.xml"/></Relationships>
</file>

<file path=ppt/slides/_rels/slide2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2.xml"/></Relationships>
</file>

<file path=ppt/slides/_rels/slide2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2.xml"/></Relationships>
</file>

<file path=ppt/slides/_rels/slide3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2.xml"/></Relationships>
</file>

<file path=ppt/slides/_rels/slide3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2.xml"/></Relationships>
</file>

<file path=ppt/slides/_rels/slide3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2.xml"/></Relationships>
</file>

<file path=ppt/slides/_rels/slide3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chrome.google.com/webstore/detail/infolite/ipjbadabbpedegielkhgpiekdlmfpgal" TargetMode="External"/><Relationship Id="rId1" Type="http://schemas.openxmlformats.org/officeDocument/2006/relationships/slideLayout" Target="../slideLayouts/slideLayout3.xml"/></Relationships>
</file>

<file path=ppt/slides/_rels/slide3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12.xml"/></Relationships>
</file>

<file path=ppt/slides/_rels/slide3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2.xml"/></Relationships>
</file>

<file path=ppt/slides/_rels/slide327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.google.com/p/ocropus/" TargetMode="External"/><Relationship Id="rId2" Type="http://schemas.openxmlformats.org/officeDocument/2006/relationships/hyperlink" Target="https://code.google.com/p/pytesser/" TargetMode="External"/><Relationship Id="rId1" Type="http://schemas.openxmlformats.org/officeDocument/2006/relationships/slideLayout" Target="../slideLayouts/slideLayout12.xml"/></Relationships>
</file>

<file path=ppt/slides/_rels/slide3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2.xml"/></Relationships>
</file>

<file path=ppt/slides/_rels/slide3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12.xml"/></Relationships>
</file>

<file path=ppt/slides/_rels/slide3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12.xml"/></Relationships>
</file>

<file path=ppt/slides/_rels/slide3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12.xml"/></Relationships>
</file>

<file path=ppt/slides/_rels/slide3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12.xml"/></Relationships>
</file>

<file path=ppt/slides/_rels/slide3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12.xml"/></Relationships>
</file>

<file path=ppt/slides/_rels/slide3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12.xml"/></Relationships>
</file>

<file path=ppt/slides/_rels/slide3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3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12.xml"/></Relationships>
</file>

<file path=ppt/slides/_rels/slide3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標題 3"/>
          <p:cNvSpPr>
            <a:spLocks noGrp="1"/>
          </p:cNvSpPr>
          <p:nvPr>
            <p:ph type="ctrTitle"/>
          </p:nvPr>
        </p:nvSpPr>
        <p:spPr>
          <a:xfrm>
            <a:off x="1287463" y="2924944"/>
            <a:ext cx="6020841" cy="576263"/>
          </a:xfrm>
        </p:spPr>
        <p:txBody>
          <a:bodyPr/>
          <a:lstStyle/>
          <a:p>
            <a:r>
              <a:rPr lang="en-US" altLang="zh-TW" dirty="0" smtClean="0"/>
              <a:t>Python ETL</a:t>
            </a:r>
            <a:endParaRPr lang="zh-TW" altLang="en-US" dirty="0" smtClean="0">
              <a:cs typeface="Arial" charset="0"/>
            </a:endParaRPr>
          </a:p>
        </p:txBody>
      </p:sp>
      <p:sp>
        <p:nvSpPr>
          <p:cNvPr id="6147" name="文字版面配置區 5"/>
          <p:cNvSpPr>
            <a:spLocks noGrp="1"/>
          </p:cNvSpPr>
          <p:nvPr>
            <p:ph type="body" sz="half" idx="2"/>
          </p:nvPr>
        </p:nvSpPr>
        <p:spPr>
          <a:xfrm>
            <a:off x="6156325" y="5720035"/>
            <a:ext cx="2339975" cy="949325"/>
          </a:xfrm>
        </p:spPr>
        <p:txBody>
          <a:bodyPr/>
          <a:lstStyle/>
          <a:p>
            <a:r>
              <a:rPr lang="en-US" altLang="zh-TW" dirty="0" smtClean="0">
                <a:solidFill>
                  <a:srgbClr val="595959"/>
                </a:solidFill>
                <a:latin typeface="Arial" charset="0"/>
                <a:cs typeface="Arial" charset="0"/>
              </a:rPr>
              <a:t>David Chiu</a:t>
            </a:r>
          </a:p>
          <a:p>
            <a:r>
              <a:rPr lang="en-US" altLang="zh-TW" dirty="0" smtClean="0">
                <a:solidFill>
                  <a:srgbClr val="595959"/>
                </a:solidFill>
                <a:latin typeface="Arial" charset="0"/>
                <a:cs typeface="Arial" charset="0"/>
              </a:rPr>
              <a:t>2014/10/28</a:t>
            </a:r>
            <a:endParaRPr lang="zh-TW" altLang="en-US" dirty="0" smtClean="0">
              <a:solidFill>
                <a:srgbClr val="595959"/>
              </a:solidFill>
              <a:latin typeface="Arial" charset="0"/>
              <a:cs typeface="Arial" charset="0"/>
            </a:endParaRPr>
          </a:p>
        </p:txBody>
      </p:sp>
    </p:spTree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政府電子採購統計</a:t>
            </a:r>
            <a:r>
              <a:rPr lang="zh-TW" altLang="en-US" dirty="0"/>
              <a:t>網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84DDCC7-69F6-4715-AE46-389A75F9D0B4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628800"/>
            <a:ext cx="8156820" cy="3835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17564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4641850"/>
          </a:xfrm>
        </p:spPr>
        <p:txBody>
          <a:bodyPr/>
          <a:lstStyle/>
          <a:p>
            <a:pPr marL="0" indent="0">
              <a:buNone/>
            </a:pPr>
            <a:r>
              <a:rPr lang="en-US" altLang="zh-TW" sz="2000" dirty="0" err="1">
                <a:solidFill>
                  <a:srgbClr val="000087"/>
                </a:solidFill>
                <a:latin typeface="Consolas"/>
              </a:rPr>
              <a:t>case_dic</a:t>
            </a:r>
            <a:r>
              <a:rPr lang="en-US" altLang="zh-TW" sz="20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2000" dirty="0">
                <a:solidFill>
                  <a:srgbClr val="00005F"/>
                </a:solidFill>
                <a:latin typeface="Consolas"/>
              </a:rPr>
              <a:t>=</a:t>
            </a:r>
            <a:r>
              <a:rPr lang="en-US" altLang="zh-TW" sz="20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2000" dirty="0">
                <a:solidFill>
                  <a:srgbClr val="00005F"/>
                </a:solidFill>
                <a:latin typeface="Consolas"/>
              </a:rPr>
              <a:t>{}</a:t>
            </a:r>
            <a:r>
              <a:rPr lang="en-US" altLang="zh-TW" sz="2000" dirty="0">
                <a:solidFill>
                  <a:srgbClr val="5F5F00"/>
                </a:solidFill>
                <a:latin typeface="Consolas"/>
              </a:rPr>
              <a:t> </a:t>
            </a:r>
            <a:endParaRPr lang="en-US" altLang="zh-TW" sz="2000" dirty="0" smtClean="0">
              <a:solidFill>
                <a:srgbClr val="5F5F00"/>
              </a:solidFill>
              <a:latin typeface="Consolas"/>
            </a:endParaRPr>
          </a:p>
          <a:p>
            <a:pPr marL="0" indent="0">
              <a:buNone/>
            </a:pPr>
            <a:r>
              <a:rPr lang="en-US" altLang="zh-TW" sz="2000" dirty="0" smtClean="0">
                <a:solidFill>
                  <a:srgbClr val="000087"/>
                </a:solidFill>
                <a:latin typeface="Consolas"/>
              </a:rPr>
              <a:t>f</a:t>
            </a:r>
            <a:r>
              <a:rPr lang="en-US" altLang="zh-TW" sz="2000" dirty="0" smtClean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2000" dirty="0">
                <a:solidFill>
                  <a:srgbClr val="00005F"/>
                </a:solidFill>
                <a:latin typeface="Consolas"/>
              </a:rPr>
              <a:t>=</a:t>
            </a:r>
            <a:r>
              <a:rPr lang="en-US" altLang="zh-TW" sz="20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2000" dirty="0">
                <a:solidFill>
                  <a:srgbClr val="000087"/>
                </a:solidFill>
                <a:latin typeface="Consolas"/>
              </a:rPr>
              <a:t>open</a:t>
            </a:r>
            <a:r>
              <a:rPr lang="en-US" altLang="zh-TW" sz="2000" dirty="0">
                <a:solidFill>
                  <a:srgbClr val="00005F"/>
                </a:solidFill>
                <a:latin typeface="Consolas"/>
              </a:rPr>
              <a:t>(</a:t>
            </a:r>
            <a:r>
              <a:rPr lang="en-US" altLang="zh-TW" sz="2000" dirty="0">
                <a:solidFill>
                  <a:srgbClr val="005F5F"/>
                </a:solidFill>
                <a:latin typeface="Consolas"/>
              </a:rPr>
              <a:t>"bid_list.txt"</a:t>
            </a:r>
            <a:r>
              <a:rPr lang="en-US" altLang="zh-TW" sz="2000" dirty="0">
                <a:solidFill>
                  <a:srgbClr val="00005F"/>
                </a:solidFill>
                <a:latin typeface="Consolas"/>
              </a:rPr>
              <a:t>,</a:t>
            </a:r>
            <a:r>
              <a:rPr lang="en-US" altLang="zh-TW" sz="20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2000" dirty="0">
                <a:solidFill>
                  <a:srgbClr val="005F5F"/>
                </a:solidFill>
                <a:latin typeface="Consolas"/>
              </a:rPr>
              <a:t>"r"</a:t>
            </a:r>
            <a:r>
              <a:rPr lang="en-US" altLang="zh-TW" sz="2000" dirty="0">
                <a:solidFill>
                  <a:srgbClr val="00005F"/>
                </a:solidFill>
                <a:latin typeface="Consolas"/>
              </a:rPr>
              <a:t>)</a:t>
            </a:r>
            <a:r>
              <a:rPr lang="en-US" altLang="zh-TW" sz="2000" dirty="0">
                <a:solidFill>
                  <a:srgbClr val="5F5F00"/>
                </a:solidFill>
                <a:latin typeface="Consolas"/>
              </a:rPr>
              <a:t> </a:t>
            </a:r>
            <a:endParaRPr lang="en-US" altLang="zh-TW" sz="2000" dirty="0" smtClean="0">
              <a:solidFill>
                <a:srgbClr val="5F5F00"/>
              </a:solidFill>
              <a:latin typeface="Consolas"/>
            </a:endParaRPr>
          </a:p>
          <a:p>
            <a:pPr marL="0" indent="0">
              <a:buNone/>
            </a:pPr>
            <a:r>
              <a:rPr lang="en-US" altLang="zh-TW" sz="2000" dirty="0" smtClean="0">
                <a:solidFill>
                  <a:srgbClr val="87005F"/>
                </a:solidFill>
                <a:latin typeface="Consolas"/>
              </a:rPr>
              <a:t>for</a:t>
            </a:r>
            <a:r>
              <a:rPr lang="en-US" altLang="zh-TW" sz="2000" dirty="0" smtClean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2000" dirty="0">
                <a:solidFill>
                  <a:srgbClr val="000087"/>
                </a:solidFill>
                <a:latin typeface="Consolas"/>
              </a:rPr>
              <a:t>line</a:t>
            </a:r>
            <a:r>
              <a:rPr lang="en-US" altLang="zh-TW" sz="20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2000" dirty="0">
                <a:solidFill>
                  <a:srgbClr val="87005F"/>
                </a:solidFill>
                <a:latin typeface="Consolas"/>
              </a:rPr>
              <a:t>in</a:t>
            </a:r>
            <a:r>
              <a:rPr lang="en-US" altLang="zh-TW" sz="20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2000" dirty="0" err="1">
                <a:solidFill>
                  <a:srgbClr val="000087"/>
                </a:solidFill>
                <a:latin typeface="Consolas"/>
              </a:rPr>
              <a:t>f</a:t>
            </a:r>
            <a:r>
              <a:rPr lang="en-US" altLang="zh-TW" sz="2000" dirty="0" err="1">
                <a:solidFill>
                  <a:srgbClr val="00005F"/>
                </a:solidFill>
                <a:latin typeface="Consolas"/>
              </a:rPr>
              <a:t>.</a:t>
            </a:r>
            <a:r>
              <a:rPr lang="en-US" altLang="zh-TW" sz="2000" dirty="0" err="1">
                <a:solidFill>
                  <a:srgbClr val="000087"/>
                </a:solidFill>
                <a:latin typeface="Consolas"/>
              </a:rPr>
              <a:t>readlines</a:t>
            </a:r>
            <a:r>
              <a:rPr lang="en-US" altLang="zh-TW" sz="2000" dirty="0">
                <a:solidFill>
                  <a:srgbClr val="00005F"/>
                </a:solidFill>
                <a:latin typeface="Consolas"/>
              </a:rPr>
              <a:t>():</a:t>
            </a:r>
            <a:r>
              <a:rPr lang="en-US" altLang="zh-TW" sz="2000" dirty="0">
                <a:solidFill>
                  <a:srgbClr val="5F5F00"/>
                </a:solidFill>
                <a:latin typeface="Consolas"/>
              </a:rPr>
              <a:t> </a:t>
            </a:r>
            <a:endParaRPr lang="en-US" altLang="zh-TW" sz="2000" dirty="0" smtClean="0">
              <a:solidFill>
                <a:srgbClr val="5F5F00"/>
              </a:solidFill>
              <a:latin typeface="Consolas"/>
            </a:endParaRPr>
          </a:p>
          <a:p>
            <a:pPr marL="0" indent="0">
              <a:buNone/>
            </a:pPr>
            <a:r>
              <a:rPr lang="en-US" altLang="zh-TW" sz="2000" dirty="0" smtClean="0">
                <a:solidFill>
                  <a:srgbClr val="000087"/>
                </a:solidFill>
                <a:latin typeface="Consolas"/>
              </a:rPr>
              <a:t>    rec</a:t>
            </a:r>
            <a:r>
              <a:rPr lang="en-US" altLang="zh-TW" sz="2000" dirty="0" smtClean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2000" dirty="0">
                <a:solidFill>
                  <a:srgbClr val="00005F"/>
                </a:solidFill>
                <a:latin typeface="Consolas"/>
              </a:rPr>
              <a:t>=</a:t>
            </a:r>
            <a:r>
              <a:rPr lang="en-US" altLang="zh-TW" sz="20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2000" dirty="0" err="1">
                <a:solidFill>
                  <a:srgbClr val="000087"/>
                </a:solidFill>
                <a:latin typeface="Consolas"/>
              </a:rPr>
              <a:t>line</a:t>
            </a:r>
            <a:r>
              <a:rPr lang="en-US" altLang="zh-TW" sz="2000" dirty="0" err="1">
                <a:solidFill>
                  <a:srgbClr val="00005F"/>
                </a:solidFill>
                <a:latin typeface="Consolas"/>
              </a:rPr>
              <a:t>.</a:t>
            </a:r>
            <a:r>
              <a:rPr lang="en-US" altLang="zh-TW" sz="2000" dirty="0" err="1">
                <a:solidFill>
                  <a:srgbClr val="000087"/>
                </a:solidFill>
                <a:latin typeface="Consolas"/>
              </a:rPr>
              <a:t>strip</a:t>
            </a:r>
            <a:r>
              <a:rPr lang="en-US" altLang="zh-TW" sz="2000" dirty="0">
                <a:solidFill>
                  <a:srgbClr val="00005F"/>
                </a:solidFill>
                <a:latin typeface="Consolas"/>
              </a:rPr>
              <a:t>()</a:t>
            </a:r>
            <a:r>
              <a:rPr lang="en-US" altLang="zh-TW" sz="2000" dirty="0">
                <a:solidFill>
                  <a:srgbClr val="5F5F00"/>
                </a:solidFill>
                <a:latin typeface="Consolas"/>
              </a:rPr>
              <a:t> </a:t>
            </a:r>
            <a:endParaRPr lang="en-US" altLang="zh-TW" sz="2000" dirty="0" smtClean="0">
              <a:solidFill>
                <a:srgbClr val="5F5F00"/>
              </a:solidFill>
              <a:latin typeface="Consolas"/>
            </a:endParaRPr>
          </a:p>
          <a:p>
            <a:pPr marL="0" indent="0">
              <a:buNone/>
            </a:pPr>
            <a:r>
              <a:rPr lang="en-US" altLang="zh-TW" sz="2000" dirty="0" smtClean="0">
                <a:solidFill>
                  <a:srgbClr val="000087"/>
                </a:solidFill>
                <a:latin typeface="Consolas"/>
              </a:rPr>
              <a:t>    </a:t>
            </a:r>
            <a:r>
              <a:rPr lang="en-US" altLang="zh-TW" sz="2000" dirty="0" err="1" smtClean="0">
                <a:solidFill>
                  <a:srgbClr val="000087"/>
                </a:solidFill>
                <a:latin typeface="Consolas"/>
              </a:rPr>
              <a:t>caseno</a:t>
            </a:r>
            <a:r>
              <a:rPr lang="en-US" altLang="zh-TW" sz="2000" dirty="0" smtClean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2000" dirty="0">
                <a:solidFill>
                  <a:srgbClr val="00005F"/>
                </a:solidFill>
                <a:latin typeface="Consolas"/>
              </a:rPr>
              <a:t>=</a:t>
            </a:r>
            <a:r>
              <a:rPr lang="en-US" altLang="zh-TW" sz="20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2000" dirty="0" err="1">
                <a:solidFill>
                  <a:srgbClr val="000087"/>
                </a:solidFill>
                <a:latin typeface="Consolas"/>
              </a:rPr>
              <a:t>rec</a:t>
            </a:r>
            <a:r>
              <a:rPr lang="en-US" altLang="zh-TW" sz="2000" dirty="0" err="1">
                <a:solidFill>
                  <a:srgbClr val="00005F"/>
                </a:solidFill>
                <a:latin typeface="Consolas"/>
              </a:rPr>
              <a:t>.</a:t>
            </a:r>
            <a:r>
              <a:rPr lang="en-US" altLang="zh-TW" sz="2000" dirty="0" err="1">
                <a:solidFill>
                  <a:srgbClr val="000087"/>
                </a:solidFill>
                <a:latin typeface="Consolas"/>
              </a:rPr>
              <a:t>split</a:t>
            </a:r>
            <a:r>
              <a:rPr lang="en-US" altLang="zh-TW" sz="2000" dirty="0">
                <a:solidFill>
                  <a:srgbClr val="00005F"/>
                </a:solidFill>
                <a:latin typeface="Consolas"/>
              </a:rPr>
              <a:t>(</a:t>
            </a:r>
            <a:r>
              <a:rPr lang="en-US" altLang="zh-TW" sz="2000" dirty="0">
                <a:solidFill>
                  <a:srgbClr val="005F5F"/>
                </a:solidFill>
                <a:latin typeface="Consolas"/>
              </a:rPr>
              <a:t>'</a:t>
            </a:r>
            <a:r>
              <a:rPr lang="en-US" altLang="zh-TW" sz="2000" dirty="0" err="1">
                <a:solidFill>
                  <a:srgbClr val="005F5F"/>
                </a:solidFill>
                <a:latin typeface="Consolas"/>
              </a:rPr>
              <a:t>tenderCaseNo</a:t>
            </a:r>
            <a:r>
              <a:rPr lang="en-US" altLang="zh-TW" sz="2000" dirty="0">
                <a:solidFill>
                  <a:srgbClr val="005F5F"/>
                </a:solidFill>
                <a:latin typeface="Consolas"/>
              </a:rPr>
              <a:t>='</a:t>
            </a:r>
            <a:r>
              <a:rPr lang="en-US" altLang="zh-TW" sz="2000" dirty="0">
                <a:solidFill>
                  <a:srgbClr val="00005F"/>
                </a:solidFill>
                <a:latin typeface="Consolas"/>
              </a:rPr>
              <a:t>)[</a:t>
            </a:r>
            <a:r>
              <a:rPr lang="en-US" altLang="zh-TW" sz="2000" dirty="0">
                <a:solidFill>
                  <a:srgbClr val="005F00"/>
                </a:solidFill>
                <a:latin typeface="Consolas"/>
              </a:rPr>
              <a:t>1</a:t>
            </a:r>
            <a:r>
              <a:rPr lang="en-US" altLang="zh-TW" sz="2000" dirty="0">
                <a:solidFill>
                  <a:srgbClr val="00005F"/>
                </a:solidFill>
                <a:latin typeface="Consolas"/>
              </a:rPr>
              <a:t>]</a:t>
            </a:r>
            <a:r>
              <a:rPr lang="en-US" altLang="zh-TW" sz="2000" dirty="0">
                <a:solidFill>
                  <a:srgbClr val="5F5F00"/>
                </a:solidFill>
                <a:latin typeface="Consolas"/>
              </a:rPr>
              <a:t> </a:t>
            </a:r>
            <a:endParaRPr lang="en-US" altLang="zh-TW" sz="2000" dirty="0" smtClean="0">
              <a:solidFill>
                <a:srgbClr val="5F5F00"/>
              </a:solidFill>
              <a:latin typeface="Consolas"/>
            </a:endParaRPr>
          </a:p>
          <a:p>
            <a:pPr marL="0" indent="0">
              <a:buNone/>
            </a:pPr>
            <a:r>
              <a:rPr lang="en-US" altLang="zh-TW" sz="2000" dirty="0" smtClean="0">
                <a:solidFill>
                  <a:srgbClr val="87005F"/>
                </a:solidFill>
                <a:latin typeface="Consolas"/>
              </a:rPr>
              <a:t>    if</a:t>
            </a:r>
            <a:r>
              <a:rPr lang="en-US" altLang="zh-TW" sz="2000" dirty="0" smtClean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2000" dirty="0" err="1">
                <a:solidFill>
                  <a:srgbClr val="000087"/>
                </a:solidFill>
                <a:latin typeface="Consolas"/>
              </a:rPr>
              <a:t>caseno</a:t>
            </a:r>
            <a:r>
              <a:rPr lang="en-US" altLang="zh-TW" sz="20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2000" dirty="0">
                <a:solidFill>
                  <a:srgbClr val="87005F"/>
                </a:solidFill>
                <a:latin typeface="Consolas"/>
              </a:rPr>
              <a:t>not</a:t>
            </a:r>
            <a:r>
              <a:rPr lang="en-US" altLang="zh-TW" sz="20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2000" dirty="0">
                <a:solidFill>
                  <a:srgbClr val="87005F"/>
                </a:solidFill>
                <a:latin typeface="Consolas"/>
              </a:rPr>
              <a:t>in</a:t>
            </a:r>
            <a:r>
              <a:rPr lang="en-US" altLang="zh-TW" sz="20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2000" dirty="0" err="1">
                <a:solidFill>
                  <a:srgbClr val="000087"/>
                </a:solidFill>
                <a:latin typeface="Consolas"/>
              </a:rPr>
              <a:t>case_dic</a:t>
            </a:r>
            <a:r>
              <a:rPr lang="en-US" altLang="zh-TW" sz="2000" dirty="0">
                <a:solidFill>
                  <a:srgbClr val="00005F"/>
                </a:solidFill>
                <a:latin typeface="Consolas"/>
              </a:rPr>
              <a:t>:</a:t>
            </a:r>
            <a:r>
              <a:rPr lang="en-US" altLang="zh-TW" sz="2000" dirty="0">
                <a:solidFill>
                  <a:srgbClr val="5F5F00"/>
                </a:solidFill>
                <a:latin typeface="Consolas"/>
              </a:rPr>
              <a:t> </a:t>
            </a:r>
            <a:endParaRPr lang="en-US" altLang="zh-TW" sz="2000" dirty="0" smtClean="0">
              <a:solidFill>
                <a:srgbClr val="5F5F00"/>
              </a:solidFill>
              <a:latin typeface="Consolas"/>
            </a:endParaRPr>
          </a:p>
          <a:p>
            <a:pPr marL="0" indent="0">
              <a:buNone/>
            </a:pPr>
            <a:r>
              <a:rPr lang="en-US" altLang="zh-TW" sz="20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2000" dirty="0" smtClean="0">
                <a:solidFill>
                  <a:srgbClr val="5F5F00"/>
                </a:solidFill>
                <a:latin typeface="Consolas"/>
              </a:rPr>
              <a:t>       </a:t>
            </a:r>
            <a:r>
              <a:rPr lang="en-US" altLang="zh-TW" sz="2000" dirty="0" err="1" smtClean="0">
                <a:solidFill>
                  <a:srgbClr val="000087"/>
                </a:solidFill>
                <a:latin typeface="Consolas"/>
              </a:rPr>
              <a:t>case_dic</a:t>
            </a:r>
            <a:r>
              <a:rPr lang="en-US" altLang="zh-TW" sz="2000" dirty="0" smtClean="0">
                <a:solidFill>
                  <a:srgbClr val="00005F"/>
                </a:solidFill>
                <a:latin typeface="Consolas"/>
              </a:rPr>
              <a:t>[</a:t>
            </a:r>
            <a:r>
              <a:rPr lang="en-US" altLang="zh-TW" sz="2000" dirty="0" err="1" smtClean="0">
                <a:solidFill>
                  <a:srgbClr val="000087"/>
                </a:solidFill>
                <a:latin typeface="Consolas"/>
              </a:rPr>
              <a:t>caseno</a:t>
            </a:r>
            <a:r>
              <a:rPr lang="en-US" altLang="zh-TW" sz="2000" dirty="0">
                <a:solidFill>
                  <a:srgbClr val="00005F"/>
                </a:solidFill>
                <a:latin typeface="Consolas"/>
              </a:rPr>
              <a:t>]</a:t>
            </a:r>
            <a:r>
              <a:rPr lang="en-US" altLang="zh-TW" sz="20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2000" dirty="0">
                <a:solidFill>
                  <a:srgbClr val="00005F"/>
                </a:solidFill>
                <a:latin typeface="Consolas"/>
              </a:rPr>
              <a:t>=</a:t>
            </a:r>
            <a:r>
              <a:rPr lang="en-US" altLang="zh-TW" sz="20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2000" dirty="0">
                <a:solidFill>
                  <a:srgbClr val="005F00"/>
                </a:solidFill>
                <a:latin typeface="Consolas"/>
              </a:rPr>
              <a:t>1</a:t>
            </a:r>
            <a:r>
              <a:rPr lang="en-US" altLang="zh-TW" sz="2000" dirty="0">
                <a:solidFill>
                  <a:srgbClr val="5F5F00"/>
                </a:solidFill>
                <a:latin typeface="Consolas"/>
              </a:rPr>
              <a:t> </a:t>
            </a:r>
            <a:endParaRPr lang="en-US" altLang="zh-TW" sz="2000" dirty="0" smtClean="0">
              <a:solidFill>
                <a:srgbClr val="5F5F00"/>
              </a:solidFill>
              <a:latin typeface="Consolas"/>
            </a:endParaRPr>
          </a:p>
          <a:p>
            <a:pPr marL="0" indent="0">
              <a:buNone/>
            </a:pPr>
            <a:r>
              <a:rPr lang="en-US" altLang="zh-TW" sz="2000" dirty="0" smtClean="0">
                <a:solidFill>
                  <a:srgbClr val="87005F"/>
                </a:solidFill>
                <a:latin typeface="Consolas"/>
              </a:rPr>
              <a:t>    else</a:t>
            </a:r>
            <a:r>
              <a:rPr lang="en-US" altLang="zh-TW" sz="2000" dirty="0">
                <a:solidFill>
                  <a:srgbClr val="00005F"/>
                </a:solidFill>
                <a:latin typeface="Consolas"/>
              </a:rPr>
              <a:t>:</a:t>
            </a:r>
            <a:r>
              <a:rPr lang="en-US" altLang="zh-TW" sz="2000" dirty="0">
                <a:solidFill>
                  <a:srgbClr val="5F5F00"/>
                </a:solidFill>
                <a:latin typeface="Consolas"/>
              </a:rPr>
              <a:t> </a:t>
            </a:r>
            <a:endParaRPr lang="en-US" altLang="zh-TW" sz="2000" dirty="0" smtClean="0">
              <a:solidFill>
                <a:srgbClr val="5F5F00"/>
              </a:solidFill>
              <a:latin typeface="Consolas"/>
            </a:endParaRPr>
          </a:p>
          <a:p>
            <a:pPr marL="0" indent="0">
              <a:buNone/>
            </a:pPr>
            <a:r>
              <a:rPr lang="en-US" altLang="zh-TW" sz="2000" dirty="0" smtClean="0">
                <a:solidFill>
                  <a:srgbClr val="87005F"/>
                </a:solidFill>
                <a:latin typeface="Consolas"/>
              </a:rPr>
              <a:t>        print</a:t>
            </a:r>
            <a:r>
              <a:rPr lang="en-US" altLang="zh-TW" sz="2000" dirty="0" smtClean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2000" dirty="0" err="1">
                <a:solidFill>
                  <a:srgbClr val="000087"/>
                </a:solidFill>
                <a:latin typeface="Consolas"/>
              </a:rPr>
              <a:t>caseno</a:t>
            </a:r>
            <a:r>
              <a:rPr lang="en-US" altLang="zh-TW" sz="2000" dirty="0">
                <a:solidFill>
                  <a:srgbClr val="5F5F00"/>
                </a:solidFill>
                <a:latin typeface="Consolas"/>
              </a:rPr>
              <a:t> </a:t>
            </a:r>
            <a:endParaRPr lang="en-US" altLang="zh-TW" sz="2000" dirty="0" smtClean="0">
              <a:solidFill>
                <a:srgbClr val="5F5F00"/>
              </a:solidFill>
              <a:latin typeface="Consolas"/>
            </a:endParaRPr>
          </a:p>
          <a:p>
            <a:pPr marL="0" indent="0">
              <a:buNone/>
            </a:pPr>
            <a:r>
              <a:rPr lang="en-US" altLang="zh-TW" sz="2000" dirty="0" err="1" smtClean="0">
                <a:solidFill>
                  <a:srgbClr val="000087"/>
                </a:solidFill>
                <a:latin typeface="Consolas"/>
              </a:rPr>
              <a:t>f</a:t>
            </a:r>
            <a:r>
              <a:rPr lang="en-US" altLang="zh-TW" sz="2000" dirty="0" err="1" smtClean="0">
                <a:solidFill>
                  <a:srgbClr val="00005F"/>
                </a:solidFill>
                <a:latin typeface="Consolas"/>
              </a:rPr>
              <a:t>.</a:t>
            </a:r>
            <a:r>
              <a:rPr lang="en-US" altLang="zh-TW" sz="2000" dirty="0" err="1" smtClean="0">
                <a:solidFill>
                  <a:srgbClr val="000087"/>
                </a:solidFill>
                <a:latin typeface="Consolas"/>
              </a:rPr>
              <a:t>close</a:t>
            </a:r>
            <a:r>
              <a:rPr lang="en-US" altLang="zh-TW" sz="2000" dirty="0">
                <a:solidFill>
                  <a:srgbClr val="00005F"/>
                </a:solidFill>
                <a:latin typeface="Consolas"/>
              </a:rPr>
              <a:t>()</a:t>
            </a:r>
            <a:endParaRPr lang="en-US" altLang="zh-TW" sz="2000" dirty="0">
              <a:effectLst/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怎麼找出案號是否會重複</a:t>
            </a:r>
            <a:r>
              <a:rPr lang="en-US" altLang="zh-TW" dirty="0" smtClean="0"/>
              <a:t>?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92352632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457200" y="1379438"/>
            <a:ext cx="8229600" cy="4641850"/>
          </a:xfrm>
        </p:spPr>
        <p:txBody>
          <a:bodyPr/>
          <a:lstStyle/>
          <a:p>
            <a:r>
              <a:rPr lang="zh-TW" altLang="en-US" sz="2000" dirty="0" smtClean="0"/>
              <a:t>如何從</a:t>
            </a:r>
            <a:r>
              <a:rPr lang="en-US" altLang="zh-TW" sz="2000" dirty="0" err="1" smtClean="0"/>
              <a:t>url</a:t>
            </a:r>
            <a:r>
              <a:rPr lang="en-US" altLang="zh-TW" sz="2000" dirty="0" smtClean="0"/>
              <a:t> </a:t>
            </a:r>
            <a:r>
              <a:rPr lang="zh-TW" altLang="en-US" sz="2000" dirty="0" smtClean="0"/>
              <a:t>取得這兩個值</a:t>
            </a:r>
            <a:r>
              <a:rPr lang="en-US" altLang="zh-TW" sz="2000" dirty="0" smtClean="0"/>
              <a:t>?</a:t>
            </a:r>
          </a:p>
          <a:p>
            <a:pPr marL="0" indent="0">
              <a:buNone/>
            </a:pPr>
            <a:r>
              <a:rPr lang="en-US" altLang="zh-TW" sz="1600" dirty="0">
                <a:solidFill>
                  <a:srgbClr val="000087"/>
                </a:solidFill>
                <a:latin typeface="Consolas"/>
              </a:rPr>
              <a:t>link</a:t>
            </a:r>
            <a:r>
              <a:rPr lang="en-US" altLang="zh-TW" sz="16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600" dirty="0">
                <a:solidFill>
                  <a:srgbClr val="00005F"/>
                </a:solidFill>
                <a:latin typeface="Consolas"/>
              </a:rPr>
              <a:t>=</a:t>
            </a:r>
            <a:r>
              <a:rPr lang="en-US" altLang="zh-TW" sz="16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600" dirty="0">
                <a:solidFill>
                  <a:srgbClr val="005F5F"/>
                </a:solidFill>
                <a:latin typeface="Consolas"/>
              </a:rPr>
              <a:t>"http://web.pcc.gov.tw/</a:t>
            </a:r>
            <a:r>
              <a:rPr lang="en-US" altLang="zh-TW" sz="1600" dirty="0" err="1">
                <a:solidFill>
                  <a:srgbClr val="005F5F"/>
                </a:solidFill>
                <a:latin typeface="Consolas"/>
              </a:rPr>
              <a:t>tps</a:t>
            </a:r>
            <a:r>
              <a:rPr lang="en-US" altLang="zh-TW" sz="1600" dirty="0">
                <a:solidFill>
                  <a:srgbClr val="005F5F"/>
                </a:solidFill>
                <a:latin typeface="Consolas"/>
              </a:rPr>
              <a:t>/main/</a:t>
            </a:r>
            <a:r>
              <a:rPr lang="en-US" altLang="zh-TW" sz="1600" dirty="0" err="1">
                <a:solidFill>
                  <a:srgbClr val="005F5F"/>
                </a:solidFill>
                <a:latin typeface="Consolas"/>
              </a:rPr>
              <a:t>pms</a:t>
            </a:r>
            <a:r>
              <a:rPr lang="en-US" altLang="zh-TW" sz="1600" dirty="0">
                <a:solidFill>
                  <a:srgbClr val="005F5F"/>
                </a:solidFill>
                <a:latin typeface="Consolas"/>
              </a:rPr>
              <a:t>/</a:t>
            </a:r>
            <a:r>
              <a:rPr lang="en-US" altLang="zh-TW" sz="1600" dirty="0" err="1">
                <a:solidFill>
                  <a:srgbClr val="005F5F"/>
                </a:solidFill>
                <a:latin typeface="Consolas"/>
              </a:rPr>
              <a:t>tps</a:t>
            </a:r>
            <a:r>
              <a:rPr lang="en-US" altLang="zh-TW" sz="1600" dirty="0">
                <a:solidFill>
                  <a:srgbClr val="005F5F"/>
                </a:solidFill>
                <a:latin typeface="Consolas"/>
              </a:rPr>
              <a:t>/</a:t>
            </a:r>
            <a:r>
              <a:rPr lang="en-US" altLang="zh-TW" sz="1600" dirty="0" err="1">
                <a:solidFill>
                  <a:srgbClr val="005F5F"/>
                </a:solidFill>
                <a:latin typeface="Consolas"/>
              </a:rPr>
              <a:t>atm</a:t>
            </a:r>
            <a:r>
              <a:rPr lang="en-US" altLang="zh-TW" sz="1600" dirty="0">
                <a:solidFill>
                  <a:srgbClr val="005F5F"/>
                </a:solidFill>
                <a:latin typeface="Consolas"/>
              </a:rPr>
              <a:t>/</a:t>
            </a:r>
            <a:r>
              <a:rPr lang="en-US" altLang="zh-TW" sz="1600" dirty="0" err="1">
                <a:solidFill>
                  <a:srgbClr val="005F5F"/>
                </a:solidFill>
                <a:latin typeface="Consolas"/>
              </a:rPr>
              <a:t>atmAwardAction.do?newEdit</a:t>
            </a:r>
            <a:r>
              <a:rPr lang="en-US" altLang="zh-TW" sz="1600" dirty="0">
                <a:solidFill>
                  <a:srgbClr val="005F5F"/>
                </a:solidFill>
                <a:latin typeface="Consolas"/>
              </a:rPr>
              <a:t>=</a:t>
            </a:r>
            <a:r>
              <a:rPr lang="en-US" altLang="zh-TW" sz="1600" dirty="0" err="1">
                <a:solidFill>
                  <a:srgbClr val="005F5F"/>
                </a:solidFill>
                <a:latin typeface="Consolas"/>
              </a:rPr>
              <a:t>false&amp;searchMode</a:t>
            </a:r>
            <a:r>
              <a:rPr lang="en-US" altLang="zh-TW" sz="1600" dirty="0">
                <a:solidFill>
                  <a:srgbClr val="005F5F"/>
                </a:solidFill>
                <a:latin typeface="Consolas"/>
              </a:rPr>
              <a:t>=</a:t>
            </a:r>
            <a:r>
              <a:rPr lang="en-US" altLang="zh-TW" sz="1600" dirty="0" err="1">
                <a:solidFill>
                  <a:srgbClr val="005F5F"/>
                </a:solidFill>
                <a:latin typeface="Consolas"/>
              </a:rPr>
              <a:t>common&amp;method</a:t>
            </a:r>
            <a:r>
              <a:rPr lang="en-US" altLang="zh-TW" sz="1600" dirty="0">
                <a:solidFill>
                  <a:srgbClr val="005F5F"/>
                </a:solidFill>
                <a:latin typeface="Consolas"/>
              </a:rPr>
              <a:t>=</a:t>
            </a:r>
            <a:r>
              <a:rPr lang="en-US" altLang="zh-TW" sz="1600" dirty="0" err="1">
                <a:solidFill>
                  <a:srgbClr val="005F5F"/>
                </a:solidFill>
                <a:latin typeface="Consolas"/>
              </a:rPr>
              <a:t>inquiryForPublic&amp;pkAtmMain</a:t>
            </a:r>
            <a:r>
              <a:rPr lang="en-US" altLang="zh-TW" sz="1600" dirty="0">
                <a:solidFill>
                  <a:srgbClr val="005F5F"/>
                </a:solidFill>
                <a:latin typeface="Consolas"/>
              </a:rPr>
              <a:t>=51239291&amp;tenderCaseNo=0607L1030328"</a:t>
            </a:r>
            <a:r>
              <a:rPr lang="en-US" altLang="zh-TW" sz="1600" dirty="0">
                <a:solidFill>
                  <a:srgbClr val="5F5F00"/>
                </a:solidFill>
                <a:latin typeface="Consolas"/>
              </a:rPr>
              <a:t> </a:t>
            </a:r>
          </a:p>
          <a:p>
            <a:pPr marL="0" indent="0">
              <a:buNone/>
            </a:pPr>
            <a:endParaRPr lang="en-US" altLang="zh-TW" sz="1200" dirty="0" smtClean="0"/>
          </a:p>
          <a:p>
            <a:r>
              <a:rPr lang="zh-TW" altLang="en-US" sz="2000" dirty="0" smtClean="0"/>
              <a:t>使用</a:t>
            </a:r>
            <a:r>
              <a:rPr lang="en-US" altLang="zh-TW" sz="2000" dirty="0" smtClean="0"/>
              <a:t>split </a:t>
            </a:r>
            <a:endParaRPr lang="en-US" altLang="zh-TW" sz="2000" dirty="0"/>
          </a:p>
          <a:p>
            <a:pPr marL="0" indent="0">
              <a:buNone/>
            </a:pPr>
            <a:r>
              <a:rPr lang="en-US" altLang="zh-TW" sz="1600" dirty="0" err="1" smtClean="0">
                <a:solidFill>
                  <a:srgbClr val="000087"/>
                </a:solidFill>
                <a:latin typeface="Consolas"/>
              </a:rPr>
              <a:t>rear_substring</a:t>
            </a:r>
            <a:r>
              <a:rPr lang="en-US" altLang="zh-TW" sz="1600" dirty="0" smtClean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600" dirty="0">
                <a:solidFill>
                  <a:srgbClr val="00005F"/>
                </a:solidFill>
                <a:latin typeface="Consolas"/>
              </a:rPr>
              <a:t>=</a:t>
            </a:r>
            <a:r>
              <a:rPr lang="en-US" altLang="zh-TW" sz="16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600" dirty="0" err="1">
                <a:solidFill>
                  <a:srgbClr val="000087"/>
                </a:solidFill>
                <a:latin typeface="Consolas"/>
              </a:rPr>
              <a:t>link</a:t>
            </a:r>
            <a:r>
              <a:rPr lang="en-US" altLang="zh-TW" sz="1600" dirty="0" err="1">
                <a:solidFill>
                  <a:srgbClr val="00005F"/>
                </a:solidFill>
                <a:latin typeface="Consolas"/>
              </a:rPr>
              <a:t>.</a:t>
            </a:r>
            <a:r>
              <a:rPr lang="en-US" altLang="zh-TW" sz="1600" dirty="0" err="1">
                <a:solidFill>
                  <a:srgbClr val="000087"/>
                </a:solidFill>
                <a:latin typeface="Consolas"/>
              </a:rPr>
              <a:t>split</a:t>
            </a:r>
            <a:r>
              <a:rPr lang="en-US" altLang="zh-TW" sz="1600" dirty="0">
                <a:solidFill>
                  <a:srgbClr val="00005F"/>
                </a:solidFill>
                <a:latin typeface="Consolas"/>
              </a:rPr>
              <a:t>(</a:t>
            </a:r>
            <a:r>
              <a:rPr lang="en-US" altLang="zh-TW" sz="1600" dirty="0">
                <a:solidFill>
                  <a:srgbClr val="005F5F"/>
                </a:solidFill>
                <a:latin typeface="Consolas"/>
              </a:rPr>
              <a:t>"</a:t>
            </a:r>
            <a:r>
              <a:rPr lang="en-US" altLang="zh-TW" sz="1600" dirty="0" err="1">
                <a:solidFill>
                  <a:srgbClr val="005F5F"/>
                </a:solidFill>
                <a:latin typeface="Consolas"/>
              </a:rPr>
              <a:t>pkAtmMain</a:t>
            </a:r>
            <a:r>
              <a:rPr lang="en-US" altLang="zh-TW" sz="1600" dirty="0">
                <a:solidFill>
                  <a:srgbClr val="005F5F"/>
                </a:solidFill>
                <a:latin typeface="Consolas"/>
              </a:rPr>
              <a:t>="</a:t>
            </a:r>
            <a:r>
              <a:rPr lang="en-US" altLang="zh-TW" sz="1600" dirty="0">
                <a:solidFill>
                  <a:srgbClr val="00005F"/>
                </a:solidFill>
                <a:latin typeface="Consolas"/>
              </a:rPr>
              <a:t>)[</a:t>
            </a:r>
            <a:r>
              <a:rPr lang="en-US" altLang="zh-TW" sz="1600" dirty="0">
                <a:solidFill>
                  <a:srgbClr val="005F00"/>
                </a:solidFill>
                <a:latin typeface="Consolas"/>
              </a:rPr>
              <a:t>1</a:t>
            </a:r>
            <a:r>
              <a:rPr lang="en-US" altLang="zh-TW" sz="1600" dirty="0">
                <a:solidFill>
                  <a:srgbClr val="00005F"/>
                </a:solidFill>
                <a:latin typeface="Consolas"/>
              </a:rPr>
              <a:t>]</a:t>
            </a:r>
            <a:r>
              <a:rPr lang="en-US" altLang="zh-TW" sz="1600" dirty="0">
                <a:solidFill>
                  <a:srgbClr val="5F5F00"/>
                </a:solidFill>
                <a:latin typeface="Consolas"/>
              </a:rPr>
              <a:t> </a:t>
            </a:r>
            <a:endParaRPr lang="en-US" altLang="zh-TW" sz="1600" dirty="0" smtClean="0">
              <a:solidFill>
                <a:srgbClr val="5F5F00"/>
              </a:solidFill>
              <a:latin typeface="Consolas"/>
            </a:endParaRPr>
          </a:p>
          <a:p>
            <a:pPr marL="0" indent="0">
              <a:buNone/>
            </a:pPr>
            <a:r>
              <a:rPr lang="en-US" altLang="zh-TW" sz="1600" dirty="0" err="1" smtClean="0">
                <a:solidFill>
                  <a:srgbClr val="000087"/>
                </a:solidFill>
                <a:latin typeface="Consolas"/>
              </a:rPr>
              <a:t>param</a:t>
            </a:r>
            <a:r>
              <a:rPr lang="en-US" altLang="zh-TW" sz="1600" dirty="0" smtClean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600" dirty="0">
                <a:solidFill>
                  <a:srgbClr val="00005F"/>
                </a:solidFill>
                <a:latin typeface="Consolas"/>
              </a:rPr>
              <a:t>=</a:t>
            </a:r>
            <a:r>
              <a:rPr lang="en-US" altLang="zh-TW" sz="16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600" dirty="0" err="1">
                <a:solidFill>
                  <a:srgbClr val="000087"/>
                </a:solidFill>
                <a:latin typeface="Consolas"/>
              </a:rPr>
              <a:t>rear_substring</a:t>
            </a:r>
            <a:r>
              <a:rPr lang="en-US" altLang="zh-TW" sz="1600" dirty="0" err="1">
                <a:solidFill>
                  <a:srgbClr val="00005F"/>
                </a:solidFill>
                <a:latin typeface="Consolas"/>
              </a:rPr>
              <a:t>.</a:t>
            </a:r>
            <a:r>
              <a:rPr lang="en-US" altLang="zh-TW" sz="1600" dirty="0" err="1">
                <a:solidFill>
                  <a:srgbClr val="000087"/>
                </a:solidFill>
                <a:latin typeface="Consolas"/>
              </a:rPr>
              <a:t>split</a:t>
            </a:r>
            <a:r>
              <a:rPr lang="en-US" altLang="zh-TW" sz="1600" dirty="0">
                <a:solidFill>
                  <a:srgbClr val="00005F"/>
                </a:solidFill>
                <a:latin typeface="Consolas"/>
              </a:rPr>
              <a:t>(</a:t>
            </a:r>
            <a:r>
              <a:rPr lang="en-US" altLang="zh-TW" sz="1600" dirty="0">
                <a:solidFill>
                  <a:srgbClr val="005F5F"/>
                </a:solidFill>
                <a:latin typeface="Consolas"/>
              </a:rPr>
              <a:t>"&amp;</a:t>
            </a:r>
            <a:r>
              <a:rPr lang="en-US" altLang="zh-TW" sz="1600" dirty="0" err="1">
                <a:solidFill>
                  <a:srgbClr val="005F5F"/>
                </a:solidFill>
                <a:latin typeface="Consolas"/>
              </a:rPr>
              <a:t>tenderCaseNo</a:t>
            </a:r>
            <a:r>
              <a:rPr lang="en-US" altLang="zh-TW" sz="1600" dirty="0">
                <a:solidFill>
                  <a:srgbClr val="005F5F"/>
                </a:solidFill>
                <a:latin typeface="Consolas"/>
              </a:rPr>
              <a:t>="</a:t>
            </a:r>
            <a:r>
              <a:rPr lang="en-US" altLang="zh-TW" sz="1600" dirty="0">
                <a:solidFill>
                  <a:srgbClr val="00005F"/>
                </a:solidFill>
                <a:latin typeface="Consolas"/>
              </a:rPr>
              <a:t>)</a:t>
            </a:r>
            <a:r>
              <a:rPr lang="en-US" altLang="zh-TW" sz="1600" dirty="0">
                <a:solidFill>
                  <a:srgbClr val="5F5F00"/>
                </a:solidFill>
                <a:latin typeface="Consolas"/>
              </a:rPr>
              <a:t> </a:t>
            </a:r>
            <a:endParaRPr lang="en-US" altLang="zh-TW" sz="1600" dirty="0" smtClean="0">
              <a:solidFill>
                <a:srgbClr val="5F5F00"/>
              </a:solidFill>
              <a:latin typeface="Consolas"/>
            </a:endParaRPr>
          </a:p>
          <a:p>
            <a:pPr marL="0" indent="0">
              <a:buNone/>
            </a:pPr>
            <a:r>
              <a:rPr lang="en-US" altLang="zh-TW" sz="1600" dirty="0" err="1" smtClean="0">
                <a:solidFill>
                  <a:srgbClr val="000087"/>
                </a:solidFill>
                <a:latin typeface="Consolas"/>
              </a:rPr>
              <a:t>pkAtmMain</a:t>
            </a:r>
            <a:r>
              <a:rPr lang="en-US" altLang="zh-TW" sz="1600" dirty="0">
                <a:solidFill>
                  <a:srgbClr val="00005F"/>
                </a:solidFill>
                <a:latin typeface="Consolas"/>
              </a:rPr>
              <a:t>=</a:t>
            </a:r>
            <a:r>
              <a:rPr lang="en-US" altLang="zh-TW" sz="16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600" dirty="0" err="1">
                <a:solidFill>
                  <a:srgbClr val="000087"/>
                </a:solidFill>
                <a:latin typeface="Consolas"/>
              </a:rPr>
              <a:t>param</a:t>
            </a:r>
            <a:r>
              <a:rPr lang="en-US" altLang="zh-TW" sz="1600" dirty="0">
                <a:solidFill>
                  <a:srgbClr val="00005F"/>
                </a:solidFill>
                <a:latin typeface="Consolas"/>
              </a:rPr>
              <a:t>[</a:t>
            </a:r>
            <a:r>
              <a:rPr lang="en-US" altLang="zh-TW" sz="1600" dirty="0">
                <a:solidFill>
                  <a:srgbClr val="005F00"/>
                </a:solidFill>
                <a:latin typeface="Consolas"/>
              </a:rPr>
              <a:t>0</a:t>
            </a:r>
            <a:r>
              <a:rPr lang="en-US" altLang="zh-TW" sz="1600" dirty="0">
                <a:solidFill>
                  <a:srgbClr val="00005F"/>
                </a:solidFill>
                <a:latin typeface="Consolas"/>
              </a:rPr>
              <a:t>]</a:t>
            </a:r>
            <a:r>
              <a:rPr lang="en-US" altLang="zh-TW" sz="1600" dirty="0">
                <a:solidFill>
                  <a:srgbClr val="5F5F00"/>
                </a:solidFill>
                <a:latin typeface="Consolas"/>
              </a:rPr>
              <a:t> </a:t>
            </a:r>
            <a:endParaRPr lang="en-US" altLang="zh-TW" sz="1600" dirty="0" smtClean="0">
              <a:solidFill>
                <a:srgbClr val="5F5F00"/>
              </a:solidFill>
              <a:latin typeface="Consolas"/>
            </a:endParaRPr>
          </a:p>
          <a:p>
            <a:pPr marL="0" indent="0">
              <a:buNone/>
            </a:pPr>
            <a:r>
              <a:rPr lang="en-US" altLang="zh-TW" sz="1600" dirty="0" err="1" smtClean="0">
                <a:solidFill>
                  <a:srgbClr val="000087"/>
                </a:solidFill>
                <a:latin typeface="Consolas"/>
              </a:rPr>
              <a:t>caseno</a:t>
            </a:r>
            <a:r>
              <a:rPr lang="en-US" altLang="zh-TW" sz="1600" dirty="0">
                <a:solidFill>
                  <a:srgbClr val="00005F"/>
                </a:solidFill>
                <a:latin typeface="Consolas"/>
              </a:rPr>
              <a:t>=</a:t>
            </a:r>
            <a:r>
              <a:rPr lang="en-US" altLang="zh-TW" sz="16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600" dirty="0" err="1">
                <a:solidFill>
                  <a:srgbClr val="000087"/>
                </a:solidFill>
                <a:latin typeface="Consolas"/>
              </a:rPr>
              <a:t>param</a:t>
            </a:r>
            <a:r>
              <a:rPr lang="en-US" altLang="zh-TW" sz="1600" dirty="0">
                <a:solidFill>
                  <a:srgbClr val="00005F"/>
                </a:solidFill>
                <a:latin typeface="Consolas"/>
              </a:rPr>
              <a:t>[</a:t>
            </a:r>
            <a:r>
              <a:rPr lang="en-US" altLang="zh-TW" sz="1600" dirty="0">
                <a:solidFill>
                  <a:srgbClr val="005F00"/>
                </a:solidFill>
                <a:latin typeface="Consolas"/>
              </a:rPr>
              <a:t>1</a:t>
            </a:r>
            <a:r>
              <a:rPr lang="en-US" altLang="zh-TW" sz="1600" dirty="0">
                <a:solidFill>
                  <a:srgbClr val="00005F"/>
                </a:solidFill>
                <a:latin typeface="Consolas"/>
              </a:rPr>
              <a:t>]</a:t>
            </a:r>
            <a:r>
              <a:rPr lang="en-US" altLang="zh-TW" sz="1600" dirty="0">
                <a:solidFill>
                  <a:srgbClr val="5F5F00"/>
                </a:solidFill>
                <a:latin typeface="Consolas"/>
              </a:rPr>
              <a:t> </a:t>
            </a:r>
            <a:endParaRPr lang="en-US" altLang="zh-TW" sz="1600" dirty="0" smtClean="0">
              <a:solidFill>
                <a:srgbClr val="5F5F00"/>
              </a:solidFill>
              <a:latin typeface="Consolas"/>
            </a:endParaRPr>
          </a:p>
          <a:p>
            <a:pPr marL="0" indent="0">
              <a:buNone/>
            </a:pPr>
            <a:r>
              <a:rPr lang="en-US" altLang="zh-TW" sz="1600" dirty="0" smtClean="0">
                <a:solidFill>
                  <a:srgbClr val="87005F"/>
                </a:solidFill>
                <a:latin typeface="Consolas"/>
              </a:rPr>
              <a:t>print</a:t>
            </a:r>
            <a:r>
              <a:rPr lang="en-US" altLang="zh-TW" sz="1600" dirty="0" smtClean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600" dirty="0" err="1">
                <a:solidFill>
                  <a:srgbClr val="000087"/>
                </a:solidFill>
                <a:latin typeface="Consolas"/>
              </a:rPr>
              <a:t>pkAtmMain</a:t>
            </a:r>
            <a:r>
              <a:rPr lang="en-US" altLang="zh-TW" sz="1600" dirty="0" err="1">
                <a:solidFill>
                  <a:srgbClr val="00005F"/>
                </a:solidFill>
                <a:latin typeface="Consolas"/>
              </a:rPr>
              <a:t>,</a:t>
            </a:r>
            <a:r>
              <a:rPr lang="en-US" altLang="zh-TW" sz="1600" dirty="0" err="1">
                <a:solidFill>
                  <a:srgbClr val="000087"/>
                </a:solidFill>
                <a:latin typeface="Consolas"/>
              </a:rPr>
              <a:t>caseno</a:t>
            </a:r>
            <a:r>
              <a:rPr lang="en-US" altLang="zh-TW" sz="1600" dirty="0">
                <a:solidFill>
                  <a:srgbClr val="5F5F00"/>
                </a:solidFill>
                <a:latin typeface="Consolas"/>
              </a:rPr>
              <a:t> </a:t>
            </a:r>
            <a:endParaRPr lang="en-US" altLang="zh-TW" sz="1600" dirty="0"/>
          </a:p>
          <a:p>
            <a:endParaRPr lang="en-US" altLang="zh-TW" sz="2000" dirty="0" smtClean="0"/>
          </a:p>
          <a:p>
            <a:endParaRPr lang="zh-TW" altLang="en-US" sz="2000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420688" y="346745"/>
            <a:ext cx="8229600" cy="561975"/>
          </a:xfrm>
        </p:spPr>
        <p:txBody>
          <a:bodyPr/>
          <a:lstStyle/>
          <a:p>
            <a:r>
              <a:rPr lang="en-US" altLang="zh-TW" dirty="0" err="1"/>
              <a:t>pkAtmMain</a:t>
            </a:r>
            <a:r>
              <a:rPr lang="en-US" altLang="zh-TW" dirty="0"/>
              <a:t> + </a:t>
            </a:r>
            <a:r>
              <a:rPr lang="en-US" altLang="zh-TW" dirty="0" err="1"/>
              <a:t>tenderCaseNo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zh-TW" altLang="en-US" dirty="0"/>
              <a:t>做主鍵</a:t>
            </a:r>
          </a:p>
        </p:txBody>
      </p:sp>
    </p:spTree>
    <p:extLst>
      <p:ext uri="{BB962C8B-B14F-4D97-AF65-F5344CB8AC3E}">
        <p14:creationId xmlns:p14="http://schemas.microsoft.com/office/powerpoint/2010/main" val="4125434355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72008" y="1091406"/>
            <a:ext cx="9036496" cy="4641850"/>
          </a:xfrm>
        </p:spPr>
        <p:txBody>
          <a:bodyPr/>
          <a:lstStyle/>
          <a:p>
            <a:r>
              <a:rPr lang="en-US" altLang="zh-TW" sz="2000" dirty="0" err="1" smtClean="0"/>
              <a:t>re.match</a:t>
            </a:r>
            <a:r>
              <a:rPr lang="en-US" altLang="zh-TW" sz="2000" dirty="0" smtClean="0"/>
              <a:t> </a:t>
            </a:r>
            <a:r>
              <a:rPr lang="zh-TW" altLang="en-US" sz="2000" dirty="0" smtClean="0"/>
              <a:t>範例</a:t>
            </a:r>
            <a:endParaRPr lang="en-US" altLang="zh-TW" sz="2000" dirty="0"/>
          </a:p>
          <a:p>
            <a:pPr marL="0" indent="0">
              <a:buNone/>
            </a:pPr>
            <a:r>
              <a:rPr lang="en-US" altLang="zh-TW" sz="1800" dirty="0">
                <a:solidFill>
                  <a:srgbClr val="87005F"/>
                </a:solidFill>
                <a:latin typeface="Consolas"/>
              </a:rPr>
              <a:t>import</a:t>
            </a:r>
            <a:r>
              <a:rPr lang="en-US" altLang="zh-TW" sz="18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800" dirty="0">
                <a:solidFill>
                  <a:srgbClr val="000087"/>
                </a:solidFill>
                <a:latin typeface="Consolas"/>
              </a:rPr>
              <a:t>re</a:t>
            </a:r>
            <a:r>
              <a:rPr lang="en-US" altLang="zh-TW" sz="1800" dirty="0">
                <a:solidFill>
                  <a:srgbClr val="5F5F00"/>
                </a:solidFill>
                <a:latin typeface="Consolas"/>
              </a:rPr>
              <a:t> </a:t>
            </a:r>
            <a:endParaRPr lang="en-US" altLang="zh-TW" sz="1800" dirty="0" smtClean="0">
              <a:solidFill>
                <a:srgbClr val="5F5F00"/>
              </a:solidFill>
              <a:latin typeface="Consolas"/>
            </a:endParaRPr>
          </a:p>
          <a:p>
            <a:pPr marL="0" indent="0">
              <a:buNone/>
            </a:pPr>
            <a:r>
              <a:rPr lang="en-US" altLang="zh-TW" sz="1800" dirty="0" smtClean="0">
                <a:solidFill>
                  <a:srgbClr val="000087"/>
                </a:solidFill>
                <a:latin typeface="Consolas"/>
              </a:rPr>
              <a:t>m</a:t>
            </a:r>
            <a:r>
              <a:rPr lang="en-US" altLang="zh-TW" sz="1800" dirty="0" smtClean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800" dirty="0">
                <a:solidFill>
                  <a:srgbClr val="00005F"/>
                </a:solidFill>
                <a:latin typeface="Consolas"/>
              </a:rPr>
              <a:t>=</a:t>
            </a:r>
            <a:r>
              <a:rPr lang="en-US" altLang="zh-TW" sz="18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800" dirty="0" err="1">
                <a:solidFill>
                  <a:srgbClr val="000087"/>
                </a:solidFill>
                <a:latin typeface="Consolas"/>
              </a:rPr>
              <a:t>re</a:t>
            </a:r>
            <a:r>
              <a:rPr lang="en-US" altLang="zh-TW" sz="1800" dirty="0" err="1">
                <a:solidFill>
                  <a:srgbClr val="00005F"/>
                </a:solidFill>
                <a:latin typeface="Consolas"/>
              </a:rPr>
              <a:t>.</a:t>
            </a:r>
            <a:r>
              <a:rPr lang="en-US" altLang="zh-TW" sz="1800" dirty="0" err="1">
                <a:solidFill>
                  <a:srgbClr val="000087"/>
                </a:solidFill>
                <a:latin typeface="Consolas"/>
              </a:rPr>
              <a:t>match</a:t>
            </a:r>
            <a:r>
              <a:rPr lang="en-US" altLang="zh-TW" sz="1800" dirty="0">
                <a:solidFill>
                  <a:srgbClr val="00005F"/>
                </a:solidFill>
                <a:latin typeface="Consolas"/>
              </a:rPr>
              <a:t>(</a:t>
            </a:r>
            <a:r>
              <a:rPr lang="en-US" altLang="zh-TW" sz="1800" dirty="0">
                <a:solidFill>
                  <a:srgbClr val="005F5F"/>
                </a:solidFill>
                <a:latin typeface="Consolas"/>
              </a:rPr>
              <a:t>r"(?P&lt;</a:t>
            </a:r>
            <a:r>
              <a:rPr lang="en-US" altLang="zh-TW" sz="1800" dirty="0" err="1">
                <a:solidFill>
                  <a:srgbClr val="005F5F"/>
                </a:solidFill>
                <a:latin typeface="Consolas"/>
              </a:rPr>
              <a:t>FirstName</a:t>
            </a:r>
            <a:r>
              <a:rPr lang="en-US" altLang="zh-TW" sz="1800" dirty="0">
                <a:solidFill>
                  <a:srgbClr val="005F5F"/>
                </a:solidFill>
                <a:latin typeface="Consolas"/>
              </a:rPr>
              <a:t>&gt;\w+) (?P&lt;</a:t>
            </a:r>
            <a:r>
              <a:rPr lang="en-US" altLang="zh-TW" sz="1800" dirty="0" err="1">
                <a:solidFill>
                  <a:srgbClr val="005F5F"/>
                </a:solidFill>
                <a:latin typeface="Consolas"/>
              </a:rPr>
              <a:t>LastName</a:t>
            </a:r>
            <a:r>
              <a:rPr lang="en-US" altLang="zh-TW" sz="1800" dirty="0">
                <a:solidFill>
                  <a:srgbClr val="005F5F"/>
                </a:solidFill>
                <a:latin typeface="Consolas"/>
              </a:rPr>
              <a:t>&gt;\w+)"</a:t>
            </a:r>
            <a:r>
              <a:rPr lang="en-US" altLang="zh-TW" sz="1800" dirty="0">
                <a:solidFill>
                  <a:srgbClr val="00005F"/>
                </a:solidFill>
                <a:latin typeface="Consolas"/>
              </a:rPr>
              <a:t>,</a:t>
            </a:r>
            <a:r>
              <a:rPr lang="en-US" altLang="zh-TW" sz="18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800" dirty="0">
                <a:solidFill>
                  <a:srgbClr val="005F5F"/>
                </a:solidFill>
                <a:latin typeface="Consolas"/>
              </a:rPr>
              <a:t>"David Chiu"</a:t>
            </a:r>
            <a:r>
              <a:rPr lang="en-US" altLang="zh-TW" sz="1800" dirty="0">
                <a:solidFill>
                  <a:srgbClr val="00005F"/>
                </a:solidFill>
                <a:latin typeface="Consolas"/>
              </a:rPr>
              <a:t>)</a:t>
            </a:r>
            <a:r>
              <a:rPr lang="en-US" altLang="zh-TW" sz="1800" dirty="0">
                <a:solidFill>
                  <a:srgbClr val="5F5F00"/>
                </a:solidFill>
                <a:latin typeface="Consolas"/>
              </a:rPr>
              <a:t> </a:t>
            </a:r>
            <a:endParaRPr lang="en-US" altLang="zh-TW" sz="1800" dirty="0" smtClean="0">
              <a:solidFill>
                <a:srgbClr val="5F5F00"/>
              </a:solidFill>
              <a:latin typeface="Consolas"/>
            </a:endParaRPr>
          </a:p>
          <a:p>
            <a:pPr marL="0" indent="0">
              <a:buNone/>
            </a:pPr>
            <a:r>
              <a:rPr lang="en-US" altLang="zh-TW" sz="1800" dirty="0" smtClean="0">
                <a:solidFill>
                  <a:srgbClr val="87005F"/>
                </a:solidFill>
                <a:latin typeface="Consolas"/>
              </a:rPr>
              <a:t>print</a:t>
            </a:r>
            <a:r>
              <a:rPr lang="en-US" altLang="zh-TW" sz="1800" dirty="0" smtClean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800" dirty="0" err="1">
                <a:solidFill>
                  <a:srgbClr val="000087"/>
                </a:solidFill>
                <a:latin typeface="Consolas"/>
              </a:rPr>
              <a:t>m</a:t>
            </a:r>
            <a:r>
              <a:rPr lang="en-US" altLang="zh-TW" sz="1800" dirty="0" err="1">
                <a:solidFill>
                  <a:srgbClr val="00005F"/>
                </a:solidFill>
                <a:latin typeface="Consolas"/>
              </a:rPr>
              <a:t>.</a:t>
            </a:r>
            <a:r>
              <a:rPr lang="en-US" altLang="zh-TW" sz="1800" dirty="0" err="1">
                <a:solidFill>
                  <a:srgbClr val="000087"/>
                </a:solidFill>
                <a:latin typeface="Consolas"/>
              </a:rPr>
              <a:t>group</a:t>
            </a:r>
            <a:r>
              <a:rPr lang="en-US" altLang="zh-TW" sz="1800" dirty="0">
                <a:solidFill>
                  <a:srgbClr val="00005F"/>
                </a:solidFill>
                <a:latin typeface="Consolas"/>
              </a:rPr>
              <a:t>(</a:t>
            </a:r>
            <a:r>
              <a:rPr lang="en-US" altLang="zh-TW" sz="1800" dirty="0">
                <a:solidFill>
                  <a:srgbClr val="005F5F"/>
                </a:solidFill>
                <a:latin typeface="Consolas"/>
              </a:rPr>
              <a:t>"</a:t>
            </a:r>
            <a:r>
              <a:rPr lang="en-US" altLang="zh-TW" sz="1800" dirty="0" err="1">
                <a:solidFill>
                  <a:srgbClr val="005F5F"/>
                </a:solidFill>
                <a:latin typeface="Consolas"/>
              </a:rPr>
              <a:t>FirstName</a:t>
            </a:r>
            <a:r>
              <a:rPr lang="en-US" altLang="zh-TW" sz="1800" dirty="0">
                <a:solidFill>
                  <a:srgbClr val="005F5F"/>
                </a:solidFill>
                <a:latin typeface="Consolas"/>
              </a:rPr>
              <a:t>"</a:t>
            </a:r>
            <a:r>
              <a:rPr lang="en-US" altLang="zh-TW" sz="1800" dirty="0">
                <a:solidFill>
                  <a:srgbClr val="00005F"/>
                </a:solidFill>
                <a:latin typeface="Consolas"/>
              </a:rPr>
              <a:t>),</a:t>
            </a:r>
            <a:r>
              <a:rPr lang="en-US" altLang="zh-TW" sz="18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800" dirty="0" err="1">
                <a:solidFill>
                  <a:srgbClr val="000087"/>
                </a:solidFill>
                <a:latin typeface="Consolas"/>
              </a:rPr>
              <a:t>m</a:t>
            </a:r>
            <a:r>
              <a:rPr lang="en-US" altLang="zh-TW" sz="1800" dirty="0" err="1">
                <a:solidFill>
                  <a:srgbClr val="00005F"/>
                </a:solidFill>
                <a:latin typeface="Consolas"/>
              </a:rPr>
              <a:t>.</a:t>
            </a:r>
            <a:r>
              <a:rPr lang="en-US" altLang="zh-TW" sz="1800" dirty="0" err="1">
                <a:solidFill>
                  <a:srgbClr val="000087"/>
                </a:solidFill>
                <a:latin typeface="Consolas"/>
              </a:rPr>
              <a:t>group</a:t>
            </a:r>
            <a:r>
              <a:rPr lang="en-US" altLang="zh-TW" sz="1800" dirty="0">
                <a:solidFill>
                  <a:srgbClr val="00005F"/>
                </a:solidFill>
                <a:latin typeface="Consolas"/>
              </a:rPr>
              <a:t>(</a:t>
            </a:r>
            <a:r>
              <a:rPr lang="en-US" altLang="zh-TW" sz="1800" dirty="0">
                <a:solidFill>
                  <a:srgbClr val="005F5F"/>
                </a:solidFill>
                <a:latin typeface="Consolas"/>
              </a:rPr>
              <a:t>"</a:t>
            </a:r>
            <a:r>
              <a:rPr lang="en-US" altLang="zh-TW" sz="1800" dirty="0" err="1">
                <a:solidFill>
                  <a:srgbClr val="005F5F"/>
                </a:solidFill>
                <a:latin typeface="Consolas"/>
              </a:rPr>
              <a:t>LastName</a:t>
            </a:r>
            <a:r>
              <a:rPr lang="en-US" altLang="zh-TW" sz="1800" dirty="0">
                <a:solidFill>
                  <a:srgbClr val="005F5F"/>
                </a:solidFill>
                <a:latin typeface="Consolas"/>
              </a:rPr>
              <a:t>"</a:t>
            </a:r>
            <a:r>
              <a:rPr lang="en-US" altLang="zh-TW" sz="1800" dirty="0">
                <a:solidFill>
                  <a:srgbClr val="00005F"/>
                </a:solidFill>
                <a:latin typeface="Consolas"/>
              </a:rPr>
              <a:t>)</a:t>
            </a:r>
            <a:r>
              <a:rPr lang="en-US" altLang="zh-TW" sz="1800" dirty="0">
                <a:solidFill>
                  <a:srgbClr val="5F5F00"/>
                </a:solidFill>
                <a:latin typeface="Consolas"/>
              </a:rPr>
              <a:t> </a:t>
            </a:r>
            <a:endParaRPr lang="en-US" altLang="zh-TW" sz="1800" dirty="0" smtClean="0">
              <a:solidFill>
                <a:srgbClr val="87005F"/>
              </a:solidFill>
              <a:latin typeface="Consolas"/>
            </a:endParaRPr>
          </a:p>
          <a:p>
            <a:pPr marL="0" indent="0">
              <a:buNone/>
            </a:pPr>
            <a:endParaRPr lang="en-US" altLang="zh-TW" sz="2000" dirty="0">
              <a:solidFill>
                <a:srgbClr val="87005F"/>
              </a:solidFill>
              <a:latin typeface="Consolas"/>
            </a:endParaRPr>
          </a:p>
          <a:p>
            <a:r>
              <a:rPr lang="zh-TW" altLang="en-US" sz="2000" dirty="0"/>
              <a:t>使用</a:t>
            </a:r>
            <a:r>
              <a:rPr lang="en-US" altLang="zh-TW" sz="2000" dirty="0" err="1"/>
              <a:t>re.match</a:t>
            </a:r>
            <a:endParaRPr lang="en-US" altLang="zh-TW" sz="2000" dirty="0"/>
          </a:p>
          <a:p>
            <a:pPr marL="0" indent="0">
              <a:buNone/>
            </a:pPr>
            <a:r>
              <a:rPr lang="en-US" altLang="zh-TW" sz="1800" dirty="0" smtClean="0">
                <a:solidFill>
                  <a:srgbClr val="87005F"/>
                </a:solidFill>
                <a:latin typeface="Consolas"/>
              </a:rPr>
              <a:t>import</a:t>
            </a:r>
            <a:r>
              <a:rPr lang="en-US" altLang="zh-TW" sz="1800" dirty="0" smtClean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800" dirty="0">
                <a:solidFill>
                  <a:srgbClr val="000087"/>
                </a:solidFill>
                <a:latin typeface="Consolas"/>
              </a:rPr>
              <a:t>re</a:t>
            </a:r>
            <a:r>
              <a:rPr lang="en-US" altLang="zh-TW" sz="1800" dirty="0">
                <a:solidFill>
                  <a:srgbClr val="5F5F00"/>
                </a:solidFill>
                <a:latin typeface="Consolas"/>
              </a:rPr>
              <a:t> </a:t>
            </a:r>
            <a:endParaRPr lang="en-US" altLang="zh-TW" sz="1800" dirty="0" smtClean="0">
              <a:solidFill>
                <a:srgbClr val="5F5F00"/>
              </a:solidFill>
              <a:latin typeface="Consolas"/>
            </a:endParaRPr>
          </a:p>
          <a:p>
            <a:pPr marL="0" indent="0">
              <a:buNone/>
            </a:pPr>
            <a:r>
              <a:rPr lang="en-US" altLang="zh-TW" sz="1800" dirty="0" smtClean="0">
                <a:solidFill>
                  <a:srgbClr val="000087"/>
                </a:solidFill>
                <a:latin typeface="Consolas"/>
              </a:rPr>
              <a:t>link</a:t>
            </a:r>
            <a:r>
              <a:rPr lang="en-US" altLang="zh-TW" sz="1800" dirty="0" smtClean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800" dirty="0">
                <a:solidFill>
                  <a:srgbClr val="00005F"/>
                </a:solidFill>
                <a:latin typeface="Consolas"/>
              </a:rPr>
              <a:t>=</a:t>
            </a:r>
            <a:r>
              <a:rPr lang="en-US" altLang="zh-TW" sz="18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800" dirty="0">
                <a:solidFill>
                  <a:srgbClr val="005F5F"/>
                </a:solidFill>
                <a:latin typeface="Consolas"/>
              </a:rPr>
              <a:t>"http://web.pcc.gov.tw/</a:t>
            </a:r>
            <a:r>
              <a:rPr lang="en-US" altLang="zh-TW" sz="1800" dirty="0" err="1">
                <a:solidFill>
                  <a:srgbClr val="005F5F"/>
                </a:solidFill>
                <a:latin typeface="Consolas"/>
              </a:rPr>
              <a:t>tps</a:t>
            </a:r>
            <a:r>
              <a:rPr lang="en-US" altLang="zh-TW" sz="1800" dirty="0">
                <a:solidFill>
                  <a:srgbClr val="005F5F"/>
                </a:solidFill>
                <a:latin typeface="Consolas"/>
              </a:rPr>
              <a:t>/main/</a:t>
            </a:r>
            <a:r>
              <a:rPr lang="en-US" altLang="zh-TW" sz="1800" dirty="0" err="1">
                <a:solidFill>
                  <a:srgbClr val="005F5F"/>
                </a:solidFill>
                <a:latin typeface="Consolas"/>
              </a:rPr>
              <a:t>pms</a:t>
            </a:r>
            <a:r>
              <a:rPr lang="en-US" altLang="zh-TW" sz="1800" dirty="0">
                <a:solidFill>
                  <a:srgbClr val="005F5F"/>
                </a:solidFill>
                <a:latin typeface="Consolas"/>
              </a:rPr>
              <a:t>/</a:t>
            </a:r>
            <a:r>
              <a:rPr lang="en-US" altLang="zh-TW" sz="1800" dirty="0" err="1">
                <a:solidFill>
                  <a:srgbClr val="005F5F"/>
                </a:solidFill>
                <a:latin typeface="Consolas"/>
              </a:rPr>
              <a:t>tps</a:t>
            </a:r>
            <a:r>
              <a:rPr lang="en-US" altLang="zh-TW" sz="1800" dirty="0">
                <a:solidFill>
                  <a:srgbClr val="005F5F"/>
                </a:solidFill>
                <a:latin typeface="Consolas"/>
              </a:rPr>
              <a:t>/</a:t>
            </a:r>
            <a:r>
              <a:rPr lang="en-US" altLang="zh-TW" sz="1800" dirty="0" err="1">
                <a:solidFill>
                  <a:srgbClr val="005F5F"/>
                </a:solidFill>
                <a:latin typeface="Consolas"/>
              </a:rPr>
              <a:t>atm</a:t>
            </a:r>
            <a:r>
              <a:rPr lang="en-US" altLang="zh-TW" sz="1800" dirty="0">
                <a:solidFill>
                  <a:srgbClr val="005F5F"/>
                </a:solidFill>
                <a:latin typeface="Consolas"/>
              </a:rPr>
              <a:t>/</a:t>
            </a:r>
            <a:r>
              <a:rPr lang="en-US" altLang="zh-TW" sz="1800" dirty="0" err="1">
                <a:solidFill>
                  <a:srgbClr val="005F5F"/>
                </a:solidFill>
                <a:latin typeface="Consolas"/>
              </a:rPr>
              <a:t>atmAwardAction.do?newEdit</a:t>
            </a:r>
            <a:r>
              <a:rPr lang="en-US" altLang="zh-TW" sz="1800" dirty="0">
                <a:solidFill>
                  <a:srgbClr val="005F5F"/>
                </a:solidFill>
                <a:latin typeface="Consolas"/>
              </a:rPr>
              <a:t>=</a:t>
            </a:r>
            <a:r>
              <a:rPr lang="en-US" altLang="zh-TW" sz="1800" dirty="0" err="1">
                <a:solidFill>
                  <a:srgbClr val="005F5F"/>
                </a:solidFill>
                <a:latin typeface="Consolas"/>
              </a:rPr>
              <a:t>false&amp;searchMode</a:t>
            </a:r>
            <a:r>
              <a:rPr lang="en-US" altLang="zh-TW" sz="1800" dirty="0">
                <a:solidFill>
                  <a:srgbClr val="005F5F"/>
                </a:solidFill>
                <a:latin typeface="Consolas"/>
              </a:rPr>
              <a:t>=</a:t>
            </a:r>
            <a:r>
              <a:rPr lang="en-US" altLang="zh-TW" sz="1800" dirty="0" err="1">
                <a:solidFill>
                  <a:srgbClr val="005F5F"/>
                </a:solidFill>
                <a:latin typeface="Consolas"/>
              </a:rPr>
              <a:t>common&amp;method</a:t>
            </a:r>
            <a:r>
              <a:rPr lang="en-US" altLang="zh-TW" sz="1800" dirty="0">
                <a:solidFill>
                  <a:srgbClr val="005F5F"/>
                </a:solidFill>
                <a:latin typeface="Consolas"/>
              </a:rPr>
              <a:t>=</a:t>
            </a:r>
            <a:r>
              <a:rPr lang="en-US" altLang="zh-TW" sz="1800" dirty="0" err="1">
                <a:solidFill>
                  <a:srgbClr val="005F5F"/>
                </a:solidFill>
                <a:latin typeface="Consolas"/>
              </a:rPr>
              <a:t>inquiryForPublic&amp;pkAtmMain</a:t>
            </a:r>
            <a:r>
              <a:rPr lang="en-US" altLang="zh-TW" sz="1800" dirty="0">
                <a:solidFill>
                  <a:srgbClr val="005F5F"/>
                </a:solidFill>
                <a:latin typeface="Consolas"/>
              </a:rPr>
              <a:t>=51239291&amp;tenderCaseNo=0607L1030328"</a:t>
            </a:r>
            <a:r>
              <a:rPr lang="en-US" altLang="zh-TW" sz="1800" dirty="0">
                <a:solidFill>
                  <a:srgbClr val="5F5F00"/>
                </a:solidFill>
                <a:latin typeface="Consolas"/>
              </a:rPr>
              <a:t> </a:t>
            </a:r>
            <a:endParaRPr lang="en-US" altLang="zh-TW" sz="1800" dirty="0" smtClean="0">
              <a:solidFill>
                <a:srgbClr val="5F5F00"/>
              </a:solidFill>
              <a:latin typeface="Consolas"/>
            </a:endParaRPr>
          </a:p>
          <a:p>
            <a:pPr marL="0" indent="0">
              <a:buNone/>
            </a:pPr>
            <a:r>
              <a:rPr lang="en-US" altLang="zh-TW" sz="1800" dirty="0" smtClean="0">
                <a:solidFill>
                  <a:srgbClr val="000087"/>
                </a:solidFill>
                <a:latin typeface="Consolas"/>
              </a:rPr>
              <a:t>m</a:t>
            </a:r>
            <a:r>
              <a:rPr lang="en-US" altLang="zh-TW" sz="1800" dirty="0" smtClean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800" dirty="0">
                <a:solidFill>
                  <a:srgbClr val="00005F"/>
                </a:solidFill>
                <a:latin typeface="Consolas"/>
              </a:rPr>
              <a:t>=</a:t>
            </a:r>
            <a:r>
              <a:rPr lang="en-US" altLang="zh-TW" sz="18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800" dirty="0" err="1">
                <a:solidFill>
                  <a:srgbClr val="000087"/>
                </a:solidFill>
                <a:latin typeface="Consolas"/>
              </a:rPr>
              <a:t>re</a:t>
            </a:r>
            <a:r>
              <a:rPr lang="en-US" altLang="zh-TW" sz="1800" dirty="0" err="1">
                <a:solidFill>
                  <a:srgbClr val="00005F"/>
                </a:solidFill>
                <a:latin typeface="Consolas"/>
              </a:rPr>
              <a:t>.</a:t>
            </a:r>
            <a:r>
              <a:rPr lang="en-US" altLang="zh-TW" sz="1800" dirty="0" err="1">
                <a:solidFill>
                  <a:srgbClr val="000087"/>
                </a:solidFill>
                <a:latin typeface="Consolas"/>
              </a:rPr>
              <a:t>match</a:t>
            </a:r>
            <a:r>
              <a:rPr lang="en-US" altLang="zh-TW" sz="1800" dirty="0">
                <a:solidFill>
                  <a:srgbClr val="00005F"/>
                </a:solidFill>
                <a:latin typeface="Consolas"/>
              </a:rPr>
              <a:t>(</a:t>
            </a:r>
            <a:r>
              <a:rPr lang="en-US" altLang="zh-TW" sz="1800" dirty="0">
                <a:solidFill>
                  <a:srgbClr val="005F5F"/>
                </a:solidFill>
                <a:latin typeface="Consolas"/>
              </a:rPr>
              <a:t>r"([^ ]+)</a:t>
            </a:r>
            <a:r>
              <a:rPr lang="en-US" altLang="zh-TW" sz="1800" dirty="0" err="1">
                <a:solidFill>
                  <a:srgbClr val="005F5F"/>
                </a:solidFill>
                <a:latin typeface="Consolas"/>
              </a:rPr>
              <a:t>pkAtmMain</a:t>
            </a:r>
            <a:r>
              <a:rPr lang="en-US" altLang="zh-TW" sz="1800" dirty="0">
                <a:solidFill>
                  <a:srgbClr val="005F5F"/>
                </a:solidFill>
                <a:latin typeface="Consolas"/>
              </a:rPr>
              <a:t>=(?P&lt;</a:t>
            </a:r>
            <a:r>
              <a:rPr lang="en-US" altLang="zh-TW" sz="1800" dirty="0" err="1">
                <a:solidFill>
                  <a:srgbClr val="005F5F"/>
                </a:solidFill>
                <a:latin typeface="Consolas"/>
              </a:rPr>
              <a:t>pkAtmMain</a:t>
            </a:r>
            <a:r>
              <a:rPr lang="en-US" altLang="zh-TW" sz="1800" dirty="0">
                <a:solidFill>
                  <a:srgbClr val="005F5F"/>
                </a:solidFill>
                <a:latin typeface="Consolas"/>
              </a:rPr>
              <a:t>&gt;\w+)&amp;</a:t>
            </a:r>
            <a:r>
              <a:rPr lang="en-US" altLang="zh-TW" sz="1800" dirty="0" err="1">
                <a:solidFill>
                  <a:srgbClr val="005F5F"/>
                </a:solidFill>
                <a:latin typeface="Consolas"/>
              </a:rPr>
              <a:t>tenderCaseNo</a:t>
            </a:r>
            <a:r>
              <a:rPr lang="en-US" altLang="zh-TW" sz="1800" dirty="0">
                <a:solidFill>
                  <a:srgbClr val="005F5F"/>
                </a:solidFill>
                <a:latin typeface="Consolas"/>
              </a:rPr>
              <a:t>=(?P&lt;</a:t>
            </a:r>
            <a:r>
              <a:rPr lang="en-US" altLang="zh-TW" sz="1800" dirty="0" err="1">
                <a:solidFill>
                  <a:srgbClr val="005F5F"/>
                </a:solidFill>
                <a:latin typeface="Consolas"/>
              </a:rPr>
              <a:t>tenderCaseNo</a:t>
            </a:r>
            <a:r>
              <a:rPr lang="en-US" altLang="zh-TW" sz="1800" dirty="0">
                <a:solidFill>
                  <a:srgbClr val="005F5F"/>
                </a:solidFill>
                <a:latin typeface="Consolas"/>
              </a:rPr>
              <a:t>&gt;\w+)"</a:t>
            </a:r>
            <a:r>
              <a:rPr lang="en-US" altLang="zh-TW" sz="1800" dirty="0">
                <a:solidFill>
                  <a:srgbClr val="00005F"/>
                </a:solidFill>
                <a:latin typeface="Consolas"/>
              </a:rPr>
              <a:t>,</a:t>
            </a:r>
            <a:r>
              <a:rPr lang="en-US" altLang="zh-TW" sz="18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800" dirty="0">
                <a:solidFill>
                  <a:srgbClr val="000087"/>
                </a:solidFill>
                <a:latin typeface="Consolas"/>
              </a:rPr>
              <a:t>link</a:t>
            </a:r>
            <a:r>
              <a:rPr lang="en-US" altLang="zh-TW" sz="1800" dirty="0">
                <a:solidFill>
                  <a:srgbClr val="00005F"/>
                </a:solidFill>
                <a:latin typeface="Consolas"/>
              </a:rPr>
              <a:t>)</a:t>
            </a:r>
            <a:r>
              <a:rPr lang="en-US" altLang="zh-TW" sz="1800" dirty="0">
                <a:solidFill>
                  <a:srgbClr val="5F5F00"/>
                </a:solidFill>
                <a:latin typeface="Consolas"/>
              </a:rPr>
              <a:t> </a:t>
            </a:r>
            <a:endParaRPr lang="en-US" altLang="zh-TW" sz="1800" dirty="0" smtClean="0">
              <a:solidFill>
                <a:srgbClr val="5F5F00"/>
              </a:solidFill>
              <a:latin typeface="Consolas"/>
            </a:endParaRPr>
          </a:p>
          <a:p>
            <a:pPr marL="0" indent="0">
              <a:buNone/>
            </a:pPr>
            <a:r>
              <a:rPr lang="en-US" altLang="zh-TW" sz="1800" dirty="0" smtClean="0">
                <a:solidFill>
                  <a:srgbClr val="87005F"/>
                </a:solidFill>
                <a:latin typeface="Consolas"/>
              </a:rPr>
              <a:t>print</a:t>
            </a:r>
            <a:r>
              <a:rPr lang="en-US" altLang="zh-TW" sz="1800" dirty="0" smtClean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800" dirty="0" err="1">
                <a:solidFill>
                  <a:srgbClr val="000087"/>
                </a:solidFill>
                <a:latin typeface="Consolas"/>
              </a:rPr>
              <a:t>m</a:t>
            </a:r>
            <a:r>
              <a:rPr lang="en-US" altLang="zh-TW" sz="1800" dirty="0" err="1">
                <a:solidFill>
                  <a:srgbClr val="00005F"/>
                </a:solidFill>
                <a:latin typeface="Consolas"/>
              </a:rPr>
              <a:t>.</a:t>
            </a:r>
            <a:r>
              <a:rPr lang="en-US" altLang="zh-TW" sz="1800" dirty="0" err="1">
                <a:solidFill>
                  <a:srgbClr val="000087"/>
                </a:solidFill>
                <a:latin typeface="Consolas"/>
              </a:rPr>
              <a:t>group</a:t>
            </a:r>
            <a:r>
              <a:rPr lang="en-US" altLang="zh-TW" sz="1800" dirty="0">
                <a:solidFill>
                  <a:srgbClr val="00005F"/>
                </a:solidFill>
                <a:latin typeface="Consolas"/>
              </a:rPr>
              <a:t>(</a:t>
            </a:r>
            <a:r>
              <a:rPr lang="en-US" altLang="zh-TW" sz="1800" dirty="0">
                <a:solidFill>
                  <a:srgbClr val="005F5F"/>
                </a:solidFill>
                <a:latin typeface="Consolas"/>
              </a:rPr>
              <a:t>'</a:t>
            </a:r>
            <a:r>
              <a:rPr lang="en-US" altLang="zh-TW" sz="1800" dirty="0" err="1">
                <a:solidFill>
                  <a:srgbClr val="005F5F"/>
                </a:solidFill>
                <a:latin typeface="Consolas"/>
              </a:rPr>
              <a:t>pkAtmMain</a:t>
            </a:r>
            <a:r>
              <a:rPr lang="en-US" altLang="zh-TW" sz="1800" dirty="0">
                <a:solidFill>
                  <a:srgbClr val="005F5F"/>
                </a:solidFill>
                <a:latin typeface="Consolas"/>
              </a:rPr>
              <a:t>'</a:t>
            </a:r>
            <a:r>
              <a:rPr lang="en-US" altLang="zh-TW" sz="1800" dirty="0">
                <a:solidFill>
                  <a:srgbClr val="00005F"/>
                </a:solidFill>
                <a:latin typeface="Consolas"/>
              </a:rPr>
              <a:t>),</a:t>
            </a:r>
            <a:r>
              <a:rPr lang="en-US" altLang="zh-TW" sz="18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800" dirty="0" err="1">
                <a:solidFill>
                  <a:srgbClr val="000087"/>
                </a:solidFill>
                <a:latin typeface="Consolas"/>
              </a:rPr>
              <a:t>m</a:t>
            </a:r>
            <a:r>
              <a:rPr lang="en-US" altLang="zh-TW" sz="1800" dirty="0" err="1">
                <a:solidFill>
                  <a:srgbClr val="00005F"/>
                </a:solidFill>
                <a:latin typeface="Consolas"/>
              </a:rPr>
              <a:t>.</a:t>
            </a:r>
            <a:r>
              <a:rPr lang="en-US" altLang="zh-TW" sz="1800" dirty="0" err="1">
                <a:solidFill>
                  <a:srgbClr val="000087"/>
                </a:solidFill>
                <a:latin typeface="Consolas"/>
              </a:rPr>
              <a:t>group</a:t>
            </a:r>
            <a:r>
              <a:rPr lang="en-US" altLang="zh-TW" sz="1800" dirty="0">
                <a:solidFill>
                  <a:srgbClr val="00005F"/>
                </a:solidFill>
                <a:latin typeface="Consolas"/>
              </a:rPr>
              <a:t>(</a:t>
            </a:r>
            <a:r>
              <a:rPr lang="en-US" altLang="zh-TW" sz="1800" dirty="0">
                <a:solidFill>
                  <a:srgbClr val="005F5F"/>
                </a:solidFill>
                <a:latin typeface="Consolas"/>
              </a:rPr>
              <a:t>'</a:t>
            </a:r>
            <a:r>
              <a:rPr lang="en-US" altLang="zh-TW" sz="1800" dirty="0" err="1">
                <a:solidFill>
                  <a:srgbClr val="005F5F"/>
                </a:solidFill>
                <a:latin typeface="Consolas"/>
              </a:rPr>
              <a:t>tenderCaseNo</a:t>
            </a:r>
            <a:r>
              <a:rPr lang="en-US" altLang="zh-TW" sz="1800" dirty="0">
                <a:solidFill>
                  <a:srgbClr val="005F5F"/>
                </a:solidFill>
                <a:latin typeface="Consolas"/>
              </a:rPr>
              <a:t>'</a:t>
            </a:r>
            <a:r>
              <a:rPr lang="en-US" altLang="zh-TW" sz="1800" dirty="0">
                <a:solidFill>
                  <a:srgbClr val="00005F"/>
                </a:solidFill>
                <a:latin typeface="Consolas"/>
              </a:rPr>
              <a:t>)</a:t>
            </a:r>
            <a:endParaRPr lang="en-US" altLang="zh-TW" sz="1800" dirty="0"/>
          </a:p>
          <a:p>
            <a:pPr marL="0" indent="0">
              <a:buNone/>
            </a:pPr>
            <a:endParaRPr lang="zh-TW" altLang="en-US" sz="2000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使用正規表達法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52794253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107504" y="1196752"/>
            <a:ext cx="9036496" cy="4641850"/>
          </a:xfrm>
        </p:spPr>
        <p:txBody>
          <a:bodyPr/>
          <a:lstStyle/>
          <a:p>
            <a:pPr marL="0" indent="0">
              <a:buNone/>
            </a:pPr>
            <a:r>
              <a:rPr lang="en-US" altLang="zh-TW" sz="1200" i="1" dirty="0">
                <a:solidFill>
                  <a:srgbClr val="87875F"/>
                </a:solidFill>
                <a:latin typeface="Consolas"/>
              </a:rPr>
              <a:t># -*- coding: utf-8 -*-</a:t>
            </a:r>
            <a:r>
              <a:rPr lang="en-US" altLang="zh-TW" sz="1200" dirty="0">
                <a:solidFill>
                  <a:srgbClr val="5F5F00"/>
                </a:solidFill>
                <a:latin typeface="Consolas"/>
              </a:rPr>
              <a:t> </a:t>
            </a:r>
            <a:endParaRPr lang="en-US" altLang="zh-TW" sz="1200" dirty="0" smtClean="0">
              <a:solidFill>
                <a:srgbClr val="5F5F00"/>
              </a:solidFill>
              <a:latin typeface="Consolas"/>
            </a:endParaRPr>
          </a:p>
          <a:p>
            <a:pPr marL="0" indent="0">
              <a:buNone/>
            </a:pPr>
            <a:r>
              <a:rPr lang="en-US" altLang="zh-TW" sz="1200" dirty="0" smtClean="0">
                <a:solidFill>
                  <a:srgbClr val="87005F"/>
                </a:solidFill>
                <a:latin typeface="Consolas"/>
              </a:rPr>
              <a:t>from bs4</a:t>
            </a:r>
            <a:r>
              <a:rPr lang="en-US" altLang="zh-TW" sz="1200" dirty="0" smtClean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200" dirty="0">
                <a:solidFill>
                  <a:srgbClr val="87005F"/>
                </a:solidFill>
                <a:latin typeface="Consolas"/>
              </a:rPr>
              <a:t>import</a:t>
            </a:r>
            <a:r>
              <a:rPr lang="en-US" altLang="zh-TW" sz="12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200" dirty="0" err="1">
                <a:solidFill>
                  <a:srgbClr val="000087"/>
                </a:solidFill>
                <a:latin typeface="Consolas"/>
              </a:rPr>
              <a:t>BeautifulSoup</a:t>
            </a:r>
            <a:r>
              <a:rPr lang="en-US" altLang="zh-TW" sz="1200" dirty="0">
                <a:solidFill>
                  <a:srgbClr val="5F5F00"/>
                </a:solidFill>
                <a:latin typeface="Consolas"/>
              </a:rPr>
              <a:t> </a:t>
            </a:r>
            <a:endParaRPr lang="en-US" altLang="zh-TW" sz="1200" dirty="0" smtClean="0">
              <a:solidFill>
                <a:srgbClr val="5F5F00"/>
              </a:solidFill>
              <a:latin typeface="Consolas"/>
            </a:endParaRPr>
          </a:p>
          <a:p>
            <a:pPr marL="0" indent="0">
              <a:buNone/>
            </a:pPr>
            <a:r>
              <a:rPr lang="en-US" altLang="zh-TW" sz="1200" dirty="0" smtClean="0">
                <a:solidFill>
                  <a:srgbClr val="87005F"/>
                </a:solidFill>
                <a:latin typeface="Consolas"/>
              </a:rPr>
              <a:t>import</a:t>
            </a:r>
            <a:r>
              <a:rPr lang="en-US" altLang="zh-TW" sz="1200" dirty="0" smtClean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200" dirty="0" smtClean="0">
                <a:solidFill>
                  <a:srgbClr val="000087"/>
                </a:solidFill>
                <a:latin typeface="Consolas"/>
              </a:rPr>
              <a:t>re</a:t>
            </a:r>
            <a:r>
              <a:rPr lang="en-US" altLang="zh-TW" sz="1200" dirty="0">
                <a:solidFill>
                  <a:srgbClr val="00005F"/>
                </a:solidFill>
                <a:latin typeface="Consolas"/>
              </a:rPr>
              <a:t>,</a:t>
            </a:r>
            <a:r>
              <a:rPr lang="en-US" altLang="zh-TW" sz="12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200" dirty="0">
                <a:solidFill>
                  <a:srgbClr val="000087"/>
                </a:solidFill>
                <a:latin typeface="Consolas"/>
              </a:rPr>
              <a:t>requests</a:t>
            </a:r>
            <a:r>
              <a:rPr lang="en-US" altLang="zh-TW" sz="1200" dirty="0">
                <a:solidFill>
                  <a:srgbClr val="5F5F00"/>
                </a:solidFill>
                <a:latin typeface="Consolas"/>
              </a:rPr>
              <a:t> </a:t>
            </a:r>
            <a:endParaRPr lang="en-US" altLang="zh-TW" sz="1200" dirty="0" smtClean="0">
              <a:solidFill>
                <a:srgbClr val="5F5F00"/>
              </a:solidFill>
              <a:latin typeface="Consolas"/>
            </a:endParaRPr>
          </a:p>
          <a:p>
            <a:pPr marL="0" indent="0">
              <a:buNone/>
            </a:pPr>
            <a:endParaRPr lang="en-US" altLang="zh-TW" sz="1200" dirty="0" smtClean="0">
              <a:solidFill>
                <a:srgbClr val="5F5F00"/>
              </a:solidFill>
              <a:latin typeface="Consolas"/>
            </a:endParaRPr>
          </a:p>
          <a:p>
            <a:pPr marL="0" indent="0">
              <a:buNone/>
            </a:pPr>
            <a:r>
              <a:rPr lang="en-US" altLang="zh-TW" sz="1200" dirty="0" err="1" smtClean="0">
                <a:solidFill>
                  <a:srgbClr val="000087"/>
                </a:solidFill>
                <a:latin typeface="Consolas"/>
              </a:rPr>
              <a:t>bid_list</a:t>
            </a:r>
            <a:r>
              <a:rPr lang="en-US" altLang="zh-TW" sz="1200" dirty="0" smtClean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200" dirty="0">
                <a:solidFill>
                  <a:srgbClr val="00005F"/>
                </a:solidFill>
                <a:latin typeface="Consolas"/>
              </a:rPr>
              <a:t>=</a:t>
            </a:r>
            <a:r>
              <a:rPr lang="en-US" altLang="zh-TW" sz="12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200" dirty="0">
                <a:solidFill>
                  <a:srgbClr val="000087"/>
                </a:solidFill>
                <a:latin typeface="Consolas"/>
              </a:rPr>
              <a:t>open</a:t>
            </a:r>
            <a:r>
              <a:rPr lang="en-US" altLang="zh-TW" sz="1200" dirty="0">
                <a:solidFill>
                  <a:srgbClr val="00005F"/>
                </a:solidFill>
                <a:latin typeface="Consolas"/>
              </a:rPr>
              <a:t>(</a:t>
            </a:r>
            <a:r>
              <a:rPr lang="en-US" altLang="zh-TW" sz="1200" dirty="0">
                <a:solidFill>
                  <a:srgbClr val="005F5F"/>
                </a:solidFill>
                <a:latin typeface="Consolas"/>
              </a:rPr>
              <a:t>'bid_list.txt'</a:t>
            </a:r>
            <a:r>
              <a:rPr lang="en-US" altLang="zh-TW" sz="1200" dirty="0">
                <a:solidFill>
                  <a:srgbClr val="00005F"/>
                </a:solidFill>
                <a:latin typeface="Consolas"/>
              </a:rPr>
              <a:t>,</a:t>
            </a:r>
            <a:r>
              <a:rPr lang="en-US" altLang="zh-TW" sz="12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200" dirty="0">
                <a:solidFill>
                  <a:srgbClr val="005F5F"/>
                </a:solidFill>
                <a:latin typeface="Consolas"/>
              </a:rPr>
              <a:t>'r'</a:t>
            </a:r>
            <a:r>
              <a:rPr lang="en-US" altLang="zh-TW" sz="1200" dirty="0">
                <a:solidFill>
                  <a:srgbClr val="00005F"/>
                </a:solidFill>
                <a:latin typeface="Consolas"/>
              </a:rPr>
              <a:t>)</a:t>
            </a:r>
            <a:r>
              <a:rPr lang="en-US" altLang="zh-TW" sz="1200" dirty="0">
                <a:solidFill>
                  <a:srgbClr val="5F5F00"/>
                </a:solidFill>
                <a:latin typeface="Consolas"/>
              </a:rPr>
              <a:t> </a:t>
            </a:r>
            <a:endParaRPr lang="en-US" altLang="zh-TW" sz="1200" dirty="0" smtClean="0">
              <a:solidFill>
                <a:srgbClr val="5F5F00"/>
              </a:solidFill>
              <a:latin typeface="Consolas"/>
            </a:endParaRPr>
          </a:p>
          <a:p>
            <a:pPr marL="0" indent="0">
              <a:buNone/>
            </a:pPr>
            <a:r>
              <a:rPr lang="en-US" altLang="zh-TW" sz="1200" dirty="0" smtClean="0">
                <a:solidFill>
                  <a:srgbClr val="87005F"/>
                </a:solidFill>
                <a:latin typeface="Consolas"/>
              </a:rPr>
              <a:t>for</a:t>
            </a:r>
            <a:r>
              <a:rPr lang="en-US" altLang="zh-TW" sz="1200" dirty="0" smtClean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200" dirty="0">
                <a:solidFill>
                  <a:srgbClr val="000087"/>
                </a:solidFill>
                <a:latin typeface="Consolas"/>
              </a:rPr>
              <a:t>line</a:t>
            </a:r>
            <a:r>
              <a:rPr lang="en-US" altLang="zh-TW" sz="12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200" dirty="0">
                <a:solidFill>
                  <a:srgbClr val="87005F"/>
                </a:solidFill>
                <a:latin typeface="Consolas"/>
              </a:rPr>
              <a:t>in</a:t>
            </a:r>
            <a:r>
              <a:rPr lang="en-US" altLang="zh-TW" sz="12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200" dirty="0" err="1">
                <a:solidFill>
                  <a:srgbClr val="000087"/>
                </a:solidFill>
                <a:latin typeface="Consolas"/>
              </a:rPr>
              <a:t>bid_list</a:t>
            </a:r>
            <a:r>
              <a:rPr lang="en-US" altLang="zh-TW" sz="1200" dirty="0" err="1">
                <a:solidFill>
                  <a:srgbClr val="00005F"/>
                </a:solidFill>
                <a:latin typeface="Consolas"/>
              </a:rPr>
              <a:t>.</a:t>
            </a:r>
            <a:r>
              <a:rPr lang="en-US" altLang="zh-TW" sz="1200" dirty="0" err="1">
                <a:solidFill>
                  <a:srgbClr val="000087"/>
                </a:solidFill>
                <a:latin typeface="Consolas"/>
              </a:rPr>
              <a:t>readlines</a:t>
            </a:r>
            <a:r>
              <a:rPr lang="en-US" altLang="zh-TW" sz="1200" dirty="0">
                <a:solidFill>
                  <a:srgbClr val="00005F"/>
                </a:solidFill>
                <a:latin typeface="Consolas"/>
              </a:rPr>
              <a:t>():</a:t>
            </a:r>
            <a:r>
              <a:rPr lang="en-US" altLang="zh-TW" sz="1200" dirty="0">
                <a:solidFill>
                  <a:srgbClr val="5F5F00"/>
                </a:solidFill>
                <a:latin typeface="Consolas"/>
              </a:rPr>
              <a:t> </a:t>
            </a:r>
            <a:endParaRPr lang="en-US" altLang="zh-TW" sz="1200" dirty="0" smtClean="0">
              <a:solidFill>
                <a:srgbClr val="5F5F00"/>
              </a:solidFill>
              <a:latin typeface="Consolas"/>
            </a:endParaRPr>
          </a:p>
          <a:p>
            <a:pPr marL="0" indent="0">
              <a:buNone/>
            </a:pPr>
            <a:r>
              <a:rPr lang="zh-TW" altLang="en-US" sz="1200" dirty="0" smtClean="0">
                <a:solidFill>
                  <a:srgbClr val="000087"/>
                </a:solidFill>
                <a:latin typeface="Consolas"/>
              </a:rPr>
              <a:t>    </a:t>
            </a:r>
            <a:r>
              <a:rPr lang="en-US" altLang="zh-TW" sz="1200" dirty="0" err="1" smtClean="0">
                <a:solidFill>
                  <a:srgbClr val="000087"/>
                </a:solidFill>
                <a:latin typeface="Consolas"/>
              </a:rPr>
              <a:t>pagelink</a:t>
            </a:r>
            <a:r>
              <a:rPr lang="en-US" altLang="zh-TW" sz="1200" dirty="0" smtClean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200" dirty="0">
                <a:solidFill>
                  <a:srgbClr val="00005F"/>
                </a:solidFill>
                <a:latin typeface="Consolas"/>
              </a:rPr>
              <a:t>=</a:t>
            </a:r>
            <a:r>
              <a:rPr lang="en-US" altLang="zh-TW" sz="12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200" dirty="0" err="1">
                <a:solidFill>
                  <a:srgbClr val="000087"/>
                </a:solidFill>
                <a:latin typeface="Consolas"/>
              </a:rPr>
              <a:t>line</a:t>
            </a:r>
            <a:r>
              <a:rPr lang="en-US" altLang="zh-TW" sz="1200" dirty="0" err="1">
                <a:solidFill>
                  <a:srgbClr val="00005F"/>
                </a:solidFill>
                <a:latin typeface="Consolas"/>
              </a:rPr>
              <a:t>.</a:t>
            </a:r>
            <a:r>
              <a:rPr lang="en-US" altLang="zh-TW" sz="1200" dirty="0" err="1">
                <a:solidFill>
                  <a:srgbClr val="000087"/>
                </a:solidFill>
                <a:latin typeface="Consolas"/>
              </a:rPr>
              <a:t>strip</a:t>
            </a:r>
            <a:r>
              <a:rPr lang="en-US" altLang="zh-TW" sz="1200" dirty="0">
                <a:solidFill>
                  <a:srgbClr val="00005F"/>
                </a:solidFill>
                <a:latin typeface="Consolas"/>
              </a:rPr>
              <a:t>()</a:t>
            </a:r>
            <a:r>
              <a:rPr lang="en-US" altLang="zh-TW" sz="1200" dirty="0">
                <a:solidFill>
                  <a:srgbClr val="5F5F00"/>
                </a:solidFill>
                <a:latin typeface="Consolas"/>
              </a:rPr>
              <a:t> </a:t>
            </a:r>
            <a:endParaRPr lang="en-US" altLang="zh-TW" sz="1200" dirty="0" smtClean="0">
              <a:solidFill>
                <a:srgbClr val="5F5F00"/>
              </a:solidFill>
              <a:latin typeface="Consolas"/>
            </a:endParaRPr>
          </a:p>
          <a:p>
            <a:pPr marL="0" indent="0">
              <a:buNone/>
            </a:pPr>
            <a:r>
              <a:rPr lang="zh-TW" altLang="en-US" sz="1200" dirty="0" smtClean="0">
                <a:solidFill>
                  <a:srgbClr val="000087"/>
                </a:solidFill>
                <a:latin typeface="Consolas"/>
              </a:rPr>
              <a:t>    </a:t>
            </a:r>
            <a:r>
              <a:rPr lang="en-US" altLang="zh-TW" sz="1200" dirty="0" smtClean="0">
                <a:solidFill>
                  <a:srgbClr val="000087"/>
                </a:solidFill>
                <a:latin typeface="Consolas"/>
              </a:rPr>
              <a:t>m</a:t>
            </a:r>
            <a:r>
              <a:rPr lang="en-US" altLang="zh-TW" sz="1200" dirty="0" smtClean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200" dirty="0">
                <a:solidFill>
                  <a:srgbClr val="00005F"/>
                </a:solidFill>
                <a:latin typeface="Consolas"/>
              </a:rPr>
              <a:t>=</a:t>
            </a:r>
            <a:r>
              <a:rPr lang="en-US" altLang="zh-TW" sz="12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200" dirty="0" err="1" smtClean="0">
                <a:solidFill>
                  <a:srgbClr val="000087"/>
                </a:solidFill>
                <a:latin typeface="Consolas"/>
              </a:rPr>
              <a:t>re</a:t>
            </a:r>
            <a:r>
              <a:rPr lang="en-US" altLang="zh-TW" sz="1200" dirty="0" err="1" smtClean="0">
                <a:solidFill>
                  <a:srgbClr val="00005F"/>
                </a:solidFill>
                <a:latin typeface="Consolas"/>
              </a:rPr>
              <a:t>.</a:t>
            </a:r>
            <a:r>
              <a:rPr lang="en-US" altLang="zh-TW" sz="1200" dirty="0" err="1" smtClean="0">
                <a:solidFill>
                  <a:srgbClr val="000087"/>
                </a:solidFill>
                <a:latin typeface="Consolas"/>
              </a:rPr>
              <a:t>match</a:t>
            </a:r>
            <a:r>
              <a:rPr lang="en-US" altLang="zh-TW" sz="1200" dirty="0" smtClean="0">
                <a:solidFill>
                  <a:srgbClr val="00005F"/>
                </a:solidFill>
                <a:latin typeface="Consolas"/>
              </a:rPr>
              <a:t>(</a:t>
            </a:r>
            <a:r>
              <a:rPr lang="en-US" altLang="zh-TW" sz="1200" dirty="0">
                <a:solidFill>
                  <a:srgbClr val="005F5F"/>
                </a:solidFill>
                <a:latin typeface="Consolas"/>
              </a:rPr>
              <a:t>r</a:t>
            </a:r>
            <a:r>
              <a:rPr lang="en-US" altLang="zh-TW" sz="1200" dirty="0" smtClean="0">
                <a:solidFill>
                  <a:srgbClr val="005F5F"/>
                </a:solidFill>
                <a:latin typeface="Consolas"/>
              </a:rPr>
              <a:t>"([^</a:t>
            </a:r>
            <a:r>
              <a:rPr lang="zh-TW" altLang="en-US" sz="1200" dirty="0" smtClean="0">
                <a:solidFill>
                  <a:srgbClr val="005F5F"/>
                </a:solidFill>
                <a:latin typeface="Consolas"/>
              </a:rPr>
              <a:t> </a:t>
            </a:r>
            <a:r>
              <a:rPr lang="en-US" altLang="zh-TW" sz="1200" dirty="0" smtClean="0">
                <a:solidFill>
                  <a:srgbClr val="005F5F"/>
                </a:solidFill>
                <a:latin typeface="Consolas"/>
              </a:rPr>
              <a:t>]+)</a:t>
            </a:r>
            <a:r>
              <a:rPr lang="en-US" altLang="zh-TW" sz="1200" dirty="0" err="1">
                <a:solidFill>
                  <a:srgbClr val="005F5F"/>
                </a:solidFill>
                <a:latin typeface="Consolas"/>
              </a:rPr>
              <a:t>pkAtmMain</a:t>
            </a:r>
            <a:r>
              <a:rPr lang="en-US" altLang="zh-TW" sz="1200" dirty="0">
                <a:solidFill>
                  <a:srgbClr val="005F5F"/>
                </a:solidFill>
                <a:latin typeface="Consolas"/>
              </a:rPr>
              <a:t>=(?P&lt;</a:t>
            </a:r>
            <a:r>
              <a:rPr lang="en-US" altLang="zh-TW" sz="1200" dirty="0" err="1">
                <a:solidFill>
                  <a:srgbClr val="005F5F"/>
                </a:solidFill>
                <a:latin typeface="Consolas"/>
              </a:rPr>
              <a:t>pkAtmMain</a:t>
            </a:r>
            <a:r>
              <a:rPr lang="en-US" altLang="zh-TW" sz="1200" dirty="0">
                <a:solidFill>
                  <a:srgbClr val="005F5F"/>
                </a:solidFill>
                <a:latin typeface="Consolas"/>
              </a:rPr>
              <a:t>&gt;\w+)&amp;</a:t>
            </a:r>
            <a:r>
              <a:rPr lang="en-US" altLang="zh-TW" sz="1200" dirty="0" err="1">
                <a:solidFill>
                  <a:srgbClr val="005F5F"/>
                </a:solidFill>
                <a:latin typeface="Consolas"/>
              </a:rPr>
              <a:t>tenderCaseNo</a:t>
            </a:r>
            <a:r>
              <a:rPr lang="en-US" altLang="zh-TW" sz="1200" dirty="0">
                <a:solidFill>
                  <a:srgbClr val="005F5F"/>
                </a:solidFill>
                <a:latin typeface="Consolas"/>
              </a:rPr>
              <a:t>=(?P&lt;</a:t>
            </a:r>
            <a:r>
              <a:rPr lang="en-US" altLang="zh-TW" sz="1200" dirty="0" err="1">
                <a:solidFill>
                  <a:srgbClr val="005F5F"/>
                </a:solidFill>
                <a:latin typeface="Consolas"/>
              </a:rPr>
              <a:t>tenderCaseNo</a:t>
            </a:r>
            <a:r>
              <a:rPr lang="en-US" altLang="zh-TW" sz="1200" dirty="0">
                <a:solidFill>
                  <a:srgbClr val="005F5F"/>
                </a:solidFill>
                <a:latin typeface="Consolas"/>
              </a:rPr>
              <a:t>&gt;\w+)"</a:t>
            </a:r>
            <a:r>
              <a:rPr lang="en-US" altLang="zh-TW" sz="1200" dirty="0">
                <a:solidFill>
                  <a:srgbClr val="00005F"/>
                </a:solidFill>
                <a:latin typeface="Consolas"/>
              </a:rPr>
              <a:t>,</a:t>
            </a:r>
            <a:r>
              <a:rPr lang="en-US" altLang="zh-TW" sz="12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200" dirty="0" err="1">
                <a:solidFill>
                  <a:srgbClr val="000087"/>
                </a:solidFill>
                <a:latin typeface="Consolas"/>
              </a:rPr>
              <a:t>pagelink</a:t>
            </a:r>
            <a:r>
              <a:rPr lang="en-US" altLang="zh-TW" sz="1200" dirty="0">
                <a:solidFill>
                  <a:srgbClr val="00005F"/>
                </a:solidFill>
                <a:latin typeface="Consolas"/>
              </a:rPr>
              <a:t>)</a:t>
            </a:r>
            <a:r>
              <a:rPr lang="en-US" altLang="zh-TW" sz="1200" dirty="0">
                <a:solidFill>
                  <a:srgbClr val="5F5F00"/>
                </a:solidFill>
                <a:latin typeface="Consolas"/>
              </a:rPr>
              <a:t> </a:t>
            </a:r>
            <a:endParaRPr lang="en-US" altLang="zh-TW" sz="1200" dirty="0" smtClean="0">
              <a:solidFill>
                <a:srgbClr val="5F5F00"/>
              </a:solidFill>
              <a:latin typeface="Consolas"/>
            </a:endParaRPr>
          </a:p>
          <a:p>
            <a:pPr marL="0" indent="0">
              <a:buNone/>
            </a:pPr>
            <a:r>
              <a:rPr lang="zh-TW" altLang="en-US" sz="1200" dirty="0" smtClean="0">
                <a:solidFill>
                  <a:srgbClr val="000087"/>
                </a:solidFill>
                <a:latin typeface="Consolas"/>
              </a:rPr>
              <a:t>    </a:t>
            </a:r>
            <a:r>
              <a:rPr lang="en-US" altLang="zh-TW" sz="1200" dirty="0" smtClean="0">
                <a:solidFill>
                  <a:srgbClr val="000087"/>
                </a:solidFill>
                <a:latin typeface="Consolas"/>
              </a:rPr>
              <a:t>filename</a:t>
            </a:r>
            <a:r>
              <a:rPr lang="en-US" altLang="zh-TW" sz="1200" dirty="0" smtClean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200" dirty="0">
                <a:solidFill>
                  <a:srgbClr val="00005F"/>
                </a:solidFill>
                <a:latin typeface="Consolas"/>
              </a:rPr>
              <a:t>=</a:t>
            </a:r>
            <a:r>
              <a:rPr lang="en-US" altLang="zh-TW" sz="12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200" dirty="0">
                <a:solidFill>
                  <a:srgbClr val="005F5F"/>
                </a:solidFill>
                <a:latin typeface="Consolas"/>
              </a:rPr>
              <a:t>"%</a:t>
            </a:r>
            <a:r>
              <a:rPr lang="en-US" altLang="zh-TW" sz="1200" dirty="0" err="1">
                <a:solidFill>
                  <a:srgbClr val="005F5F"/>
                </a:solidFill>
                <a:latin typeface="Consolas"/>
              </a:rPr>
              <a:t>s_%s</a:t>
            </a:r>
            <a:r>
              <a:rPr lang="en-US" altLang="zh-TW" sz="1200" dirty="0">
                <a:solidFill>
                  <a:srgbClr val="005F5F"/>
                </a:solidFill>
                <a:latin typeface="Consolas"/>
              </a:rPr>
              <a:t>"</a:t>
            </a:r>
            <a:r>
              <a:rPr lang="en-US" altLang="zh-TW" sz="1200" dirty="0">
                <a:solidFill>
                  <a:srgbClr val="00005F"/>
                </a:solidFill>
                <a:latin typeface="Consolas"/>
              </a:rPr>
              <a:t>%(</a:t>
            </a:r>
            <a:r>
              <a:rPr lang="en-US" altLang="zh-TW" sz="1200" dirty="0" err="1">
                <a:solidFill>
                  <a:srgbClr val="000087"/>
                </a:solidFill>
                <a:latin typeface="Consolas"/>
              </a:rPr>
              <a:t>m</a:t>
            </a:r>
            <a:r>
              <a:rPr lang="en-US" altLang="zh-TW" sz="1200" dirty="0" err="1">
                <a:solidFill>
                  <a:srgbClr val="00005F"/>
                </a:solidFill>
                <a:latin typeface="Consolas"/>
              </a:rPr>
              <a:t>.</a:t>
            </a:r>
            <a:r>
              <a:rPr lang="en-US" altLang="zh-TW" sz="1200" dirty="0" err="1">
                <a:solidFill>
                  <a:srgbClr val="000087"/>
                </a:solidFill>
                <a:latin typeface="Consolas"/>
              </a:rPr>
              <a:t>group</a:t>
            </a:r>
            <a:r>
              <a:rPr lang="en-US" altLang="zh-TW" sz="1200" dirty="0">
                <a:solidFill>
                  <a:srgbClr val="00005F"/>
                </a:solidFill>
                <a:latin typeface="Consolas"/>
              </a:rPr>
              <a:t>(</a:t>
            </a:r>
            <a:r>
              <a:rPr lang="en-US" altLang="zh-TW" sz="1200" dirty="0">
                <a:solidFill>
                  <a:srgbClr val="005F5F"/>
                </a:solidFill>
                <a:latin typeface="Consolas"/>
              </a:rPr>
              <a:t>'</a:t>
            </a:r>
            <a:r>
              <a:rPr lang="en-US" altLang="zh-TW" sz="1200" dirty="0" err="1">
                <a:solidFill>
                  <a:srgbClr val="005F5F"/>
                </a:solidFill>
                <a:latin typeface="Consolas"/>
              </a:rPr>
              <a:t>pkAtmMain</a:t>
            </a:r>
            <a:r>
              <a:rPr lang="en-US" altLang="zh-TW" sz="1200" dirty="0">
                <a:solidFill>
                  <a:srgbClr val="005F5F"/>
                </a:solidFill>
                <a:latin typeface="Consolas"/>
              </a:rPr>
              <a:t>'</a:t>
            </a:r>
            <a:r>
              <a:rPr lang="en-US" altLang="zh-TW" sz="1200" dirty="0">
                <a:solidFill>
                  <a:srgbClr val="00005F"/>
                </a:solidFill>
                <a:latin typeface="Consolas"/>
              </a:rPr>
              <a:t>),</a:t>
            </a:r>
            <a:r>
              <a:rPr lang="en-US" altLang="zh-TW" sz="12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200" dirty="0" err="1">
                <a:solidFill>
                  <a:srgbClr val="000087"/>
                </a:solidFill>
                <a:latin typeface="Consolas"/>
              </a:rPr>
              <a:t>m</a:t>
            </a:r>
            <a:r>
              <a:rPr lang="en-US" altLang="zh-TW" sz="1200" dirty="0" err="1">
                <a:solidFill>
                  <a:srgbClr val="00005F"/>
                </a:solidFill>
                <a:latin typeface="Consolas"/>
              </a:rPr>
              <a:t>.</a:t>
            </a:r>
            <a:r>
              <a:rPr lang="en-US" altLang="zh-TW" sz="1200" dirty="0" err="1">
                <a:solidFill>
                  <a:srgbClr val="000087"/>
                </a:solidFill>
                <a:latin typeface="Consolas"/>
              </a:rPr>
              <a:t>group</a:t>
            </a:r>
            <a:r>
              <a:rPr lang="en-US" altLang="zh-TW" sz="1200" dirty="0">
                <a:solidFill>
                  <a:srgbClr val="00005F"/>
                </a:solidFill>
                <a:latin typeface="Consolas"/>
              </a:rPr>
              <a:t>(</a:t>
            </a:r>
            <a:r>
              <a:rPr lang="en-US" altLang="zh-TW" sz="1200" dirty="0">
                <a:solidFill>
                  <a:srgbClr val="005F5F"/>
                </a:solidFill>
                <a:latin typeface="Consolas"/>
              </a:rPr>
              <a:t>'</a:t>
            </a:r>
            <a:r>
              <a:rPr lang="en-US" altLang="zh-TW" sz="1200" dirty="0" err="1">
                <a:solidFill>
                  <a:srgbClr val="005F5F"/>
                </a:solidFill>
                <a:latin typeface="Consolas"/>
              </a:rPr>
              <a:t>tenderCaseNo</a:t>
            </a:r>
            <a:r>
              <a:rPr lang="en-US" altLang="zh-TW" sz="1200" dirty="0">
                <a:solidFill>
                  <a:srgbClr val="005F5F"/>
                </a:solidFill>
                <a:latin typeface="Consolas"/>
              </a:rPr>
              <a:t>'</a:t>
            </a:r>
            <a:r>
              <a:rPr lang="en-US" altLang="zh-TW" sz="1200" dirty="0">
                <a:solidFill>
                  <a:srgbClr val="00005F"/>
                </a:solidFill>
                <a:latin typeface="Consolas"/>
              </a:rPr>
              <a:t>))</a:t>
            </a:r>
            <a:r>
              <a:rPr lang="en-US" altLang="zh-TW" sz="1200" dirty="0">
                <a:solidFill>
                  <a:srgbClr val="5F5F00"/>
                </a:solidFill>
                <a:latin typeface="Consolas"/>
              </a:rPr>
              <a:t> </a:t>
            </a:r>
            <a:endParaRPr lang="en-US" altLang="zh-TW" sz="1200" dirty="0" smtClean="0">
              <a:solidFill>
                <a:srgbClr val="5F5F00"/>
              </a:solidFill>
              <a:latin typeface="Consolas"/>
            </a:endParaRPr>
          </a:p>
          <a:p>
            <a:pPr marL="0" indent="0">
              <a:buNone/>
            </a:pPr>
            <a:r>
              <a:rPr lang="zh-TW" altLang="en-US" sz="1200" dirty="0" smtClean="0">
                <a:solidFill>
                  <a:srgbClr val="000087"/>
                </a:solidFill>
                <a:latin typeface="Consolas"/>
              </a:rPr>
              <a:t>    </a:t>
            </a:r>
            <a:r>
              <a:rPr lang="en-US" altLang="zh-TW" sz="1200" dirty="0" err="1" smtClean="0">
                <a:solidFill>
                  <a:srgbClr val="000087"/>
                </a:solidFill>
                <a:latin typeface="Consolas"/>
              </a:rPr>
              <a:t>request_get</a:t>
            </a:r>
            <a:r>
              <a:rPr lang="en-US" altLang="zh-TW" sz="1200" dirty="0" smtClean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200" dirty="0">
                <a:solidFill>
                  <a:srgbClr val="00005F"/>
                </a:solidFill>
                <a:latin typeface="Consolas"/>
              </a:rPr>
              <a:t>=</a:t>
            </a:r>
            <a:r>
              <a:rPr lang="en-US" altLang="zh-TW" sz="12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200" dirty="0" err="1">
                <a:solidFill>
                  <a:srgbClr val="000087"/>
                </a:solidFill>
                <a:latin typeface="Consolas"/>
              </a:rPr>
              <a:t>requests</a:t>
            </a:r>
            <a:r>
              <a:rPr lang="en-US" altLang="zh-TW" sz="1200" dirty="0" err="1">
                <a:solidFill>
                  <a:srgbClr val="00005F"/>
                </a:solidFill>
                <a:latin typeface="Consolas"/>
              </a:rPr>
              <a:t>.</a:t>
            </a:r>
            <a:r>
              <a:rPr lang="en-US" altLang="zh-TW" sz="1200" dirty="0" err="1">
                <a:solidFill>
                  <a:srgbClr val="000087"/>
                </a:solidFill>
                <a:latin typeface="Consolas"/>
              </a:rPr>
              <a:t>get</a:t>
            </a:r>
            <a:r>
              <a:rPr lang="en-US" altLang="zh-TW" sz="1200" dirty="0">
                <a:solidFill>
                  <a:srgbClr val="00005F"/>
                </a:solidFill>
                <a:latin typeface="Consolas"/>
              </a:rPr>
              <a:t>(</a:t>
            </a:r>
            <a:r>
              <a:rPr lang="en-US" altLang="zh-TW" sz="1200" dirty="0" err="1">
                <a:solidFill>
                  <a:srgbClr val="000087"/>
                </a:solidFill>
                <a:latin typeface="Consolas"/>
              </a:rPr>
              <a:t>pagelink</a:t>
            </a:r>
            <a:r>
              <a:rPr lang="en-US" altLang="zh-TW" sz="1200" dirty="0">
                <a:solidFill>
                  <a:srgbClr val="00005F"/>
                </a:solidFill>
                <a:latin typeface="Consolas"/>
              </a:rPr>
              <a:t>)</a:t>
            </a:r>
            <a:r>
              <a:rPr lang="en-US" altLang="zh-TW" sz="1200" dirty="0">
                <a:solidFill>
                  <a:srgbClr val="5F5F00"/>
                </a:solidFill>
                <a:latin typeface="Consolas"/>
              </a:rPr>
              <a:t> </a:t>
            </a:r>
            <a:endParaRPr lang="en-US" altLang="zh-TW" sz="1200" dirty="0" smtClean="0">
              <a:solidFill>
                <a:srgbClr val="5F5F00"/>
              </a:solidFill>
              <a:latin typeface="Consolas"/>
            </a:endParaRPr>
          </a:p>
          <a:p>
            <a:pPr marL="0" indent="0">
              <a:buNone/>
            </a:pPr>
            <a:r>
              <a:rPr lang="zh-TW" altLang="en-US" sz="12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zh-TW" altLang="en-US" sz="1200" dirty="0" smtClean="0">
                <a:solidFill>
                  <a:srgbClr val="5F5F00"/>
                </a:solidFill>
                <a:latin typeface="Consolas"/>
              </a:rPr>
              <a:t>   </a:t>
            </a:r>
            <a:r>
              <a:rPr lang="en-US" altLang="zh-TW" sz="1200" dirty="0" smtClean="0">
                <a:solidFill>
                  <a:srgbClr val="000087"/>
                </a:solidFill>
                <a:latin typeface="Consolas"/>
              </a:rPr>
              <a:t>response</a:t>
            </a:r>
            <a:r>
              <a:rPr lang="en-US" altLang="zh-TW" sz="1200" dirty="0" smtClean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200" dirty="0">
                <a:solidFill>
                  <a:srgbClr val="00005F"/>
                </a:solidFill>
                <a:latin typeface="Consolas"/>
              </a:rPr>
              <a:t>=</a:t>
            </a:r>
            <a:r>
              <a:rPr lang="en-US" altLang="zh-TW" sz="12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200" dirty="0" err="1" smtClean="0">
                <a:solidFill>
                  <a:srgbClr val="000087"/>
                </a:solidFill>
                <a:latin typeface="Consolas"/>
              </a:rPr>
              <a:t>request_get</a:t>
            </a:r>
            <a:r>
              <a:rPr lang="en-US" altLang="zh-TW" sz="1200" dirty="0" err="1" smtClean="0">
                <a:solidFill>
                  <a:srgbClr val="00005F"/>
                </a:solidFill>
                <a:latin typeface="Consolas"/>
              </a:rPr>
              <a:t>.</a:t>
            </a:r>
            <a:r>
              <a:rPr lang="en-US" altLang="zh-TW" sz="1200" dirty="0" err="1" smtClean="0">
                <a:solidFill>
                  <a:srgbClr val="000087"/>
                </a:solidFill>
                <a:latin typeface="Consolas"/>
              </a:rPr>
              <a:t>text</a:t>
            </a:r>
            <a:r>
              <a:rPr lang="en-US" altLang="zh-TW" sz="1200" dirty="0" err="1" smtClean="0">
                <a:solidFill>
                  <a:srgbClr val="00005F"/>
                </a:solidFill>
                <a:latin typeface="Consolas"/>
              </a:rPr>
              <a:t>.</a:t>
            </a:r>
            <a:r>
              <a:rPr lang="en-US" altLang="zh-TW" sz="1200" dirty="0" err="1" smtClean="0">
                <a:solidFill>
                  <a:srgbClr val="000087"/>
                </a:solidFill>
                <a:latin typeface="Consolas"/>
              </a:rPr>
              <a:t>encode</a:t>
            </a:r>
            <a:r>
              <a:rPr lang="en-US" altLang="zh-TW" sz="1200" dirty="0">
                <a:solidFill>
                  <a:srgbClr val="00005F"/>
                </a:solidFill>
                <a:latin typeface="Consolas"/>
              </a:rPr>
              <a:t>(</a:t>
            </a:r>
            <a:r>
              <a:rPr lang="en-US" altLang="zh-TW" sz="1200" dirty="0">
                <a:solidFill>
                  <a:srgbClr val="005F5F"/>
                </a:solidFill>
                <a:latin typeface="Consolas"/>
              </a:rPr>
              <a:t>'utf8'</a:t>
            </a:r>
            <a:r>
              <a:rPr lang="en-US" altLang="zh-TW" sz="1200" dirty="0">
                <a:solidFill>
                  <a:srgbClr val="00005F"/>
                </a:solidFill>
                <a:latin typeface="Consolas"/>
              </a:rPr>
              <a:t>)</a:t>
            </a:r>
            <a:r>
              <a:rPr lang="en-US" altLang="zh-TW" sz="1200" dirty="0">
                <a:solidFill>
                  <a:srgbClr val="5F5F00"/>
                </a:solidFill>
                <a:latin typeface="Consolas"/>
              </a:rPr>
              <a:t> </a:t>
            </a:r>
            <a:endParaRPr lang="en-US" altLang="zh-TW" sz="1200" dirty="0" smtClean="0">
              <a:solidFill>
                <a:srgbClr val="5F5F00"/>
              </a:solidFill>
              <a:latin typeface="Consolas"/>
            </a:endParaRPr>
          </a:p>
          <a:p>
            <a:pPr marL="0" indent="0">
              <a:buNone/>
            </a:pPr>
            <a:r>
              <a:rPr lang="zh-TW" altLang="en-US" sz="1200" dirty="0" smtClean="0">
                <a:solidFill>
                  <a:srgbClr val="000087"/>
                </a:solidFill>
                <a:latin typeface="Consolas"/>
              </a:rPr>
              <a:t>    </a:t>
            </a:r>
            <a:r>
              <a:rPr lang="en-US" altLang="zh-TW" sz="1200" dirty="0" smtClean="0">
                <a:solidFill>
                  <a:srgbClr val="000087"/>
                </a:solidFill>
                <a:latin typeface="Consolas"/>
              </a:rPr>
              <a:t>soup</a:t>
            </a:r>
            <a:r>
              <a:rPr lang="en-US" altLang="zh-TW" sz="1200" dirty="0" smtClean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200" dirty="0">
                <a:solidFill>
                  <a:srgbClr val="00005F"/>
                </a:solidFill>
                <a:latin typeface="Consolas"/>
              </a:rPr>
              <a:t>=</a:t>
            </a:r>
            <a:r>
              <a:rPr lang="en-US" altLang="zh-TW" sz="12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200" dirty="0" err="1" smtClean="0">
                <a:solidFill>
                  <a:srgbClr val="000087"/>
                </a:solidFill>
                <a:latin typeface="Consolas"/>
              </a:rPr>
              <a:t>BeautifulSoup</a:t>
            </a:r>
            <a:r>
              <a:rPr lang="en-US" altLang="zh-TW" sz="1200" dirty="0" smtClean="0">
                <a:solidFill>
                  <a:srgbClr val="00005F"/>
                </a:solidFill>
                <a:latin typeface="Consolas"/>
              </a:rPr>
              <a:t>(</a:t>
            </a:r>
            <a:r>
              <a:rPr lang="en-US" altLang="zh-TW" sz="1200" dirty="0" smtClean="0">
                <a:solidFill>
                  <a:srgbClr val="000087"/>
                </a:solidFill>
                <a:latin typeface="Consolas"/>
              </a:rPr>
              <a:t>response</a:t>
            </a:r>
            <a:r>
              <a:rPr lang="en-US" altLang="zh-TW" sz="1200" dirty="0" smtClean="0">
                <a:solidFill>
                  <a:srgbClr val="00005F"/>
                </a:solidFill>
                <a:latin typeface="Consolas"/>
              </a:rPr>
              <a:t>)</a:t>
            </a:r>
            <a:r>
              <a:rPr lang="en-US" altLang="zh-TW" sz="1200" dirty="0" smtClean="0">
                <a:solidFill>
                  <a:srgbClr val="5F5F00"/>
                </a:solidFill>
                <a:latin typeface="Consolas"/>
              </a:rPr>
              <a:t> </a:t>
            </a:r>
          </a:p>
          <a:p>
            <a:pPr marL="0" indent="0">
              <a:buNone/>
            </a:pPr>
            <a:r>
              <a:rPr lang="zh-TW" altLang="en-US" sz="1200" dirty="0" smtClean="0">
                <a:solidFill>
                  <a:srgbClr val="000087"/>
                </a:solidFill>
                <a:latin typeface="Consolas"/>
              </a:rPr>
              <a:t>    </a:t>
            </a:r>
            <a:r>
              <a:rPr lang="en-US" altLang="zh-TW" sz="1200" dirty="0" err="1" smtClean="0">
                <a:solidFill>
                  <a:srgbClr val="000087"/>
                </a:solidFill>
                <a:latin typeface="Consolas"/>
              </a:rPr>
              <a:t>printarea</a:t>
            </a:r>
            <a:r>
              <a:rPr lang="en-US" altLang="zh-TW" sz="1200" dirty="0" smtClean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200" dirty="0">
                <a:solidFill>
                  <a:srgbClr val="00005F"/>
                </a:solidFill>
                <a:latin typeface="Consolas"/>
              </a:rPr>
              <a:t>=</a:t>
            </a:r>
            <a:r>
              <a:rPr lang="en-US" altLang="zh-TW" sz="12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200" dirty="0" err="1">
                <a:solidFill>
                  <a:srgbClr val="000087"/>
                </a:solidFill>
                <a:latin typeface="Consolas"/>
              </a:rPr>
              <a:t>soup</a:t>
            </a:r>
            <a:r>
              <a:rPr lang="en-US" altLang="zh-TW" sz="1200" dirty="0" err="1">
                <a:solidFill>
                  <a:srgbClr val="00005F"/>
                </a:solidFill>
                <a:latin typeface="Consolas"/>
              </a:rPr>
              <a:t>.</a:t>
            </a:r>
            <a:r>
              <a:rPr lang="en-US" altLang="zh-TW" sz="1200" dirty="0" err="1">
                <a:solidFill>
                  <a:srgbClr val="000087"/>
                </a:solidFill>
                <a:latin typeface="Consolas"/>
              </a:rPr>
              <a:t>find</a:t>
            </a:r>
            <a:r>
              <a:rPr lang="en-US" altLang="zh-TW" sz="1200" dirty="0">
                <a:solidFill>
                  <a:srgbClr val="00005F"/>
                </a:solidFill>
                <a:latin typeface="Consolas"/>
              </a:rPr>
              <a:t>(</a:t>
            </a:r>
            <a:r>
              <a:rPr lang="en-US" altLang="zh-TW" sz="1200" dirty="0">
                <a:solidFill>
                  <a:srgbClr val="005F5F"/>
                </a:solidFill>
                <a:latin typeface="Consolas"/>
              </a:rPr>
              <a:t>'div'</a:t>
            </a:r>
            <a:r>
              <a:rPr lang="en-US" altLang="zh-TW" sz="1200" dirty="0">
                <a:solidFill>
                  <a:srgbClr val="00005F"/>
                </a:solidFill>
                <a:latin typeface="Consolas"/>
              </a:rPr>
              <a:t>,</a:t>
            </a:r>
            <a:r>
              <a:rPr lang="en-US" altLang="zh-TW" sz="12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200" dirty="0">
                <a:solidFill>
                  <a:srgbClr val="00005F"/>
                </a:solidFill>
                <a:latin typeface="Consolas"/>
              </a:rPr>
              <a:t>{</a:t>
            </a:r>
            <a:r>
              <a:rPr lang="en-US" altLang="zh-TW" sz="12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200" dirty="0">
                <a:solidFill>
                  <a:srgbClr val="005F5F"/>
                </a:solidFill>
                <a:latin typeface="Consolas"/>
              </a:rPr>
              <a:t>"id"</a:t>
            </a:r>
            <a:r>
              <a:rPr lang="en-US" altLang="zh-TW" sz="12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200" dirty="0">
                <a:solidFill>
                  <a:srgbClr val="00005F"/>
                </a:solidFill>
                <a:latin typeface="Consolas"/>
              </a:rPr>
              <a:t>:</a:t>
            </a:r>
            <a:r>
              <a:rPr lang="en-US" altLang="zh-TW" sz="12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200" dirty="0">
                <a:solidFill>
                  <a:srgbClr val="005F5F"/>
                </a:solidFill>
                <a:latin typeface="Consolas"/>
              </a:rPr>
              <a:t>"</a:t>
            </a:r>
            <a:r>
              <a:rPr lang="en-US" altLang="zh-TW" sz="1200" dirty="0" err="1">
                <a:solidFill>
                  <a:srgbClr val="005F5F"/>
                </a:solidFill>
                <a:latin typeface="Consolas"/>
              </a:rPr>
              <a:t>printArea</a:t>
            </a:r>
            <a:r>
              <a:rPr lang="en-US" altLang="zh-TW" sz="1200" dirty="0">
                <a:solidFill>
                  <a:srgbClr val="005F5F"/>
                </a:solidFill>
                <a:latin typeface="Consolas"/>
              </a:rPr>
              <a:t>"</a:t>
            </a:r>
            <a:r>
              <a:rPr lang="en-US" altLang="zh-TW" sz="12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200" dirty="0">
                <a:solidFill>
                  <a:srgbClr val="00005F"/>
                </a:solidFill>
                <a:latin typeface="Consolas"/>
              </a:rPr>
              <a:t>})</a:t>
            </a:r>
            <a:r>
              <a:rPr lang="en-US" altLang="zh-TW" sz="1200" dirty="0">
                <a:solidFill>
                  <a:srgbClr val="5F5F00"/>
                </a:solidFill>
                <a:latin typeface="Consolas"/>
              </a:rPr>
              <a:t> </a:t>
            </a:r>
            <a:endParaRPr lang="en-US" altLang="zh-TW" sz="1200" dirty="0" smtClean="0">
              <a:solidFill>
                <a:srgbClr val="5F5F00"/>
              </a:solidFill>
              <a:latin typeface="Consolas"/>
            </a:endParaRPr>
          </a:p>
          <a:p>
            <a:pPr marL="0" indent="0">
              <a:buNone/>
            </a:pPr>
            <a:r>
              <a:rPr lang="zh-TW" altLang="en-US" sz="1200" dirty="0" smtClean="0">
                <a:solidFill>
                  <a:srgbClr val="000087"/>
                </a:solidFill>
                <a:latin typeface="Consolas"/>
              </a:rPr>
              <a:t>    </a:t>
            </a:r>
            <a:r>
              <a:rPr lang="en-US" altLang="zh-TW" sz="1200" dirty="0" err="1" smtClean="0">
                <a:solidFill>
                  <a:srgbClr val="000087"/>
                </a:solidFill>
                <a:latin typeface="Consolas"/>
              </a:rPr>
              <a:t>bid_detail</a:t>
            </a:r>
            <a:r>
              <a:rPr lang="en-US" altLang="zh-TW" sz="1200" dirty="0" smtClean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200" dirty="0">
                <a:solidFill>
                  <a:srgbClr val="00005F"/>
                </a:solidFill>
                <a:latin typeface="Consolas"/>
              </a:rPr>
              <a:t>=</a:t>
            </a:r>
            <a:r>
              <a:rPr lang="en-US" altLang="zh-TW" sz="12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200" dirty="0">
                <a:solidFill>
                  <a:srgbClr val="000087"/>
                </a:solidFill>
                <a:latin typeface="Consolas"/>
              </a:rPr>
              <a:t>open</a:t>
            </a:r>
            <a:r>
              <a:rPr lang="en-US" altLang="zh-TW" sz="1200" dirty="0">
                <a:solidFill>
                  <a:srgbClr val="00005F"/>
                </a:solidFill>
                <a:latin typeface="Consolas"/>
              </a:rPr>
              <a:t>(</a:t>
            </a:r>
            <a:r>
              <a:rPr lang="en-US" altLang="zh-TW" sz="1200" dirty="0">
                <a:solidFill>
                  <a:srgbClr val="005F5F"/>
                </a:solidFill>
                <a:latin typeface="Consolas"/>
              </a:rPr>
              <a:t>"</a:t>
            </a:r>
            <a:r>
              <a:rPr lang="en-US" altLang="zh-TW" sz="1200" dirty="0" err="1">
                <a:solidFill>
                  <a:srgbClr val="005F5F"/>
                </a:solidFill>
                <a:latin typeface="Consolas"/>
              </a:rPr>
              <a:t>gov</a:t>
            </a:r>
            <a:r>
              <a:rPr lang="en-US" altLang="zh-TW" sz="1200" dirty="0">
                <a:solidFill>
                  <a:srgbClr val="005F5F"/>
                </a:solidFill>
                <a:latin typeface="Consolas"/>
              </a:rPr>
              <a:t>/%s.txt"</a:t>
            </a:r>
            <a:r>
              <a:rPr lang="en-US" altLang="zh-TW" sz="1200" dirty="0">
                <a:solidFill>
                  <a:srgbClr val="00005F"/>
                </a:solidFill>
                <a:latin typeface="Consolas"/>
              </a:rPr>
              <a:t>%(</a:t>
            </a:r>
            <a:r>
              <a:rPr lang="en-US" altLang="zh-TW" sz="1200" dirty="0">
                <a:solidFill>
                  <a:srgbClr val="000087"/>
                </a:solidFill>
                <a:latin typeface="Consolas"/>
              </a:rPr>
              <a:t>filename</a:t>
            </a:r>
            <a:r>
              <a:rPr lang="en-US" altLang="zh-TW" sz="1200" dirty="0">
                <a:solidFill>
                  <a:srgbClr val="00005F"/>
                </a:solidFill>
                <a:latin typeface="Consolas"/>
              </a:rPr>
              <a:t>),</a:t>
            </a:r>
            <a:r>
              <a:rPr lang="en-US" altLang="zh-TW" sz="12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200" dirty="0">
                <a:solidFill>
                  <a:srgbClr val="005F5F"/>
                </a:solidFill>
                <a:latin typeface="Consolas"/>
              </a:rPr>
              <a:t>'w'</a:t>
            </a:r>
            <a:r>
              <a:rPr lang="en-US" altLang="zh-TW" sz="1200" dirty="0">
                <a:solidFill>
                  <a:srgbClr val="00005F"/>
                </a:solidFill>
                <a:latin typeface="Consolas"/>
              </a:rPr>
              <a:t>)</a:t>
            </a:r>
            <a:r>
              <a:rPr lang="en-US" altLang="zh-TW" sz="1200" dirty="0">
                <a:solidFill>
                  <a:srgbClr val="5F5F00"/>
                </a:solidFill>
                <a:latin typeface="Consolas"/>
              </a:rPr>
              <a:t> </a:t>
            </a:r>
            <a:endParaRPr lang="en-US" altLang="zh-TW" sz="1200" dirty="0" smtClean="0">
              <a:solidFill>
                <a:srgbClr val="5F5F00"/>
              </a:solidFill>
              <a:latin typeface="Consolas"/>
            </a:endParaRPr>
          </a:p>
          <a:p>
            <a:pPr marL="0" indent="0">
              <a:buNone/>
            </a:pPr>
            <a:r>
              <a:rPr lang="zh-TW" altLang="en-US" sz="1200" dirty="0" smtClean="0">
                <a:solidFill>
                  <a:srgbClr val="000087"/>
                </a:solidFill>
                <a:latin typeface="Consolas"/>
              </a:rPr>
              <a:t>    </a:t>
            </a:r>
            <a:r>
              <a:rPr lang="en-US" altLang="zh-TW" sz="1200" dirty="0" err="1" smtClean="0">
                <a:solidFill>
                  <a:srgbClr val="000087"/>
                </a:solidFill>
                <a:latin typeface="Consolas"/>
              </a:rPr>
              <a:t>bid_detail</a:t>
            </a:r>
            <a:r>
              <a:rPr lang="en-US" altLang="zh-TW" sz="1200" dirty="0" err="1" smtClean="0">
                <a:solidFill>
                  <a:srgbClr val="00005F"/>
                </a:solidFill>
                <a:latin typeface="Consolas"/>
              </a:rPr>
              <a:t>.</a:t>
            </a:r>
            <a:r>
              <a:rPr lang="en-US" altLang="zh-TW" sz="1200" dirty="0" err="1" smtClean="0">
                <a:solidFill>
                  <a:srgbClr val="000087"/>
                </a:solidFill>
                <a:latin typeface="Consolas"/>
              </a:rPr>
              <a:t>write</a:t>
            </a:r>
            <a:r>
              <a:rPr lang="en-US" altLang="zh-TW" sz="1200" dirty="0" smtClean="0">
                <a:solidFill>
                  <a:srgbClr val="00005F"/>
                </a:solidFill>
                <a:latin typeface="Consolas"/>
              </a:rPr>
              <a:t>(</a:t>
            </a:r>
            <a:r>
              <a:rPr lang="en-US" altLang="zh-TW" sz="1200" dirty="0" err="1" smtClean="0">
                <a:solidFill>
                  <a:srgbClr val="000087"/>
                </a:solidFill>
                <a:latin typeface="Consolas"/>
              </a:rPr>
              <a:t>printarea</a:t>
            </a:r>
            <a:r>
              <a:rPr lang="en-US" altLang="zh-TW" sz="1200" dirty="0" smtClean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200" dirty="0">
                <a:solidFill>
                  <a:srgbClr val="00005F"/>
                </a:solidFill>
                <a:latin typeface="Consolas"/>
              </a:rPr>
              <a:t>.</a:t>
            </a:r>
            <a:r>
              <a:rPr lang="en-US" altLang="zh-TW" sz="1200" dirty="0">
                <a:solidFill>
                  <a:srgbClr val="000087"/>
                </a:solidFill>
                <a:latin typeface="Consolas"/>
              </a:rPr>
              <a:t>prettify</a:t>
            </a:r>
            <a:r>
              <a:rPr lang="en-US" altLang="zh-TW" sz="1200" dirty="0">
                <a:solidFill>
                  <a:srgbClr val="00005F"/>
                </a:solidFill>
                <a:latin typeface="Consolas"/>
              </a:rPr>
              <a:t>(</a:t>
            </a:r>
            <a:r>
              <a:rPr lang="en-US" altLang="zh-TW" sz="1200" dirty="0">
                <a:solidFill>
                  <a:srgbClr val="005F5F"/>
                </a:solidFill>
                <a:latin typeface="Consolas"/>
              </a:rPr>
              <a:t>"utf-8"</a:t>
            </a:r>
            <a:r>
              <a:rPr lang="en-US" altLang="zh-TW" sz="1200" dirty="0">
                <a:solidFill>
                  <a:srgbClr val="00005F"/>
                </a:solidFill>
                <a:latin typeface="Consolas"/>
              </a:rPr>
              <a:t>))</a:t>
            </a:r>
            <a:r>
              <a:rPr lang="en-US" altLang="zh-TW" sz="1200" dirty="0">
                <a:solidFill>
                  <a:srgbClr val="5F5F00"/>
                </a:solidFill>
                <a:latin typeface="Consolas"/>
              </a:rPr>
              <a:t> </a:t>
            </a:r>
            <a:endParaRPr lang="en-US" altLang="zh-TW" sz="1200" dirty="0" smtClean="0">
              <a:solidFill>
                <a:srgbClr val="5F5F00"/>
              </a:solidFill>
              <a:latin typeface="Consolas"/>
            </a:endParaRPr>
          </a:p>
          <a:p>
            <a:pPr marL="0" indent="0">
              <a:buNone/>
            </a:pPr>
            <a:r>
              <a:rPr lang="zh-TW" altLang="en-US" sz="1200" dirty="0" smtClean="0">
                <a:solidFill>
                  <a:srgbClr val="000087"/>
                </a:solidFill>
                <a:latin typeface="Consolas"/>
              </a:rPr>
              <a:t>    </a:t>
            </a:r>
            <a:r>
              <a:rPr lang="en-US" altLang="zh-TW" sz="1200" dirty="0" err="1" smtClean="0">
                <a:solidFill>
                  <a:srgbClr val="000087"/>
                </a:solidFill>
                <a:latin typeface="Consolas"/>
              </a:rPr>
              <a:t>bid_detail</a:t>
            </a:r>
            <a:r>
              <a:rPr lang="en-US" altLang="zh-TW" sz="1200" dirty="0" err="1" smtClean="0">
                <a:solidFill>
                  <a:srgbClr val="00005F"/>
                </a:solidFill>
                <a:latin typeface="Consolas"/>
              </a:rPr>
              <a:t>.</a:t>
            </a:r>
            <a:r>
              <a:rPr lang="en-US" altLang="zh-TW" sz="1200" dirty="0" err="1" smtClean="0">
                <a:solidFill>
                  <a:srgbClr val="000087"/>
                </a:solidFill>
                <a:latin typeface="Consolas"/>
              </a:rPr>
              <a:t>close</a:t>
            </a:r>
            <a:r>
              <a:rPr lang="en-US" altLang="zh-TW" sz="1200" dirty="0">
                <a:solidFill>
                  <a:srgbClr val="00005F"/>
                </a:solidFill>
                <a:latin typeface="Consolas"/>
              </a:rPr>
              <a:t>()</a:t>
            </a:r>
            <a:r>
              <a:rPr lang="en-US" altLang="zh-TW" sz="1200" dirty="0">
                <a:solidFill>
                  <a:srgbClr val="5F5F00"/>
                </a:solidFill>
                <a:latin typeface="Consolas"/>
              </a:rPr>
              <a:t> </a:t>
            </a:r>
            <a:endParaRPr lang="en-US" altLang="zh-TW" sz="1200" dirty="0" smtClean="0">
              <a:solidFill>
                <a:srgbClr val="5F5F00"/>
              </a:solidFill>
              <a:latin typeface="Consolas"/>
            </a:endParaRPr>
          </a:p>
          <a:p>
            <a:pPr marL="0" indent="0">
              <a:buNone/>
            </a:pPr>
            <a:r>
              <a:rPr lang="en-US" altLang="zh-TW" sz="1200" dirty="0" err="1" smtClean="0">
                <a:solidFill>
                  <a:srgbClr val="000087"/>
                </a:solidFill>
                <a:latin typeface="Consolas"/>
              </a:rPr>
              <a:t>bid_list</a:t>
            </a:r>
            <a:r>
              <a:rPr lang="en-US" altLang="zh-TW" sz="1200" dirty="0" err="1" smtClean="0">
                <a:solidFill>
                  <a:srgbClr val="00005F"/>
                </a:solidFill>
                <a:latin typeface="Consolas"/>
              </a:rPr>
              <a:t>.</a:t>
            </a:r>
            <a:r>
              <a:rPr lang="en-US" altLang="zh-TW" sz="1200" dirty="0" err="1" smtClean="0">
                <a:solidFill>
                  <a:srgbClr val="000087"/>
                </a:solidFill>
                <a:latin typeface="Consolas"/>
              </a:rPr>
              <a:t>close</a:t>
            </a:r>
            <a:r>
              <a:rPr lang="en-US" altLang="zh-TW" sz="1200" dirty="0">
                <a:solidFill>
                  <a:srgbClr val="00005F"/>
                </a:solidFill>
                <a:latin typeface="Consolas"/>
              </a:rPr>
              <a:t>()</a:t>
            </a:r>
            <a:endParaRPr lang="en-US" altLang="zh-TW" sz="1200" dirty="0"/>
          </a:p>
          <a:p>
            <a:endParaRPr lang="zh-TW" altLang="en-US" sz="1200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420688" y="346745"/>
            <a:ext cx="8229600" cy="561975"/>
          </a:xfrm>
        </p:spPr>
        <p:txBody>
          <a:bodyPr/>
          <a:lstStyle/>
          <a:p>
            <a:r>
              <a:rPr lang="zh-TW" altLang="en-US" dirty="0" smtClean="0"/>
              <a:t>讀取</a:t>
            </a:r>
            <a:r>
              <a:rPr lang="en-US" altLang="zh-TW" dirty="0" smtClean="0"/>
              <a:t>bid_list.txt</a:t>
            </a:r>
            <a:br>
              <a:rPr lang="en-US" altLang="zh-TW" dirty="0" smtClean="0"/>
            </a:br>
            <a:r>
              <a:rPr lang="zh-TW" altLang="en-US" dirty="0"/>
              <a:t>依序抓出標</a:t>
            </a:r>
            <a:r>
              <a:rPr lang="zh-TW" altLang="en-US" dirty="0" smtClean="0"/>
              <a:t>案內容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35003735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加入睡眠時間</a:t>
            </a:r>
            <a:endParaRPr lang="en-US" altLang="zh-TW" dirty="0" smtClean="0"/>
          </a:p>
          <a:p>
            <a:endParaRPr lang="en-US" altLang="zh-TW" dirty="0"/>
          </a:p>
          <a:p>
            <a:pPr marL="0" indent="0">
              <a:buNone/>
            </a:pPr>
            <a:r>
              <a:rPr lang="en-US" altLang="zh-TW" dirty="0">
                <a:solidFill>
                  <a:srgbClr val="87005F"/>
                </a:solidFill>
                <a:latin typeface="Consolas"/>
              </a:rPr>
              <a:t>import</a:t>
            </a:r>
            <a:r>
              <a:rPr lang="en-US" altLang="zh-TW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dirty="0">
                <a:solidFill>
                  <a:srgbClr val="000087"/>
                </a:solidFill>
                <a:latin typeface="Consolas"/>
              </a:rPr>
              <a:t>time</a:t>
            </a:r>
            <a:r>
              <a:rPr lang="en-US" altLang="zh-TW" dirty="0">
                <a:solidFill>
                  <a:srgbClr val="5F5F00"/>
                </a:solidFill>
                <a:latin typeface="Consolas"/>
              </a:rPr>
              <a:t> </a:t>
            </a:r>
            <a:endParaRPr lang="en-US" altLang="zh-TW" dirty="0" smtClean="0">
              <a:solidFill>
                <a:srgbClr val="5F5F00"/>
              </a:solidFill>
              <a:latin typeface="Consolas"/>
            </a:endParaRPr>
          </a:p>
          <a:p>
            <a:pPr marL="0" indent="0">
              <a:buNone/>
            </a:pPr>
            <a:r>
              <a:rPr lang="en-US" altLang="zh-TW" dirty="0" err="1" smtClean="0">
                <a:solidFill>
                  <a:srgbClr val="000087"/>
                </a:solidFill>
                <a:latin typeface="Consolas"/>
              </a:rPr>
              <a:t>time</a:t>
            </a:r>
            <a:r>
              <a:rPr lang="en-US" altLang="zh-TW" dirty="0" err="1" smtClean="0">
                <a:solidFill>
                  <a:srgbClr val="00005F"/>
                </a:solidFill>
                <a:latin typeface="Consolas"/>
              </a:rPr>
              <a:t>.</a:t>
            </a:r>
            <a:r>
              <a:rPr lang="en-US" altLang="zh-TW" dirty="0" err="1" smtClean="0">
                <a:solidFill>
                  <a:srgbClr val="000087"/>
                </a:solidFill>
                <a:latin typeface="Consolas"/>
              </a:rPr>
              <a:t>sleep</a:t>
            </a:r>
            <a:r>
              <a:rPr lang="en-US" altLang="zh-TW" dirty="0" smtClean="0">
                <a:solidFill>
                  <a:srgbClr val="00005F"/>
                </a:solidFill>
                <a:latin typeface="Consolas"/>
              </a:rPr>
              <a:t>(</a:t>
            </a:r>
            <a:r>
              <a:rPr lang="en-US" altLang="zh-TW" dirty="0" smtClean="0">
                <a:solidFill>
                  <a:srgbClr val="005F00"/>
                </a:solidFill>
                <a:latin typeface="Consolas"/>
              </a:rPr>
              <a:t>3</a:t>
            </a:r>
            <a:r>
              <a:rPr lang="en-US" altLang="zh-TW" dirty="0">
                <a:solidFill>
                  <a:srgbClr val="00005F"/>
                </a:solidFill>
                <a:latin typeface="Consolas"/>
              </a:rPr>
              <a:t>)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避免被當成</a:t>
            </a:r>
            <a:r>
              <a:rPr lang="en-US" altLang="zh-TW" dirty="0" smtClean="0"/>
              <a:t>DDOS </a:t>
            </a:r>
            <a:r>
              <a:rPr lang="zh-TW" altLang="en-US" dirty="0" smtClean="0"/>
              <a:t>攻擊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67038906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457200" y="875382"/>
            <a:ext cx="8229600" cy="4641850"/>
          </a:xfrm>
        </p:spPr>
        <p:txBody>
          <a:bodyPr/>
          <a:lstStyle/>
          <a:p>
            <a:pPr marL="0" indent="0">
              <a:buNone/>
            </a:pPr>
            <a:r>
              <a:rPr lang="en-US" altLang="zh-TW" sz="1200" i="1" dirty="0">
                <a:solidFill>
                  <a:srgbClr val="87875F"/>
                </a:solidFill>
                <a:latin typeface="Consolas"/>
              </a:rPr>
              <a:t># -*- coding: utf-8 -*-</a:t>
            </a:r>
            <a:r>
              <a:rPr lang="en-US" altLang="zh-TW" sz="1200" dirty="0">
                <a:solidFill>
                  <a:srgbClr val="5F5F00"/>
                </a:solidFill>
                <a:latin typeface="Consolas"/>
              </a:rPr>
              <a:t> </a:t>
            </a:r>
          </a:p>
          <a:p>
            <a:pPr marL="0" indent="0">
              <a:buNone/>
            </a:pPr>
            <a:r>
              <a:rPr lang="en-US" altLang="zh-TW" sz="1200" dirty="0" smtClean="0">
                <a:solidFill>
                  <a:srgbClr val="87005F"/>
                </a:solidFill>
                <a:latin typeface="Consolas"/>
              </a:rPr>
              <a:t>from bs4</a:t>
            </a:r>
            <a:r>
              <a:rPr lang="en-US" altLang="zh-TW" sz="1200" dirty="0" smtClean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200" dirty="0">
                <a:solidFill>
                  <a:srgbClr val="87005F"/>
                </a:solidFill>
                <a:latin typeface="Consolas"/>
              </a:rPr>
              <a:t>import</a:t>
            </a:r>
            <a:r>
              <a:rPr lang="en-US" altLang="zh-TW" sz="12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200" dirty="0" err="1">
                <a:solidFill>
                  <a:srgbClr val="000087"/>
                </a:solidFill>
                <a:latin typeface="Consolas"/>
              </a:rPr>
              <a:t>BeautifulSoup</a:t>
            </a:r>
            <a:r>
              <a:rPr lang="en-US" altLang="zh-TW" sz="1200" dirty="0">
                <a:solidFill>
                  <a:srgbClr val="5F5F00"/>
                </a:solidFill>
                <a:latin typeface="Consolas"/>
              </a:rPr>
              <a:t> </a:t>
            </a:r>
          </a:p>
          <a:p>
            <a:pPr marL="0" indent="0">
              <a:buNone/>
            </a:pPr>
            <a:r>
              <a:rPr lang="en-US" altLang="zh-TW" sz="1200" dirty="0">
                <a:solidFill>
                  <a:srgbClr val="87005F"/>
                </a:solidFill>
                <a:latin typeface="Consolas"/>
              </a:rPr>
              <a:t>import</a:t>
            </a:r>
            <a:r>
              <a:rPr lang="en-US" altLang="zh-TW" sz="12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200" dirty="0">
                <a:solidFill>
                  <a:srgbClr val="000087"/>
                </a:solidFill>
                <a:latin typeface="Consolas"/>
              </a:rPr>
              <a:t>re</a:t>
            </a:r>
            <a:r>
              <a:rPr lang="en-US" altLang="zh-TW" sz="1200" dirty="0">
                <a:solidFill>
                  <a:srgbClr val="00005F"/>
                </a:solidFill>
                <a:latin typeface="Consolas"/>
              </a:rPr>
              <a:t>,</a:t>
            </a:r>
            <a:r>
              <a:rPr lang="en-US" altLang="zh-TW" sz="12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200" dirty="0" smtClean="0">
                <a:solidFill>
                  <a:srgbClr val="000087"/>
                </a:solidFill>
                <a:latin typeface="Consolas"/>
              </a:rPr>
              <a:t>requests, time</a:t>
            </a:r>
            <a:r>
              <a:rPr lang="en-US" altLang="zh-TW" sz="1200" dirty="0" smtClean="0">
                <a:solidFill>
                  <a:srgbClr val="5F5F00"/>
                </a:solidFill>
                <a:latin typeface="Consolas"/>
              </a:rPr>
              <a:t> </a:t>
            </a:r>
            <a:endParaRPr lang="en-US" altLang="zh-TW" sz="1200" dirty="0">
              <a:solidFill>
                <a:srgbClr val="5F5F00"/>
              </a:solidFill>
              <a:latin typeface="Consolas"/>
            </a:endParaRPr>
          </a:p>
          <a:p>
            <a:pPr marL="0" indent="0">
              <a:buNone/>
            </a:pPr>
            <a:endParaRPr lang="en-US" altLang="zh-TW" sz="1200" dirty="0">
              <a:solidFill>
                <a:srgbClr val="5F5F00"/>
              </a:solidFill>
              <a:latin typeface="Consolas"/>
            </a:endParaRPr>
          </a:p>
          <a:p>
            <a:pPr marL="0" indent="0">
              <a:buNone/>
            </a:pPr>
            <a:r>
              <a:rPr lang="en-US" altLang="zh-TW" sz="1200" dirty="0" err="1">
                <a:solidFill>
                  <a:srgbClr val="000087"/>
                </a:solidFill>
                <a:latin typeface="Consolas"/>
              </a:rPr>
              <a:t>bid_list</a:t>
            </a:r>
            <a:r>
              <a:rPr lang="en-US" altLang="zh-TW" sz="12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200" dirty="0">
                <a:solidFill>
                  <a:srgbClr val="00005F"/>
                </a:solidFill>
                <a:latin typeface="Consolas"/>
              </a:rPr>
              <a:t>=</a:t>
            </a:r>
            <a:r>
              <a:rPr lang="en-US" altLang="zh-TW" sz="12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200" dirty="0">
                <a:solidFill>
                  <a:srgbClr val="000087"/>
                </a:solidFill>
                <a:latin typeface="Consolas"/>
              </a:rPr>
              <a:t>open</a:t>
            </a:r>
            <a:r>
              <a:rPr lang="en-US" altLang="zh-TW" sz="1200" dirty="0">
                <a:solidFill>
                  <a:srgbClr val="00005F"/>
                </a:solidFill>
                <a:latin typeface="Consolas"/>
              </a:rPr>
              <a:t>(</a:t>
            </a:r>
            <a:r>
              <a:rPr lang="en-US" altLang="zh-TW" sz="1200" dirty="0">
                <a:solidFill>
                  <a:srgbClr val="005F5F"/>
                </a:solidFill>
                <a:latin typeface="Consolas"/>
              </a:rPr>
              <a:t>'bid_list.txt'</a:t>
            </a:r>
            <a:r>
              <a:rPr lang="en-US" altLang="zh-TW" sz="1200" dirty="0">
                <a:solidFill>
                  <a:srgbClr val="00005F"/>
                </a:solidFill>
                <a:latin typeface="Consolas"/>
              </a:rPr>
              <a:t>,</a:t>
            </a:r>
            <a:r>
              <a:rPr lang="en-US" altLang="zh-TW" sz="12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200" dirty="0">
                <a:solidFill>
                  <a:srgbClr val="005F5F"/>
                </a:solidFill>
                <a:latin typeface="Consolas"/>
              </a:rPr>
              <a:t>'r'</a:t>
            </a:r>
            <a:r>
              <a:rPr lang="en-US" altLang="zh-TW" sz="1200" dirty="0">
                <a:solidFill>
                  <a:srgbClr val="00005F"/>
                </a:solidFill>
                <a:latin typeface="Consolas"/>
              </a:rPr>
              <a:t>)</a:t>
            </a:r>
            <a:r>
              <a:rPr lang="en-US" altLang="zh-TW" sz="1200" dirty="0">
                <a:solidFill>
                  <a:srgbClr val="5F5F00"/>
                </a:solidFill>
                <a:latin typeface="Consolas"/>
              </a:rPr>
              <a:t> </a:t>
            </a:r>
          </a:p>
          <a:p>
            <a:pPr marL="0" indent="0">
              <a:buNone/>
            </a:pPr>
            <a:r>
              <a:rPr lang="en-US" altLang="zh-TW" sz="1200" dirty="0">
                <a:solidFill>
                  <a:srgbClr val="87005F"/>
                </a:solidFill>
                <a:latin typeface="Consolas"/>
              </a:rPr>
              <a:t>for</a:t>
            </a:r>
            <a:r>
              <a:rPr lang="en-US" altLang="zh-TW" sz="12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200" dirty="0">
                <a:solidFill>
                  <a:srgbClr val="000087"/>
                </a:solidFill>
                <a:latin typeface="Consolas"/>
              </a:rPr>
              <a:t>line</a:t>
            </a:r>
            <a:r>
              <a:rPr lang="en-US" altLang="zh-TW" sz="12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200" dirty="0">
                <a:solidFill>
                  <a:srgbClr val="87005F"/>
                </a:solidFill>
                <a:latin typeface="Consolas"/>
              </a:rPr>
              <a:t>in</a:t>
            </a:r>
            <a:r>
              <a:rPr lang="en-US" altLang="zh-TW" sz="12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200" dirty="0" err="1">
                <a:solidFill>
                  <a:srgbClr val="000087"/>
                </a:solidFill>
                <a:latin typeface="Consolas"/>
              </a:rPr>
              <a:t>bid_list</a:t>
            </a:r>
            <a:r>
              <a:rPr lang="en-US" altLang="zh-TW" sz="1200" dirty="0" err="1">
                <a:solidFill>
                  <a:srgbClr val="00005F"/>
                </a:solidFill>
                <a:latin typeface="Consolas"/>
              </a:rPr>
              <a:t>.</a:t>
            </a:r>
            <a:r>
              <a:rPr lang="en-US" altLang="zh-TW" sz="1200" dirty="0" err="1">
                <a:solidFill>
                  <a:srgbClr val="000087"/>
                </a:solidFill>
                <a:latin typeface="Consolas"/>
              </a:rPr>
              <a:t>readlines</a:t>
            </a:r>
            <a:r>
              <a:rPr lang="en-US" altLang="zh-TW" sz="1200" dirty="0">
                <a:solidFill>
                  <a:srgbClr val="00005F"/>
                </a:solidFill>
                <a:latin typeface="Consolas"/>
              </a:rPr>
              <a:t>():</a:t>
            </a:r>
            <a:r>
              <a:rPr lang="en-US" altLang="zh-TW" sz="1200" dirty="0">
                <a:solidFill>
                  <a:srgbClr val="5F5F00"/>
                </a:solidFill>
                <a:latin typeface="Consolas"/>
              </a:rPr>
              <a:t> </a:t>
            </a:r>
          </a:p>
          <a:p>
            <a:pPr marL="0" indent="0">
              <a:buNone/>
            </a:pPr>
            <a:r>
              <a:rPr lang="zh-TW" altLang="en-US" sz="1200" dirty="0">
                <a:solidFill>
                  <a:srgbClr val="000087"/>
                </a:solidFill>
                <a:latin typeface="Consolas"/>
              </a:rPr>
              <a:t>    </a:t>
            </a:r>
            <a:r>
              <a:rPr lang="en-US" altLang="zh-TW" sz="1200" dirty="0" err="1">
                <a:solidFill>
                  <a:srgbClr val="000087"/>
                </a:solidFill>
                <a:latin typeface="Consolas"/>
              </a:rPr>
              <a:t>pagelink</a:t>
            </a:r>
            <a:r>
              <a:rPr lang="en-US" altLang="zh-TW" sz="12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200" dirty="0">
                <a:solidFill>
                  <a:srgbClr val="00005F"/>
                </a:solidFill>
                <a:latin typeface="Consolas"/>
              </a:rPr>
              <a:t>=</a:t>
            </a:r>
            <a:r>
              <a:rPr lang="en-US" altLang="zh-TW" sz="12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200" dirty="0" err="1">
                <a:solidFill>
                  <a:srgbClr val="000087"/>
                </a:solidFill>
                <a:latin typeface="Consolas"/>
              </a:rPr>
              <a:t>line</a:t>
            </a:r>
            <a:r>
              <a:rPr lang="en-US" altLang="zh-TW" sz="1200" dirty="0" err="1">
                <a:solidFill>
                  <a:srgbClr val="00005F"/>
                </a:solidFill>
                <a:latin typeface="Consolas"/>
              </a:rPr>
              <a:t>.</a:t>
            </a:r>
            <a:r>
              <a:rPr lang="en-US" altLang="zh-TW" sz="1200" dirty="0" err="1">
                <a:solidFill>
                  <a:srgbClr val="000087"/>
                </a:solidFill>
                <a:latin typeface="Consolas"/>
              </a:rPr>
              <a:t>strip</a:t>
            </a:r>
            <a:r>
              <a:rPr lang="en-US" altLang="zh-TW" sz="1200" dirty="0">
                <a:solidFill>
                  <a:srgbClr val="00005F"/>
                </a:solidFill>
                <a:latin typeface="Consolas"/>
              </a:rPr>
              <a:t>()</a:t>
            </a:r>
            <a:r>
              <a:rPr lang="en-US" altLang="zh-TW" sz="1200" dirty="0">
                <a:solidFill>
                  <a:srgbClr val="5F5F00"/>
                </a:solidFill>
                <a:latin typeface="Consolas"/>
              </a:rPr>
              <a:t> </a:t>
            </a:r>
          </a:p>
          <a:p>
            <a:pPr marL="0" indent="0">
              <a:buNone/>
            </a:pPr>
            <a:r>
              <a:rPr lang="zh-TW" altLang="en-US" sz="1200" dirty="0">
                <a:solidFill>
                  <a:srgbClr val="000087"/>
                </a:solidFill>
                <a:latin typeface="Consolas"/>
              </a:rPr>
              <a:t> </a:t>
            </a:r>
            <a:r>
              <a:rPr lang="en-US" altLang="zh-TW" sz="1200" dirty="0">
                <a:solidFill>
                  <a:srgbClr val="000087"/>
                </a:solidFill>
                <a:latin typeface="Consolas"/>
              </a:rPr>
              <a:t>m</a:t>
            </a:r>
            <a:r>
              <a:rPr lang="en-US" altLang="zh-TW" sz="12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200" dirty="0">
                <a:solidFill>
                  <a:srgbClr val="00005F"/>
                </a:solidFill>
                <a:latin typeface="Consolas"/>
              </a:rPr>
              <a:t>=</a:t>
            </a:r>
            <a:r>
              <a:rPr lang="en-US" altLang="zh-TW" sz="12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200" dirty="0" err="1">
                <a:solidFill>
                  <a:srgbClr val="000087"/>
                </a:solidFill>
                <a:latin typeface="Consolas"/>
              </a:rPr>
              <a:t>re</a:t>
            </a:r>
            <a:r>
              <a:rPr lang="en-US" altLang="zh-TW" sz="1200" dirty="0" err="1">
                <a:solidFill>
                  <a:srgbClr val="00005F"/>
                </a:solidFill>
                <a:latin typeface="Consolas"/>
              </a:rPr>
              <a:t>.</a:t>
            </a:r>
            <a:r>
              <a:rPr lang="en-US" altLang="zh-TW" sz="1200" dirty="0" err="1">
                <a:solidFill>
                  <a:srgbClr val="000087"/>
                </a:solidFill>
                <a:latin typeface="Consolas"/>
              </a:rPr>
              <a:t>match</a:t>
            </a:r>
            <a:r>
              <a:rPr lang="en-US" altLang="zh-TW" sz="1200" dirty="0">
                <a:solidFill>
                  <a:srgbClr val="00005F"/>
                </a:solidFill>
                <a:latin typeface="Consolas"/>
              </a:rPr>
              <a:t>(</a:t>
            </a:r>
            <a:r>
              <a:rPr lang="en-US" altLang="zh-TW" sz="1200" dirty="0">
                <a:solidFill>
                  <a:srgbClr val="005F5F"/>
                </a:solidFill>
                <a:latin typeface="Consolas"/>
              </a:rPr>
              <a:t>r"([^</a:t>
            </a:r>
            <a:r>
              <a:rPr lang="zh-TW" altLang="en-US" sz="1200" dirty="0">
                <a:solidFill>
                  <a:srgbClr val="005F5F"/>
                </a:solidFill>
                <a:latin typeface="Consolas"/>
              </a:rPr>
              <a:t> </a:t>
            </a:r>
            <a:r>
              <a:rPr lang="en-US" altLang="zh-TW" sz="1200" dirty="0">
                <a:solidFill>
                  <a:srgbClr val="005F5F"/>
                </a:solidFill>
                <a:latin typeface="Consolas"/>
              </a:rPr>
              <a:t>]+)</a:t>
            </a:r>
            <a:r>
              <a:rPr lang="en-US" altLang="zh-TW" sz="1200" dirty="0" err="1">
                <a:solidFill>
                  <a:srgbClr val="005F5F"/>
                </a:solidFill>
                <a:latin typeface="Consolas"/>
              </a:rPr>
              <a:t>pkAtmMain</a:t>
            </a:r>
            <a:r>
              <a:rPr lang="en-US" altLang="zh-TW" sz="1200" dirty="0">
                <a:solidFill>
                  <a:srgbClr val="005F5F"/>
                </a:solidFill>
                <a:latin typeface="Consolas"/>
              </a:rPr>
              <a:t>=(?P&lt;</a:t>
            </a:r>
            <a:r>
              <a:rPr lang="en-US" altLang="zh-TW" sz="1200" dirty="0" err="1">
                <a:solidFill>
                  <a:srgbClr val="005F5F"/>
                </a:solidFill>
                <a:latin typeface="Consolas"/>
              </a:rPr>
              <a:t>pkAtmMain</a:t>
            </a:r>
            <a:r>
              <a:rPr lang="en-US" altLang="zh-TW" sz="1200" dirty="0">
                <a:solidFill>
                  <a:srgbClr val="005F5F"/>
                </a:solidFill>
                <a:latin typeface="Consolas"/>
              </a:rPr>
              <a:t>&gt;\w+)&amp;</a:t>
            </a:r>
            <a:r>
              <a:rPr lang="en-US" altLang="zh-TW" sz="1200" dirty="0" err="1">
                <a:solidFill>
                  <a:srgbClr val="005F5F"/>
                </a:solidFill>
                <a:latin typeface="Consolas"/>
              </a:rPr>
              <a:t>tenderCaseNo</a:t>
            </a:r>
            <a:r>
              <a:rPr lang="en-US" altLang="zh-TW" sz="1200" dirty="0">
                <a:solidFill>
                  <a:srgbClr val="005F5F"/>
                </a:solidFill>
                <a:latin typeface="Consolas"/>
              </a:rPr>
              <a:t>=(?P&lt;</a:t>
            </a:r>
            <a:r>
              <a:rPr lang="en-US" altLang="zh-TW" sz="1200" dirty="0" err="1">
                <a:solidFill>
                  <a:srgbClr val="005F5F"/>
                </a:solidFill>
                <a:latin typeface="Consolas"/>
              </a:rPr>
              <a:t>tenderCaseNo</a:t>
            </a:r>
            <a:r>
              <a:rPr lang="en-US" altLang="zh-TW" sz="1200" dirty="0">
                <a:solidFill>
                  <a:srgbClr val="005F5F"/>
                </a:solidFill>
                <a:latin typeface="Consolas"/>
              </a:rPr>
              <a:t>&gt;\w+)"</a:t>
            </a:r>
            <a:r>
              <a:rPr lang="en-US" altLang="zh-TW" sz="1200" dirty="0">
                <a:solidFill>
                  <a:srgbClr val="00005F"/>
                </a:solidFill>
                <a:latin typeface="Consolas"/>
              </a:rPr>
              <a:t>,</a:t>
            </a:r>
            <a:r>
              <a:rPr lang="en-US" altLang="zh-TW" sz="12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200" dirty="0" err="1">
                <a:solidFill>
                  <a:srgbClr val="000087"/>
                </a:solidFill>
                <a:latin typeface="Consolas"/>
              </a:rPr>
              <a:t>pagelink</a:t>
            </a:r>
            <a:r>
              <a:rPr lang="en-US" altLang="zh-TW" sz="1200" dirty="0">
                <a:solidFill>
                  <a:srgbClr val="00005F"/>
                </a:solidFill>
                <a:latin typeface="Consolas"/>
              </a:rPr>
              <a:t>)</a:t>
            </a:r>
            <a:endParaRPr lang="en-US" altLang="zh-TW" sz="1200" dirty="0">
              <a:solidFill>
                <a:srgbClr val="5F5F00"/>
              </a:solidFill>
              <a:latin typeface="Consolas"/>
            </a:endParaRPr>
          </a:p>
          <a:p>
            <a:pPr marL="0" indent="0">
              <a:buNone/>
            </a:pPr>
            <a:r>
              <a:rPr lang="zh-TW" altLang="en-US" sz="1200" dirty="0">
                <a:solidFill>
                  <a:srgbClr val="000087"/>
                </a:solidFill>
                <a:latin typeface="Consolas"/>
              </a:rPr>
              <a:t>    </a:t>
            </a:r>
            <a:r>
              <a:rPr lang="en-US" altLang="zh-TW" sz="1200" dirty="0">
                <a:solidFill>
                  <a:srgbClr val="000087"/>
                </a:solidFill>
                <a:latin typeface="Consolas"/>
              </a:rPr>
              <a:t>filename</a:t>
            </a:r>
            <a:r>
              <a:rPr lang="en-US" altLang="zh-TW" sz="12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200" dirty="0">
                <a:solidFill>
                  <a:srgbClr val="00005F"/>
                </a:solidFill>
                <a:latin typeface="Consolas"/>
              </a:rPr>
              <a:t>=</a:t>
            </a:r>
            <a:r>
              <a:rPr lang="en-US" altLang="zh-TW" sz="12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200" dirty="0">
                <a:solidFill>
                  <a:srgbClr val="005F5F"/>
                </a:solidFill>
                <a:latin typeface="Consolas"/>
              </a:rPr>
              <a:t>"%</a:t>
            </a:r>
            <a:r>
              <a:rPr lang="en-US" altLang="zh-TW" sz="1200" dirty="0" err="1">
                <a:solidFill>
                  <a:srgbClr val="005F5F"/>
                </a:solidFill>
                <a:latin typeface="Consolas"/>
              </a:rPr>
              <a:t>s_%s</a:t>
            </a:r>
            <a:r>
              <a:rPr lang="en-US" altLang="zh-TW" sz="1200" dirty="0">
                <a:solidFill>
                  <a:srgbClr val="005F5F"/>
                </a:solidFill>
                <a:latin typeface="Consolas"/>
              </a:rPr>
              <a:t>"</a:t>
            </a:r>
            <a:r>
              <a:rPr lang="en-US" altLang="zh-TW" sz="1200" dirty="0">
                <a:solidFill>
                  <a:srgbClr val="00005F"/>
                </a:solidFill>
                <a:latin typeface="Consolas"/>
              </a:rPr>
              <a:t>%(</a:t>
            </a:r>
            <a:r>
              <a:rPr lang="en-US" altLang="zh-TW" sz="1200" dirty="0" err="1">
                <a:solidFill>
                  <a:srgbClr val="000087"/>
                </a:solidFill>
                <a:latin typeface="Consolas"/>
              </a:rPr>
              <a:t>m</a:t>
            </a:r>
            <a:r>
              <a:rPr lang="en-US" altLang="zh-TW" sz="1200" dirty="0" err="1">
                <a:solidFill>
                  <a:srgbClr val="00005F"/>
                </a:solidFill>
                <a:latin typeface="Consolas"/>
              </a:rPr>
              <a:t>.</a:t>
            </a:r>
            <a:r>
              <a:rPr lang="en-US" altLang="zh-TW" sz="1200" dirty="0" err="1">
                <a:solidFill>
                  <a:srgbClr val="000087"/>
                </a:solidFill>
                <a:latin typeface="Consolas"/>
              </a:rPr>
              <a:t>group</a:t>
            </a:r>
            <a:r>
              <a:rPr lang="en-US" altLang="zh-TW" sz="1200" dirty="0">
                <a:solidFill>
                  <a:srgbClr val="00005F"/>
                </a:solidFill>
                <a:latin typeface="Consolas"/>
              </a:rPr>
              <a:t>(</a:t>
            </a:r>
            <a:r>
              <a:rPr lang="en-US" altLang="zh-TW" sz="1200" dirty="0">
                <a:solidFill>
                  <a:srgbClr val="005F5F"/>
                </a:solidFill>
                <a:latin typeface="Consolas"/>
              </a:rPr>
              <a:t>'</a:t>
            </a:r>
            <a:r>
              <a:rPr lang="en-US" altLang="zh-TW" sz="1200" dirty="0" err="1">
                <a:solidFill>
                  <a:srgbClr val="005F5F"/>
                </a:solidFill>
                <a:latin typeface="Consolas"/>
              </a:rPr>
              <a:t>pkAtmMain</a:t>
            </a:r>
            <a:r>
              <a:rPr lang="en-US" altLang="zh-TW" sz="1200" dirty="0">
                <a:solidFill>
                  <a:srgbClr val="005F5F"/>
                </a:solidFill>
                <a:latin typeface="Consolas"/>
              </a:rPr>
              <a:t>'</a:t>
            </a:r>
            <a:r>
              <a:rPr lang="en-US" altLang="zh-TW" sz="1200" dirty="0">
                <a:solidFill>
                  <a:srgbClr val="00005F"/>
                </a:solidFill>
                <a:latin typeface="Consolas"/>
              </a:rPr>
              <a:t>),</a:t>
            </a:r>
            <a:r>
              <a:rPr lang="en-US" altLang="zh-TW" sz="12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200" dirty="0" err="1">
                <a:solidFill>
                  <a:srgbClr val="000087"/>
                </a:solidFill>
                <a:latin typeface="Consolas"/>
              </a:rPr>
              <a:t>m</a:t>
            </a:r>
            <a:r>
              <a:rPr lang="en-US" altLang="zh-TW" sz="1200" dirty="0" err="1">
                <a:solidFill>
                  <a:srgbClr val="00005F"/>
                </a:solidFill>
                <a:latin typeface="Consolas"/>
              </a:rPr>
              <a:t>.</a:t>
            </a:r>
            <a:r>
              <a:rPr lang="en-US" altLang="zh-TW" sz="1200" dirty="0" err="1">
                <a:solidFill>
                  <a:srgbClr val="000087"/>
                </a:solidFill>
                <a:latin typeface="Consolas"/>
              </a:rPr>
              <a:t>group</a:t>
            </a:r>
            <a:r>
              <a:rPr lang="en-US" altLang="zh-TW" sz="1200" dirty="0">
                <a:solidFill>
                  <a:srgbClr val="00005F"/>
                </a:solidFill>
                <a:latin typeface="Consolas"/>
              </a:rPr>
              <a:t>(</a:t>
            </a:r>
            <a:r>
              <a:rPr lang="en-US" altLang="zh-TW" sz="1200" dirty="0">
                <a:solidFill>
                  <a:srgbClr val="005F5F"/>
                </a:solidFill>
                <a:latin typeface="Consolas"/>
              </a:rPr>
              <a:t>'</a:t>
            </a:r>
            <a:r>
              <a:rPr lang="en-US" altLang="zh-TW" sz="1200" dirty="0" err="1">
                <a:solidFill>
                  <a:srgbClr val="005F5F"/>
                </a:solidFill>
                <a:latin typeface="Consolas"/>
              </a:rPr>
              <a:t>tenderCaseNo</a:t>
            </a:r>
            <a:r>
              <a:rPr lang="en-US" altLang="zh-TW" sz="1200" dirty="0">
                <a:solidFill>
                  <a:srgbClr val="005F5F"/>
                </a:solidFill>
                <a:latin typeface="Consolas"/>
              </a:rPr>
              <a:t>'</a:t>
            </a:r>
            <a:r>
              <a:rPr lang="en-US" altLang="zh-TW" sz="1200" dirty="0">
                <a:solidFill>
                  <a:srgbClr val="00005F"/>
                </a:solidFill>
                <a:latin typeface="Consolas"/>
              </a:rPr>
              <a:t>))</a:t>
            </a:r>
            <a:r>
              <a:rPr lang="en-US" altLang="zh-TW" sz="1200" dirty="0">
                <a:solidFill>
                  <a:srgbClr val="5F5F00"/>
                </a:solidFill>
                <a:latin typeface="Consolas"/>
              </a:rPr>
              <a:t> </a:t>
            </a:r>
          </a:p>
          <a:p>
            <a:pPr marL="0" indent="0">
              <a:buNone/>
            </a:pPr>
            <a:r>
              <a:rPr lang="zh-TW" altLang="en-US" sz="1200" dirty="0">
                <a:solidFill>
                  <a:srgbClr val="000087"/>
                </a:solidFill>
                <a:latin typeface="Consolas"/>
              </a:rPr>
              <a:t>    </a:t>
            </a:r>
            <a:r>
              <a:rPr lang="en-US" altLang="zh-TW" sz="1200" dirty="0" err="1">
                <a:solidFill>
                  <a:srgbClr val="000087"/>
                </a:solidFill>
                <a:latin typeface="Consolas"/>
              </a:rPr>
              <a:t>request_get</a:t>
            </a:r>
            <a:r>
              <a:rPr lang="en-US" altLang="zh-TW" sz="12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200" dirty="0">
                <a:solidFill>
                  <a:srgbClr val="00005F"/>
                </a:solidFill>
                <a:latin typeface="Consolas"/>
              </a:rPr>
              <a:t>=</a:t>
            </a:r>
            <a:r>
              <a:rPr lang="en-US" altLang="zh-TW" sz="12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200" dirty="0" err="1">
                <a:solidFill>
                  <a:srgbClr val="000087"/>
                </a:solidFill>
                <a:latin typeface="Consolas"/>
              </a:rPr>
              <a:t>requests</a:t>
            </a:r>
            <a:r>
              <a:rPr lang="en-US" altLang="zh-TW" sz="1200" dirty="0" err="1">
                <a:solidFill>
                  <a:srgbClr val="00005F"/>
                </a:solidFill>
                <a:latin typeface="Consolas"/>
              </a:rPr>
              <a:t>.</a:t>
            </a:r>
            <a:r>
              <a:rPr lang="en-US" altLang="zh-TW" sz="1200" dirty="0" err="1">
                <a:solidFill>
                  <a:srgbClr val="000087"/>
                </a:solidFill>
                <a:latin typeface="Consolas"/>
              </a:rPr>
              <a:t>get</a:t>
            </a:r>
            <a:r>
              <a:rPr lang="en-US" altLang="zh-TW" sz="1200" dirty="0">
                <a:solidFill>
                  <a:srgbClr val="00005F"/>
                </a:solidFill>
                <a:latin typeface="Consolas"/>
              </a:rPr>
              <a:t>(</a:t>
            </a:r>
            <a:r>
              <a:rPr lang="en-US" altLang="zh-TW" sz="1200" dirty="0" err="1">
                <a:solidFill>
                  <a:srgbClr val="000087"/>
                </a:solidFill>
                <a:latin typeface="Consolas"/>
              </a:rPr>
              <a:t>pagelink</a:t>
            </a:r>
            <a:r>
              <a:rPr lang="en-US" altLang="zh-TW" sz="1200" dirty="0">
                <a:solidFill>
                  <a:srgbClr val="00005F"/>
                </a:solidFill>
                <a:latin typeface="Consolas"/>
              </a:rPr>
              <a:t>)</a:t>
            </a:r>
            <a:r>
              <a:rPr lang="en-US" altLang="zh-TW" sz="1200" dirty="0">
                <a:solidFill>
                  <a:srgbClr val="5F5F00"/>
                </a:solidFill>
                <a:latin typeface="Consolas"/>
              </a:rPr>
              <a:t> </a:t>
            </a:r>
            <a:endParaRPr lang="en-US" altLang="zh-TW" sz="1200" dirty="0" smtClean="0">
              <a:solidFill>
                <a:srgbClr val="5F5F00"/>
              </a:solidFill>
              <a:latin typeface="Consolas"/>
            </a:endParaRPr>
          </a:p>
          <a:p>
            <a:pPr marL="0" indent="0">
              <a:buNone/>
            </a:pPr>
            <a:r>
              <a:rPr lang="zh-TW" altLang="en-US" sz="12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zh-TW" altLang="en-US" sz="1200" dirty="0" smtClean="0">
                <a:solidFill>
                  <a:srgbClr val="5F5F00"/>
                </a:solidFill>
                <a:latin typeface="Consolas"/>
              </a:rPr>
              <a:t>   </a:t>
            </a:r>
            <a:r>
              <a:rPr lang="en-US" altLang="zh-TW" sz="1200" dirty="0" smtClean="0">
                <a:solidFill>
                  <a:srgbClr val="000087"/>
                </a:solidFill>
                <a:latin typeface="Consolas"/>
              </a:rPr>
              <a:t>response</a:t>
            </a:r>
            <a:r>
              <a:rPr lang="en-US" altLang="zh-TW" sz="1200" dirty="0" smtClean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200" dirty="0">
                <a:solidFill>
                  <a:srgbClr val="00005F"/>
                </a:solidFill>
                <a:latin typeface="Consolas"/>
              </a:rPr>
              <a:t>=</a:t>
            </a:r>
            <a:r>
              <a:rPr lang="en-US" altLang="zh-TW" sz="12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200" dirty="0" err="1" smtClean="0">
                <a:solidFill>
                  <a:srgbClr val="000087"/>
                </a:solidFill>
                <a:latin typeface="Consolas"/>
              </a:rPr>
              <a:t>request_get</a:t>
            </a:r>
            <a:r>
              <a:rPr lang="en-US" altLang="zh-TW" sz="1200" dirty="0" err="1" smtClean="0">
                <a:solidFill>
                  <a:srgbClr val="00005F"/>
                </a:solidFill>
                <a:latin typeface="Consolas"/>
              </a:rPr>
              <a:t>.</a:t>
            </a:r>
            <a:r>
              <a:rPr lang="en-US" altLang="zh-TW" sz="1200" dirty="0" err="1" smtClean="0">
                <a:solidFill>
                  <a:srgbClr val="000087"/>
                </a:solidFill>
                <a:latin typeface="Consolas"/>
              </a:rPr>
              <a:t>text</a:t>
            </a:r>
            <a:r>
              <a:rPr lang="en-US" altLang="zh-TW" sz="1200" dirty="0" err="1" smtClean="0">
                <a:solidFill>
                  <a:srgbClr val="00005F"/>
                </a:solidFill>
                <a:latin typeface="Consolas"/>
              </a:rPr>
              <a:t>.</a:t>
            </a:r>
            <a:r>
              <a:rPr lang="en-US" altLang="zh-TW" sz="1200" dirty="0" err="1" smtClean="0">
                <a:solidFill>
                  <a:srgbClr val="000087"/>
                </a:solidFill>
                <a:latin typeface="Consolas"/>
              </a:rPr>
              <a:t>encode</a:t>
            </a:r>
            <a:r>
              <a:rPr lang="en-US" altLang="zh-TW" sz="1200" dirty="0">
                <a:solidFill>
                  <a:srgbClr val="00005F"/>
                </a:solidFill>
                <a:latin typeface="Consolas"/>
              </a:rPr>
              <a:t>(</a:t>
            </a:r>
            <a:r>
              <a:rPr lang="en-US" altLang="zh-TW" sz="1200" dirty="0">
                <a:solidFill>
                  <a:srgbClr val="005F5F"/>
                </a:solidFill>
                <a:latin typeface="Consolas"/>
              </a:rPr>
              <a:t>'utf8'</a:t>
            </a:r>
            <a:r>
              <a:rPr lang="en-US" altLang="zh-TW" sz="1200" dirty="0">
                <a:solidFill>
                  <a:srgbClr val="00005F"/>
                </a:solidFill>
                <a:latin typeface="Consolas"/>
              </a:rPr>
              <a:t>)</a:t>
            </a:r>
            <a:r>
              <a:rPr lang="en-US" altLang="zh-TW" sz="1200" dirty="0">
                <a:solidFill>
                  <a:srgbClr val="5F5F00"/>
                </a:solidFill>
                <a:latin typeface="Consolas"/>
              </a:rPr>
              <a:t> </a:t>
            </a:r>
          </a:p>
          <a:p>
            <a:pPr marL="0" indent="0">
              <a:buNone/>
            </a:pPr>
            <a:r>
              <a:rPr lang="zh-TW" altLang="en-US" sz="1200" dirty="0">
                <a:solidFill>
                  <a:srgbClr val="000087"/>
                </a:solidFill>
                <a:latin typeface="Consolas"/>
              </a:rPr>
              <a:t>    </a:t>
            </a:r>
            <a:r>
              <a:rPr lang="en-US" altLang="zh-TW" sz="1200" dirty="0">
                <a:solidFill>
                  <a:srgbClr val="000087"/>
                </a:solidFill>
                <a:latin typeface="Consolas"/>
              </a:rPr>
              <a:t>soup</a:t>
            </a:r>
            <a:r>
              <a:rPr lang="en-US" altLang="zh-TW" sz="12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200" dirty="0">
                <a:solidFill>
                  <a:srgbClr val="00005F"/>
                </a:solidFill>
                <a:latin typeface="Consolas"/>
              </a:rPr>
              <a:t>=</a:t>
            </a:r>
            <a:r>
              <a:rPr lang="en-US" altLang="zh-TW" sz="12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200" dirty="0" err="1">
                <a:solidFill>
                  <a:srgbClr val="000087"/>
                </a:solidFill>
                <a:latin typeface="Consolas"/>
              </a:rPr>
              <a:t>BeautifulSoup</a:t>
            </a:r>
            <a:r>
              <a:rPr lang="en-US" altLang="zh-TW" sz="1200" dirty="0">
                <a:solidFill>
                  <a:srgbClr val="00005F"/>
                </a:solidFill>
                <a:latin typeface="Consolas"/>
              </a:rPr>
              <a:t>(</a:t>
            </a:r>
            <a:r>
              <a:rPr lang="en-US" altLang="zh-TW" sz="1200" dirty="0">
                <a:solidFill>
                  <a:srgbClr val="005F5F"/>
                </a:solidFill>
                <a:latin typeface="Consolas"/>
              </a:rPr>
              <a:t>''</a:t>
            </a:r>
            <a:r>
              <a:rPr lang="en-US" altLang="zh-TW" sz="1200" dirty="0">
                <a:solidFill>
                  <a:srgbClr val="00005F"/>
                </a:solidFill>
                <a:latin typeface="Consolas"/>
              </a:rPr>
              <a:t>.</a:t>
            </a:r>
            <a:r>
              <a:rPr lang="en-US" altLang="zh-TW" sz="1200" dirty="0">
                <a:solidFill>
                  <a:srgbClr val="000087"/>
                </a:solidFill>
                <a:latin typeface="Consolas"/>
              </a:rPr>
              <a:t>join</a:t>
            </a:r>
            <a:r>
              <a:rPr lang="en-US" altLang="zh-TW" sz="1200" dirty="0">
                <a:solidFill>
                  <a:srgbClr val="00005F"/>
                </a:solidFill>
                <a:latin typeface="Consolas"/>
              </a:rPr>
              <a:t>(</a:t>
            </a:r>
            <a:r>
              <a:rPr lang="en-US" altLang="zh-TW" sz="1200" dirty="0">
                <a:solidFill>
                  <a:srgbClr val="000087"/>
                </a:solidFill>
                <a:latin typeface="Consolas"/>
              </a:rPr>
              <a:t>response</a:t>
            </a:r>
            <a:r>
              <a:rPr lang="en-US" altLang="zh-TW" sz="1200" dirty="0">
                <a:solidFill>
                  <a:srgbClr val="00005F"/>
                </a:solidFill>
                <a:latin typeface="Consolas"/>
              </a:rPr>
              <a:t>))</a:t>
            </a:r>
            <a:r>
              <a:rPr lang="en-US" altLang="zh-TW" sz="1200" dirty="0">
                <a:solidFill>
                  <a:srgbClr val="5F5F00"/>
                </a:solidFill>
                <a:latin typeface="Consolas"/>
              </a:rPr>
              <a:t> </a:t>
            </a:r>
          </a:p>
          <a:p>
            <a:pPr marL="0" indent="0">
              <a:buNone/>
            </a:pPr>
            <a:r>
              <a:rPr lang="zh-TW" altLang="en-US" sz="1200" dirty="0">
                <a:solidFill>
                  <a:srgbClr val="000087"/>
                </a:solidFill>
                <a:latin typeface="Consolas"/>
              </a:rPr>
              <a:t>    </a:t>
            </a:r>
            <a:r>
              <a:rPr lang="en-US" altLang="zh-TW" sz="1200" dirty="0" err="1">
                <a:solidFill>
                  <a:srgbClr val="000087"/>
                </a:solidFill>
                <a:latin typeface="Consolas"/>
              </a:rPr>
              <a:t>printarea</a:t>
            </a:r>
            <a:r>
              <a:rPr lang="en-US" altLang="zh-TW" sz="12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200" dirty="0">
                <a:solidFill>
                  <a:srgbClr val="00005F"/>
                </a:solidFill>
                <a:latin typeface="Consolas"/>
              </a:rPr>
              <a:t>=</a:t>
            </a:r>
            <a:r>
              <a:rPr lang="en-US" altLang="zh-TW" sz="12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200" dirty="0" err="1">
                <a:solidFill>
                  <a:srgbClr val="000087"/>
                </a:solidFill>
                <a:latin typeface="Consolas"/>
              </a:rPr>
              <a:t>soup</a:t>
            </a:r>
            <a:r>
              <a:rPr lang="en-US" altLang="zh-TW" sz="1200" dirty="0" err="1">
                <a:solidFill>
                  <a:srgbClr val="00005F"/>
                </a:solidFill>
                <a:latin typeface="Consolas"/>
              </a:rPr>
              <a:t>.</a:t>
            </a:r>
            <a:r>
              <a:rPr lang="en-US" altLang="zh-TW" sz="1200" dirty="0" err="1">
                <a:solidFill>
                  <a:srgbClr val="000087"/>
                </a:solidFill>
                <a:latin typeface="Consolas"/>
              </a:rPr>
              <a:t>find</a:t>
            </a:r>
            <a:r>
              <a:rPr lang="en-US" altLang="zh-TW" sz="1200" dirty="0">
                <a:solidFill>
                  <a:srgbClr val="00005F"/>
                </a:solidFill>
                <a:latin typeface="Consolas"/>
              </a:rPr>
              <a:t>(</a:t>
            </a:r>
            <a:r>
              <a:rPr lang="en-US" altLang="zh-TW" sz="1200" dirty="0">
                <a:solidFill>
                  <a:srgbClr val="005F5F"/>
                </a:solidFill>
                <a:latin typeface="Consolas"/>
              </a:rPr>
              <a:t>'div'</a:t>
            </a:r>
            <a:r>
              <a:rPr lang="en-US" altLang="zh-TW" sz="1200" dirty="0">
                <a:solidFill>
                  <a:srgbClr val="00005F"/>
                </a:solidFill>
                <a:latin typeface="Consolas"/>
              </a:rPr>
              <a:t>,</a:t>
            </a:r>
            <a:r>
              <a:rPr lang="en-US" altLang="zh-TW" sz="12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200" dirty="0">
                <a:solidFill>
                  <a:srgbClr val="00005F"/>
                </a:solidFill>
                <a:latin typeface="Consolas"/>
              </a:rPr>
              <a:t>{</a:t>
            </a:r>
            <a:r>
              <a:rPr lang="en-US" altLang="zh-TW" sz="12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200" dirty="0">
                <a:solidFill>
                  <a:srgbClr val="005F5F"/>
                </a:solidFill>
                <a:latin typeface="Consolas"/>
              </a:rPr>
              <a:t>"id"</a:t>
            </a:r>
            <a:r>
              <a:rPr lang="en-US" altLang="zh-TW" sz="12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200" dirty="0">
                <a:solidFill>
                  <a:srgbClr val="00005F"/>
                </a:solidFill>
                <a:latin typeface="Consolas"/>
              </a:rPr>
              <a:t>:</a:t>
            </a:r>
            <a:r>
              <a:rPr lang="en-US" altLang="zh-TW" sz="12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200" dirty="0">
                <a:solidFill>
                  <a:srgbClr val="005F5F"/>
                </a:solidFill>
                <a:latin typeface="Consolas"/>
              </a:rPr>
              <a:t>"</a:t>
            </a:r>
            <a:r>
              <a:rPr lang="en-US" altLang="zh-TW" sz="1200" dirty="0" err="1">
                <a:solidFill>
                  <a:srgbClr val="005F5F"/>
                </a:solidFill>
                <a:latin typeface="Consolas"/>
              </a:rPr>
              <a:t>printArea</a:t>
            </a:r>
            <a:r>
              <a:rPr lang="en-US" altLang="zh-TW" sz="1200" dirty="0">
                <a:solidFill>
                  <a:srgbClr val="005F5F"/>
                </a:solidFill>
                <a:latin typeface="Consolas"/>
              </a:rPr>
              <a:t>"</a:t>
            </a:r>
            <a:r>
              <a:rPr lang="en-US" altLang="zh-TW" sz="12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200" dirty="0">
                <a:solidFill>
                  <a:srgbClr val="00005F"/>
                </a:solidFill>
                <a:latin typeface="Consolas"/>
              </a:rPr>
              <a:t>})</a:t>
            </a:r>
            <a:r>
              <a:rPr lang="en-US" altLang="zh-TW" sz="1200" dirty="0">
                <a:solidFill>
                  <a:srgbClr val="5F5F00"/>
                </a:solidFill>
                <a:latin typeface="Consolas"/>
              </a:rPr>
              <a:t> </a:t>
            </a:r>
          </a:p>
          <a:p>
            <a:pPr marL="0" indent="0">
              <a:buNone/>
            </a:pPr>
            <a:r>
              <a:rPr lang="zh-TW" altLang="en-US" sz="1200" dirty="0">
                <a:solidFill>
                  <a:srgbClr val="000087"/>
                </a:solidFill>
                <a:latin typeface="Consolas"/>
              </a:rPr>
              <a:t>    </a:t>
            </a:r>
            <a:r>
              <a:rPr lang="en-US" altLang="zh-TW" sz="1200" dirty="0" err="1">
                <a:solidFill>
                  <a:srgbClr val="000087"/>
                </a:solidFill>
                <a:latin typeface="Consolas"/>
              </a:rPr>
              <a:t>bid_detail</a:t>
            </a:r>
            <a:r>
              <a:rPr lang="en-US" altLang="zh-TW" sz="12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200" dirty="0">
                <a:solidFill>
                  <a:srgbClr val="00005F"/>
                </a:solidFill>
                <a:latin typeface="Consolas"/>
              </a:rPr>
              <a:t>=</a:t>
            </a:r>
            <a:r>
              <a:rPr lang="en-US" altLang="zh-TW" sz="12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200" dirty="0">
                <a:solidFill>
                  <a:srgbClr val="000087"/>
                </a:solidFill>
                <a:latin typeface="Consolas"/>
              </a:rPr>
              <a:t>open</a:t>
            </a:r>
            <a:r>
              <a:rPr lang="en-US" altLang="zh-TW" sz="1200" dirty="0">
                <a:solidFill>
                  <a:srgbClr val="00005F"/>
                </a:solidFill>
                <a:latin typeface="Consolas"/>
              </a:rPr>
              <a:t>(</a:t>
            </a:r>
            <a:r>
              <a:rPr lang="en-US" altLang="zh-TW" sz="1200" dirty="0">
                <a:solidFill>
                  <a:srgbClr val="005F5F"/>
                </a:solidFill>
                <a:latin typeface="Consolas"/>
              </a:rPr>
              <a:t>"</a:t>
            </a:r>
            <a:r>
              <a:rPr lang="en-US" altLang="zh-TW" sz="1200" dirty="0" err="1">
                <a:solidFill>
                  <a:srgbClr val="005F5F"/>
                </a:solidFill>
                <a:latin typeface="Consolas"/>
              </a:rPr>
              <a:t>gov</a:t>
            </a:r>
            <a:r>
              <a:rPr lang="en-US" altLang="zh-TW" sz="1200" dirty="0">
                <a:solidFill>
                  <a:srgbClr val="005F5F"/>
                </a:solidFill>
                <a:latin typeface="Consolas"/>
              </a:rPr>
              <a:t>/%s.txt"</a:t>
            </a:r>
            <a:r>
              <a:rPr lang="en-US" altLang="zh-TW" sz="1200" dirty="0">
                <a:solidFill>
                  <a:srgbClr val="00005F"/>
                </a:solidFill>
                <a:latin typeface="Consolas"/>
              </a:rPr>
              <a:t>%(</a:t>
            </a:r>
            <a:r>
              <a:rPr lang="en-US" altLang="zh-TW" sz="1200" dirty="0">
                <a:solidFill>
                  <a:srgbClr val="000087"/>
                </a:solidFill>
                <a:latin typeface="Consolas"/>
              </a:rPr>
              <a:t>filename</a:t>
            </a:r>
            <a:r>
              <a:rPr lang="en-US" altLang="zh-TW" sz="1200" dirty="0">
                <a:solidFill>
                  <a:srgbClr val="00005F"/>
                </a:solidFill>
                <a:latin typeface="Consolas"/>
              </a:rPr>
              <a:t>),</a:t>
            </a:r>
            <a:r>
              <a:rPr lang="en-US" altLang="zh-TW" sz="12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200" dirty="0">
                <a:solidFill>
                  <a:srgbClr val="005F5F"/>
                </a:solidFill>
                <a:latin typeface="Consolas"/>
              </a:rPr>
              <a:t>'w'</a:t>
            </a:r>
            <a:r>
              <a:rPr lang="en-US" altLang="zh-TW" sz="1200" dirty="0">
                <a:solidFill>
                  <a:srgbClr val="00005F"/>
                </a:solidFill>
                <a:latin typeface="Consolas"/>
              </a:rPr>
              <a:t>)</a:t>
            </a:r>
            <a:r>
              <a:rPr lang="en-US" altLang="zh-TW" sz="1200" dirty="0">
                <a:solidFill>
                  <a:srgbClr val="5F5F00"/>
                </a:solidFill>
                <a:latin typeface="Consolas"/>
              </a:rPr>
              <a:t> </a:t>
            </a:r>
          </a:p>
          <a:p>
            <a:pPr marL="0" indent="0">
              <a:buNone/>
            </a:pPr>
            <a:r>
              <a:rPr lang="zh-TW" altLang="en-US" sz="1200" dirty="0">
                <a:solidFill>
                  <a:srgbClr val="000087"/>
                </a:solidFill>
                <a:latin typeface="Consolas"/>
              </a:rPr>
              <a:t>    </a:t>
            </a:r>
            <a:r>
              <a:rPr lang="en-US" altLang="zh-TW" sz="1200" dirty="0" err="1">
                <a:solidFill>
                  <a:srgbClr val="000087"/>
                </a:solidFill>
                <a:latin typeface="Consolas"/>
              </a:rPr>
              <a:t>bid_detail</a:t>
            </a:r>
            <a:r>
              <a:rPr lang="en-US" altLang="zh-TW" sz="1200" dirty="0" err="1">
                <a:solidFill>
                  <a:srgbClr val="00005F"/>
                </a:solidFill>
                <a:latin typeface="Consolas"/>
              </a:rPr>
              <a:t>.</a:t>
            </a:r>
            <a:r>
              <a:rPr lang="en-US" altLang="zh-TW" sz="1200" dirty="0" err="1">
                <a:solidFill>
                  <a:srgbClr val="000087"/>
                </a:solidFill>
                <a:latin typeface="Consolas"/>
              </a:rPr>
              <a:t>write</a:t>
            </a:r>
            <a:r>
              <a:rPr lang="en-US" altLang="zh-TW" sz="1200" dirty="0">
                <a:solidFill>
                  <a:srgbClr val="00005F"/>
                </a:solidFill>
                <a:latin typeface="Consolas"/>
              </a:rPr>
              <a:t>(</a:t>
            </a:r>
            <a:r>
              <a:rPr lang="en-US" altLang="zh-TW" sz="1200" dirty="0" err="1">
                <a:solidFill>
                  <a:srgbClr val="000087"/>
                </a:solidFill>
                <a:latin typeface="Consolas"/>
              </a:rPr>
              <a:t>printarea</a:t>
            </a:r>
            <a:r>
              <a:rPr lang="en-US" altLang="zh-TW" sz="12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200" dirty="0">
                <a:solidFill>
                  <a:srgbClr val="00005F"/>
                </a:solidFill>
                <a:latin typeface="Consolas"/>
              </a:rPr>
              <a:t>.</a:t>
            </a:r>
            <a:r>
              <a:rPr lang="en-US" altLang="zh-TW" sz="1200" dirty="0">
                <a:solidFill>
                  <a:srgbClr val="000087"/>
                </a:solidFill>
                <a:latin typeface="Consolas"/>
              </a:rPr>
              <a:t>prettify</a:t>
            </a:r>
            <a:r>
              <a:rPr lang="en-US" altLang="zh-TW" sz="1200" dirty="0">
                <a:solidFill>
                  <a:srgbClr val="00005F"/>
                </a:solidFill>
                <a:latin typeface="Consolas"/>
              </a:rPr>
              <a:t>(</a:t>
            </a:r>
            <a:r>
              <a:rPr lang="en-US" altLang="zh-TW" sz="1200" dirty="0">
                <a:solidFill>
                  <a:srgbClr val="005F5F"/>
                </a:solidFill>
                <a:latin typeface="Consolas"/>
              </a:rPr>
              <a:t>"utf-8"</a:t>
            </a:r>
            <a:r>
              <a:rPr lang="en-US" altLang="zh-TW" sz="1200" dirty="0">
                <a:solidFill>
                  <a:srgbClr val="00005F"/>
                </a:solidFill>
                <a:latin typeface="Consolas"/>
              </a:rPr>
              <a:t>))</a:t>
            </a:r>
            <a:r>
              <a:rPr lang="en-US" altLang="zh-TW" sz="1200" dirty="0">
                <a:solidFill>
                  <a:srgbClr val="5F5F00"/>
                </a:solidFill>
                <a:latin typeface="Consolas"/>
              </a:rPr>
              <a:t> </a:t>
            </a:r>
          </a:p>
          <a:p>
            <a:pPr marL="0" indent="0">
              <a:buNone/>
            </a:pPr>
            <a:r>
              <a:rPr lang="zh-TW" altLang="en-US" sz="1200" dirty="0">
                <a:solidFill>
                  <a:srgbClr val="000087"/>
                </a:solidFill>
                <a:latin typeface="Consolas"/>
              </a:rPr>
              <a:t>    </a:t>
            </a:r>
            <a:r>
              <a:rPr lang="en-US" altLang="zh-TW" sz="1200" dirty="0" err="1">
                <a:solidFill>
                  <a:srgbClr val="000087"/>
                </a:solidFill>
                <a:latin typeface="Consolas"/>
              </a:rPr>
              <a:t>bid_detail</a:t>
            </a:r>
            <a:r>
              <a:rPr lang="en-US" altLang="zh-TW" sz="1200" dirty="0" err="1">
                <a:solidFill>
                  <a:srgbClr val="00005F"/>
                </a:solidFill>
                <a:latin typeface="Consolas"/>
              </a:rPr>
              <a:t>.</a:t>
            </a:r>
            <a:r>
              <a:rPr lang="en-US" altLang="zh-TW" sz="1200" dirty="0" err="1">
                <a:solidFill>
                  <a:srgbClr val="000087"/>
                </a:solidFill>
                <a:latin typeface="Consolas"/>
              </a:rPr>
              <a:t>close</a:t>
            </a:r>
            <a:r>
              <a:rPr lang="en-US" altLang="zh-TW" sz="1200" dirty="0">
                <a:solidFill>
                  <a:srgbClr val="00005F"/>
                </a:solidFill>
                <a:latin typeface="Consolas"/>
              </a:rPr>
              <a:t>()</a:t>
            </a:r>
            <a:r>
              <a:rPr lang="en-US" altLang="zh-TW" sz="1200" dirty="0">
                <a:solidFill>
                  <a:srgbClr val="5F5F00"/>
                </a:solidFill>
                <a:latin typeface="Consolas"/>
              </a:rPr>
              <a:t> </a:t>
            </a:r>
            <a:endParaRPr lang="en-US" altLang="zh-TW" sz="1200" dirty="0" smtClean="0">
              <a:solidFill>
                <a:srgbClr val="5F5F00"/>
              </a:solidFill>
              <a:latin typeface="Consolas"/>
            </a:endParaRPr>
          </a:p>
          <a:p>
            <a:pPr marL="0" indent="0">
              <a:buNone/>
            </a:pPr>
            <a:r>
              <a:rPr lang="en-US" altLang="zh-TW" sz="12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200" dirty="0" smtClean="0">
                <a:solidFill>
                  <a:srgbClr val="5F5F00"/>
                </a:solidFill>
                <a:latin typeface="Consolas"/>
              </a:rPr>
              <a:t>   </a:t>
            </a:r>
            <a:r>
              <a:rPr lang="en-US" altLang="zh-TW" sz="1200" dirty="0" err="1" smtClean="0">
                <a:solidFill>
                  <a:srgbClr val="5F5F00"/>
                </a:solidFill>
                <a:latin typeface="Consolas"/>
              </a:rPr>
              <a:t>time.sleep</a:t>
            </a:r>
            <a:r>
              <a:rPr lang="en-US" altLang="zh-TW" sz="1200" dirty="0" smtClean="0">
                <a:solidFill>
                  <a:srgbClr val="5F5F00"/>
                </a:solidFill>
                <a:latin typeface="Consolas"/>
              </a:rPr>
              <a:t>(1)</a:t>
            </a:r>
            <a:endParaRPr lang="en-US" altLang="zh-TW" sz="1200" dirty="0">
              <a:solidFill>
                <a:srgbClr val="5F5F00"/>
              </a:solidFill>
              <a:latin typeface="Consolas"/>
            </a:endParaRPr>
          </a:p>
          <a:p>
            <a:pPr marL="0" indent="0">
              <a:buNone/>
            </a:pPr>
            <a:r>
              <a:rPr lang="en-US" altLang="zh-TW" sz="1200" dirty="0" err="1">
                <a:solidFill>
                  <a:srgbClr val="000087"/>
                </a:solidFill>
                <a:latin typeface="Consolas"/>
              </a:rPr>
              <a:t>bid_list</a:t>
            </a:r>
            <a:r>
              <a:rPr lang="en-US" altLang="zh-TW" sz="1200" dirty="0" err="1">
                <a:solidFill>
                  <a:srgbClr val="00005F"/>
                </a:solidFill>
                <a:latin typeface="Consolas"/>
              </a:rPr>
              <a:t>.</a:t>
            </a:r>
            <a:r>
              <a:rPr lang="en-US" altLang="zh-TW" sz="1200" dirty="0" err="1">
                <a:solidFill>
                  <a:srgbClr val="000087"/>
                </a:solidFill>
                <a:latin typeface="Consolas"/>
              </a:rPr>
              <a:t>close</a:t>
            </a:r>
            <a:r>
              <a:rPr lang="en-US" altLang="zh-TW" sz="1200" dirty="0">
                <a:solidFill>
                  <a:srgbClr val="00005F"/>
                </a:solidFill>
                <a:latin typeface="Consolas"/>
              </a:rPr>
              <a:t>()</a:t>
            </a:r>
            <a:endParaRPr lang="en-US" altLang="zh-TW" sz="1200" dirty="0"/>
          </a:p>
          <a:p>
            <a:endParaRPr lang="zh-TW" altLang="en-US" sz="1200" dirty="0"/>
          </a:p>
          <a:p>
            <a:endParaRPr lang="zh-TW" altLang="en-US" sz="1200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抓取標案細節</a:t>
            </a:r>
            <a:r>
              <a:rPr lang="zh-TW" altLang="en-US" dirty="0" smtClean="0"/>
              <a:t>完成版</a:t>
            </a:r>
            <a:endParaRPr lang="zh-TW" altLang="en-US" dirty="0"/>
          </a:p>
        </p:txBody>
      </p:sp>
      <p:sp>
        <p:nvSpPr>
          <p:cNvPr id="4" name="圓角矩形 3"/>
          <p:cNvSpPr/>
          <p:nvPr/>
        </p:nvSpPr>
        <p:spPr>
          <a:xfrm>
            <a:off x="755576" y="4581128"/>
            <a:ext cx="1368152" cy="288032"/>
          </a:xfrm>
          <a:prstGeom prst="round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圓角矩形 4"/>
          <p:cNvSpPr/>
          <p:nvPr/>
        </p:nvSpPr>
        <p:spPr>
          <a:xfrm>
            <a:off x="2303748" y="1297930"/>
            <a:ext cx="504056" cy="288032"/>
          </a:xfrm>
          <a:prstGeom prst="round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35260013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4525963"/>
          </a:xfrm>
        </p:spPr>
        <p:txBody>
          <a:bodyPr/>
          <a:lstStyle/>
          <a:p>
            <a:r>
              <a:rPr lang="zh-TW" altLang="en-US" dirty="0" smtClean="0"/>
              <a:t>例外處理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Try…Except</a:t>
            </a:r>
            <a:endParaRPr lang="en-US" altLang="zh-TW" dirty="0"/>
          </a:p>
          <a:p>
            <a:endParaRPr lang="en-US" altLang="zh-TW" dirty="0" smtClean="0"/>
          </a:p>
          <a:p>
            <a:r>
              <a:rPr lang="zh-TW" altLang="en-US" dirty="0" smtClean="0"/>
              <a:t>利用資料庫做工作管理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Job Queue</a:t>
            </a:r>
            <a:endParaRPr lang="en-US" altLang="zh-TW" dirty="0"/>
          </a:p>
          <a:p>
            <a:endParaRPr lang="en-US" altLang="zh-TW" dirty="0" smtClean="0"/>
          </a:p>
          <a:p>
            <a:r>
              <a:rPr lang="zh-TW" altLang="en-US" dirty="0" smtClean="0"/>
              <a:t>利用</a:t>
            </a:r>
            <a:r>
              <a:rPr lang="en-US" altLang="zh-TW" dirty="0" smtClean="0"/>
              <a:t>SMTP </a:t>
            </a:r>
            <a:r>
              <a:rPr lang="zh-TW" altLang="en-US" dirty="0" smtClean="0"/>
              <a:t>做發信通知</a:t>
            </a:r>
            <a:endParaRPr lang="en-US" altLang="zh-TW" dirty="0" smtClean="0"/>
          </a:p>
          <a:p>
            <a:pPr lvl="1"/>
            <a:r>
              <a:rPr lang="zh-TW" altLang="en-US" dirty="0"/>
              <a:t>事件通知</a:t>
            </a: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其餘議題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85866553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標題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cap="none" dirty="0" smtClean="0">
                <a:latin typeface="Arial" charset="0"/>
                <a:cs typeface="Arial" charset="0"/>
              </a:rPr>
              <a:t>更多關於網路爬蟲的應用</a:t>
            </a:r>
          </a:p>
        </p:txBody>
      </p:sp>
      <p:sp>
        <p:nvSpPr>
          <p:cNvPr id="2" name="副標題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85366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用爬蟲來訪價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ISBN:</a:t>
            </a:r>
            <a:r>
              <a:rPr lang="zh-TW" altLang="en-US" dirty="0" smtClean="0"/>
              <a:t> 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9789863021582</a:t>
            </a:r>
          </a:p>
          <a:p>
            <a:pPr lvl="1"/>
            <a:r>
              <a:rPr lang="en-US" altLang="zh-TW" dirty="0" smtClean="0"/>
              <a:t>9789866031472</a:t>
            </a:r>
          </a:p>
          <a:p>
            <a:pPr lvl="1"/>
            <a:r>
              <a:rPr lang="en-US" altLang="zh-TW" dirty="0" smtClean="0"/>
              <a:t>…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84DDCC7-69F6-4715-AE46-389A75F9D0B4}" type="slidenum">
              <a:rPr lang="en-US" smtClean="0"/>
              <a:pPr>
                <a:defRPr/>
              </a:pPr>
              <a:t>108</a:t>
            </a:fld>
            <a:endParaRPr lang="en-US" dirty="0"/>
          </a:p>
        </p:txBody>
      </p:sp>
      <p:pic>
        <p:nvPicPr>
          <p:cNvPr id="7170" name="Picture 2" descr="https://datanitro.com/assets/img/exce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1705744"/>
            <a:ext cx="2006352" cy="2006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/>
          <p:cNvSpPr txBox="1"/>
          <p:nvPr/>
        </p:nvSpPr>
        <p:spPr>
          <a:xfrm>
            <a:off x="1835696" y="4316560"/>
            <a:ext cx="54874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 smtClean="0">
                <a:solidFill>
                  <a:srgbClr val="C00000"/>
                </a:solidFill>
              </a:rPr>
              <a:t>1000</a:t>
            </a:r>
            <a:r>
              <a:rPr lang="zh-TW" altLang="en-US" sz="2400" dirty="0" smtClean="0">
                <a:solidFill>
                  <a:srgbClr val="C00000"/>
                </a:solidFill>
              </a:rPr>
              <a:t>多本書，該如何快速查找書的定價</a:t>
            </a:r>
            <a:endParaRPr lang="zh-TW" altLang="en-US" sz="2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1405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Findbook</a:t>
            </a:r>
            <a:r>
              <a:rPr lang="en-US" altLang="zh-TW" dirty="0" smtClean="0"/>
              <a:t> </a:t>
            </a:r>
            <a:r>
              <a:rPr lang="zh-TW" altLang="en-US" dirty="0" smtClean="0"/>
              <a:t>詢價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http://findbook.tw/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84DDCC7-69F6-4715-AE46-389A75F9D0B4}" type="slidenum">
              <a:rPr lang="en-US" smtClean="0"/>
              <a:pPr>
                <a:defRPr/>
              </a:pPr>
              <a:t>109</a:t>
            </a:fld>
            <a:endParaRPr 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2184509"/>
            <a:ext cx="5374075" cy="36099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42455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你將會學到</a:t>
            </a:r>
            <a:endParaRPr lang="zh-TW" altLang="en-US" dirty="0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如何爬取電子採購網的資料</a:t>
            </a:r>
            <a:endParaRPr lang="en-US" altLang="zh-TW" dirty="0" smtClean="0"/>
          </a:p>
          <a:p>
            <a:endParaRPr lang="en-US" altLang="zh-TW" dirty="0"/>
          </a:p>
          <a:p>
            <a:r>
              <a:rPr lang="zh-TW" altLang="en-US" dirty="0" smtClean="0"/>
              <a:t>如何清理、轉換爬取下來的資料</a:t>
            </a:r>
            <a:endParaRPr lang="en-US" altLang="zh-TW" dirty="0" smtClean="0"/>
          </a:p>
          <a:p>
            <a:endParaRPr lang="en-US" altLang="zh-TW" dirty="0"/>
          </a:p>
          <a:p>
            <a:r>
              <a:rPr lang="zh-TW" altLang="en-US" dirty="0" smtClean="0"/>
              <a:t>如何將資料儲存於資料庫</a:t>
            </a:r>
            <a:endParaRPr lang="en-US" altLang="zh-TW" dirty="0" smtClean="0"/>
          </a:p>
          <a:p>
            <a:endParaRPr lang="en-US" altLang="zh-TW" dirty="0"/>
          </a:p>
          <a:p>
            <a:r>
              <a:rPr lang="zh-TW" altLang="en-US" dirty="0" smtClean="0"/>
              <a:t>如何使</a:t>
            </a:r>
            <a:r>
              <a:rPr lang="en-US" altLang="zh-TW" dirty="0" smtClean="0"/>
              <a:t>SQL</a:t>
            </a:r>
            <a:r>
              <a:rPr lang="zh-TW" altLang="en-US" dirty="0" smtClean="0"/>
              <a:t>做簡單的資料分析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84DDCC7-69F6-4715-AE46-389A75F9D0B4}" type="slidenum">
              <a:rPr lang="es-ES" smtClean="0"/>
              <a:pPr>
                <a:defRPr/>
              </a:pPr>
              <a:t>11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96452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輸入書的</a:t>
            </a:r>
            <a:r>
              <a:rPr lang="en-US" altLang="zh-TW" dirty="0" smtClean="0"/>
              <a:t>ISBN </a:t>
            </a:r>
            <a:r>
              <a:rPr lang="zh-TW" altLang="en-US" dirty="0" smtClean="0"/>
              <a:t>可以查訪價格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84DDCC7-69F6-4715-AE46-389A75F9D0B4}" type="slidenum">
              <a:rPr lang="en-US" smtClean="0"/>
              <a:pPr>
                <a:defRPr/>
              </a:pPr>
              <a:t>110</a:t>
            </a:fld>
            <a:endParaRPr lang="en-US" dirty="0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362426"/>
            <a:ext cx="8712998" cy="45197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05474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任務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給定一個書的清單</a:t>
            </a:r>
            <a:endParaRPr lang="en-US" altLang="zh-TW" dirty="0" smtClean="0"/>
          </a:p>
          <a:p>
            <a:pPr lvl="1"/>
            <a:r>
              <a:rPr lang="en-US" altLang="zh-TW" sz="2400" dirty="0" smtClean="0"/>
              <a:t>e.g. booklist = [9789863021582, 9789866031472 ]</a:t>
            </a:r>
          </a:p>
          <a:p>
            <a:endParaRPr lang="en-US" altLang="zh-TW" dirty="0" smtClean="0"/>
          </a:p>
          <a:p>
            <a:r>
              <a:rPr lang="zh-TW" altLang="en-US" dirty="0" smtClean="0"/>
              <a:t>如何撰寫一個爬蟲抓取清單中的所有頁面</a:t>
            </a:r>
            <a:r>
              <a:rPr lang="zh-TW" altLang="en-US" dirty="0"/>
              <a:t>，</a:t>
            </a:r>
            <a:r>
              <a:rPr lang="zh-TW" altLang="en-US" dirty="0" smtClean="0"/>
              <a:t>並根據</a:t>
            </a:r>
            <a:r>
              <a:rPr lang="en-US" altLang="zh-TW" dirty="0" smtClean="0"/>
              <a:t>ISBN</a:t>
            </a:r>
            <a:r>
              <a:rPr lang="zh-TW" altLang="en-US" dirty="0" smtClean="0"/>
              <a:t>將頁面存入不同的Ｈ</a:t>
            </a:r>
            <a:r>
              <a:rPr lang="en-US" altLang="zh-TW" dirty="0" smtClean="0"/>
              <a:t>TML</a:t>
            </a:r>
            <a:r>
              <a:rPr lang="zh-TW" altLang="en-US" dirty="0" smtClean="0"/>
              <a:t>檔案</a:t>
            </a:r>
            <a:r>
              <a:rPr lang="en-US" altLang="zh-TW" dirty="0" smtClean="0"/>
              <a:t>?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84DDCC7-69F6-4715-AE46-389A75F9D0B4}" type="slidenum">
              <a:rPr lang="en-US" smtClean="0"/>
              <a:pPr>
                <a:defRPr/>
              </a:pPr>
              <a:t>111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900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嘗試</a:t>
            </a:r>
            <a:r>
              <a:rPr lang="zh-TW" altLang="en-US" dirty="0" smtClean="0"/>
              <a:t>來解看看這個問題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sz="2000" dirty="0">
                <a:solidFill>
                  <a:srgbClr val="87005F"/>
                </a:solidFill>
                <a:highlight>
                  <a:srgbClr val="F2F2E8"/>
                </a:highlight>
              </a:rPr>
              <a:t>import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2000" dirty="0">
                <a:solidFill>
                  <a:srgbClr val="000087"/>
                </a:solidFill>
                <a:highlight>
                  <a:srgbClr val="F2F2E8"/>
                </a:highlight>
              </a:rPr>
              <a:t>requests</a:t>
            </a:r>
            <a:endParaRPr lang="en-US" altLang="zh-TW" sz="2000" dirty="0">
              <a:solidFill>
                <a:srgbClr val="5F5F00"/>
              </a:solidFill>
              <a:highlight>
                <a:srgbClr val="F2F2E8"/>
              </a:highlight>
            </a:endParaRPr>
          </a:p>
          <a:p>
            <a:pPr marL="0" indent="0">
              <a:buNone/>
            </a:pPr>
            <a:r>
              <a:rPr lang="en-US" altLang="zh-TW" sz="2000" dirty="0">
                <a:solidFill>
                  <a:srgbClr val="87005F"/>
                </a:solidFill>
                <a:highlight>
                  <a:srgbClr val="F2F2E8"/>
                </a:highlight>
              </a:rPr>
              <a:t>import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2000" dirty="0">
                <a:solidFill>
                  <a:srgbClr val="000087"/>
                </a:solidFill>
                <a:highlight>
                  <a:srgbClr val="F2F2E8"/>
                </a:highlight>
              </a:rPr>
              <a:t>time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</a:p>
          <a:p>
            <a:pPr marL="0" indent="0">
              <a:buNone/>
            </a:pPr>
            <a:r>
              <a:rPr lang="en-US" altLang="zh-TW" sz="2000" dirty="0">
                <a:solidFill>
                  <a:srgbClr val="000087"/>
                </a:solidFill>
                <a:highlight>
                  <a:srgbClr val="F2F2E8"/>
                </a:highlight>
              </a:rPr>
              <a:t>booklist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2F2E8"/>
                </a:highlight>
              </a:rPr>
              <a:t>=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2F2E8"/>
                </a:highlight>
              </a:rPr>
              <a:t>[</a:t>
            </a:r>
            <a:r>
              <a:rPr lang="en-US" altLang="zh-TW" sz="2000" dirty="0">
                <a:solidFill>
                  <a:srgbClr val="005F00"/>
                </a:solidFill>
                <a:highlight>
                  <a:srgbClr val="F2F2E8"/>
                </a:highlight>
              </a:rPr>
              <a:t>9789863021582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2F2E8"/>
                </a:highlight>
              </a:rPr>
              <a:t>,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2000" dirty="0">
                <a:solidFill>
                  <a:srgbClr val="005F00"/>
                </a:solidFill>
                <a:highlight>
                  <a:srgbClr val="F2F2E8"/>
                </a:highlight>
              </a:rPr>
              <a:t>9789866031472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2F2E8"/>
                </a:highlight>
              </a:rPr>
              <a:t>]</a:t>
            </a:r>
            <a:endParaRPr lang="en-US" altLang="zh-TW" sz="2000" dirty="0">
              <a:solidFill>
                <a:srgbClr val="5F5F00"/>
              </a:solidFill>
              <a:highlight>
                <a:srgbClr val="F2F2E8"/>
              </a:highlight>
            </a:endParaRPr>
          </a:p>
          <a:p>
            <a:pPr marL="0" indent="0">
              <a:buNone/>
            </a:pPr>
            <a:r>
              <a:rPr lang="en-US" altLang="zh-TW" sz="2000" dirty="0" err="1">
                <a:solidFill>
                  <a:srgbClr val="000087"/>
                </a:solidFill>
                <a:highlight>
                  <a:srgbClr val="F2F2E8"/>
                </a:highlight>
              </a:rPr>
              <a:t>find_url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2F2E8"/>
                </a:highlight>
              </a:rPr>
              <a:t>=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2000" dirty="0">
                <a:solidFill>
                  <a:srgbClr val="005F5F"/>
                </a:solidFill>
                <a:highlight>
                  <a:srgbClr val="F2F2E8"/>
                </a:highlight>
              </a:rPr>
              <a:t>'http://findbook.tw/book/%s/basic'</a:t>
            </a:r>
            <a:endParaRPr lang="en-US" altLang="zh-TW" sz="2000" dirty="0">
              <a:solidFill>
                <a:srgbClr val="5F5F00"/>
              </a:solidFill>
              <a:highlight>
                <a:srgbClr val="F2F2E8"/>
              </a:highlight>
            </a:endParaRPr>
          </a:p>
          <a:p>
            <a:pPr marL="0" indent="0">
              <a:buNone/>
            </a:pPr>
            <a:r>
              <a:rPr lang="en-US" altLang="zh-TW" sz="2000" dirty="0">
                <a:solidFill>
                  <a:srgbClr val="87005F"/>
                </a:solidFill>
                <a:highlight>
                  <a:srgbClr val="F2F2E8"/>
                </a:highlight>
              </a:rPr>
              <a:t>for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2000" dirty="0">
                <a:solidFill>
                  <a:srgbClr val="000087"/>
                </a:solidFill>
                <a:highlight>
                  <a:srgbClr val="F2F2E8"/>
                </a:highlight>
              </a:rPr>
              <a:t>book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2000" dirty="0">
                <a:solidFill>
                  <a:srgbClr val="87005F"/>
                </a:solidFill>
                <a:highlight>
                  <a:srgbClr val="F2F2E8"/>
                </a:highlight>
              </a:rPr>
              <a:t>in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2000" dirty="0">
                <a:solidFill>
                  <a:srgbClr val="000087"/>
                </a:solidFill>
                <a:highlight>
                  <a:srgbClr val="F2F2E8"/>
                </a:highlight>
              </a:rPr>
              <a:t>booklist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2F2E8"/>
                </a:highlight>
              </a:rPr>
              <a:t>:</a:t>
            </a:r>
            <a:endParaRPr lang="en-US" altLang="zh-TW" sz="2000" dirty="0">
              <a:solidFill>
                <a:srgbClr val="5F5F00"/>
              </a:solidFill>
              <a:highlight>
                <a:srgbClr val="F2F2E8"/>
              </a:highlight>
            </a:endParaRPr>
          </a:p>
          <a:p>
            <a:pPr marL="0" indent="0">
              <a:buNone/>
            </a:pPr>
            <a:r>
              <a:rPr lang="en-US" altLang="zh-TW" sz="2000" dirty="0">
                <a:solidFill>
                  <a:srgbClr val="5F5F00"/>
                </a:solidFill>
                <a:highlight>
                  <a:srgbClr val="F2F2E8"/>
                </a:highlight>
              </a:rPr>
              <a:t>    </a:t>
            </a:r>
            <a:r>
              <a:rPr lang="en-US" altLang="zh-TW" sz="2000" dirty="0">
                <a:solidFill>
                  <a:srgbClr val="000087"/>
                </a:solidFill>
                <a:highlight>
                  <a:srgbClr val="F2F2E8"/>
                </a:highlight>
              </a:rPr>
              <a:t>f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2F2E8"/>
                </a:highlight>
              </a:rPr>
              <a:t>=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2000" dirty="0">
                <a:solidFill>
                  <a:srgbClr val="000087"/>
                </a:solidFill>
                <a:highlight>
                  <a:srgbClr val="F2F2E8"/>
                </a:highlight>
              </a:rPr>
              <a:t>open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2F2E8"/>
                </a:highlight>
              </a:rPr>
              <a:t>(</a:t>
            </a:r>
            <a:r>
              <a:rPr lang="en-US" altLang="zh-TW" sz="2000" dirty="0">
                <a:solidFill>
                  <a:srgbClr val="005F5F"/>
                </a:solidFill>
                <a:highlight>
                  <a:srgbClr val="F2F2E8"/>
                </a:highlight>
              </a:rPr>
              <a:t>'%s.html'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2F2E8"/>
                </a:highlight>
              </a:rPr>
              <a:t>%(</a:t>
            </a:r>
            <a:r>
              <a:rPr lang="en-US" altLang="zh-TW" sz="2000" dirty="0">
                <a:solidFill>
                  <a:srgbClr val="000087"/>
                </a:solidFill>
                <a:highlight>
                  <a:srgbClr val="F2F2E8"/>
                </a:highlight>
              </a:rPr>
              <a:t>book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2F2E8"/>
                </a:highlight>
              </a:rPr>
              <a:t>),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2000" dirty="0">
                <a:solidFill>
                  <a:srgbClr val="005F5F"/>
                </a:solidFill>
                <a:highlight>
                  <a:srgbClr val="F2F2E8"/>
                </a:highlight>
              </a:rPr>
              <a:t>'w'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2F2E8"/>
                </a:highlight>
              </a:rPr>
              <a:t>)</a:t>
            </a:r>
            <a:endParaRPr lang="en-US" altLang="zh-TW" sz="2000" dirty="0">
              <a:solidFill>
                <a:srgbClr val="5F5F00"/>
              </a:solidFill>
              <a:highlight>
                <a:srgbClr val="F2F2E8"/>
              </a:highlight>
            </a:endParaRPr>
          </a:p>
          <a:p>
            <a:pPr marL="0" indent="0">
              <a:buNone/>
            </a:pPr>
            <a:r>
              <a:rPr lang="en-US" altLang="zh-TW" sz="2000" dirty="0">
                <a:solidFill>
                  <a:srgbClr val="5F5F00"/>
                </a:solidFill>
                <a:highlight>
                  <a:srgbClr val="F2F2E8"/>
                </a:highlight>
              </a:rPr>
              <a:t>    </a:t>
            </a:r>
            <a:r>
              <a:rPr lang="en-US" altLang="zh-TW" sz="2000" dirty="0">
                <a:solidFill>
                  <a:srgbClr val="000087"/>
                </a:solidFill>
                <a:highlight>
                  <a:srgbClr val="F2F2E8"/>
                </a:highlight>
              </a:rPr>
              <a:t>res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2F2E8"/>
                </a:highlight>
              </a:rPr>
              <a:t>=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2000" dirty="0" err="1">
                <a:solidFill>
                  <a:srgbClr val="000087"/>
                </a:solidFill>
                <a:highlight>
                  <a:srgbClr val="F2F2E8"/>
                </a:highlight>
              </a:rPr>
              <a:t>requests</a:t>
            </a:r>
            <a:r>
              <a:rPr lang="en-US" altLang="zh-TW" sz="2000" dirty="0" err="1">
                <a:solidFill>
                  <a:srgbClr val="00005F"/>
                </a:solidFill>
                <a:highlight>
                  <a:srgbClr val="F2F2E8"/>
                </a:highlight>
              </a:rPr>
              <a:t>.</a:t>
            </a:r>
            <a:r>
              <a:rPr lang="en-US" altLang="zh-TW" sz="2000" dirty="0" err="1">
                <a:solidFill>
                  <a:srgbClr val="000087"/>
                </a:solidFill>
                <a:highlight>
                  <a:srgbClr val="F2F2E8"/>
                </a:highlight>
              </a:rPr>
              <a:t>get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2F2E8"/>
                </a:highlight>
              </a:rPr>
              <a:t>(</a:t>
            </a:r>
            <a:r>
              <a:rPr lang="en-US" altLang="zh-TW" sz="2000" dirty="0" err="1">
                <a:solidFill>
                  <a:srgbClr val="000087"/>
                </a:solidFill>
                <a:highlight>
                  <a:srgbClr val="F2F2E8"/>
                </a:highlight>
              </a:rPr>
              <a:t>find_url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2F2E8"/>
                </a:highlight>
              </a:rPr>
              <a:t>%(</a:t>
            </a:r>
            <a:r>
              <a:rPr lang="en-US" altLang="zh-TW" sz="2000" dirty="0">
                <a:solidFill>
                  <a:srgbClr val="000087"/>
                </a:solidFill>
                <a:highlight>
                  <a:srgbClr val="F2F2E8"/>
                </a:highlight>
              </a:rPr>
              <a:t>book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2F2E8"/>
                </a:highlight>
              </a:rPr>
              <a:t>))</a:t>
            </a:r>
            <a:endParaRPr lang="en-US" altLang="zh-TW" sz="2000" dirty="0">
              <a:solidFill>
                <a:srgbClr val="5F5F00"/>
              </a:solidFill>
              <a:highlight>
                <a:srgbClr val="F2F2E8"/>
              </a:highlight>
            </a:endParaRPr>
          </a:p>
          <a:p>
            <a:pPr marL="0" indent="0">
              <a:buNone/>
            </a:pPr>
            <a:r>
              <a:rPr lang="en-US" altLang="zh-TW" sz="2000" dirty="0">
                <a:solidFill>
                  <a:srgbClr val="5F5F00"/>
                </a:solidFill>
                <a:highlight>
                  <a:srgbClr val="F2F2E8"/>
                </a:highlight>
              </a:rPr>
              <a:t>    </a:t>
            </a:r>
            <a:r>
              <a:rPr lang="en-US" altLang="zh-TW" sz="2000" dirty="0" err="1">
                <a:solidFill>
                  <a:srgbClr val="000087"/>
                </a:solidFill>
                <a:highlight>
                  <a:srgbClr val="F2F2E8"/>
                </a:highlight>
              </a:rPr>
              <a:t>f</a:t>
            </a:r>
            <a:r>
              <a:rPr lang="en-US" altLang="zh-TW" sz="2000" dirty="0" err="1">
                <a:solidFill>
                  <a:srgbClr val="00005F"/>
                </a:solidFill>
                <a:highlight>
                  <a:srgbClr val="F2F2E8"/>
                </a:highlight>
              </a:rPr>
              <a:t>.</a:t>
            </a:r>
            <a:r>
              <a:rPr lang="en-US" altLang="zh-TW" sz="2000" dirty="0" err="1">
                <a:solidFill>
                  <a:srgbClr val="000087"/>
                </a:solidFill>
                <a:highlight>
                  <a:srgbClr val="F2F2E8"/>
                </a:highlight>
              </a:rPr>
              <a:t>write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2F2E8"/>
                </a:highlight>
              </a:rPr>
              <a:t>(</a:t>
            </a:r>
            <a:r>
              <a:rPr lang="en-US" altLang="zh-TW" sz="2000" dirty="0" err="1">
                <a:solidFill>
                  <a:srgbClr val="000087"/>
                </a:solidFill>
                <a:highlight>
                  <a:srgbClr val="F2F2E8"/>
                </a:highlight>
              </a:rPr>
              <a:t>res</a:t>
            </a:r>
            <a:r>
              <a:rPr lang="en-US" altLang="zh-TW" sz="2000" dirty="0" err="1">
                <a:solidFill>
                  <a:srgbClr val="00005F"/>
                </a:solidFill>
                <a:highlight>
                  <a:srgbClr val="F2F2E8"/>
                </a:highlight>
              </a:rPr>
              <a:t>.</a:t>
            </a:r>
            <a:r>
              <a:rPr lang="en-US" altLang="zh-TW" sz="2000" dirty="0" err="1">
                <a:solidFill>
                  <a:srgbClr val="000087"/>
                </a:solidFill>
                <a:highlight>
                  <a:srgbClr val="F2F2E8"/>
                </a:highlight>
              </a:rPr>
              <a:t>text</a:t>
            </a:r>
            <a:r>
              <a:rPr lang="en-US" altLang="zh-TW" sz="2000" dirty="0" err="1">
                <a:solidFill>
                  <a:srgbClr val="00005F"/>
                </a:solidFill>
                <a:highlight>
                  <a:srgbClr val="F2F2E8"/>
                </a:highlight>
              </a:rPr>
              <a:t>.</a:t>
            </a:r>
            <a:r>
              <a:rPr lang="en-US" altLang="zh-TW" sz="2000" dirty="0" err="1">
                <a:solidFill>
                  <a:srgbClr val="000087"/>
                </a:solidFill>
                <a:highlight>
                  <a:srgbClr val="F2F2E8"/>
                </a:highlight>
              </a:rPr>
              <a:t>encode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2F2E8"/>
                </a:highlight>
              </a:rPr>
              <a:t>(</a:t>
            </a:r>
            <a:r>
              <a:rPr lang="en-US" altLang="zh-TW" sz="2000" dirty="0">
                <a:solidFill>
                  <a:srgbClr val="005F5F"/>
                </a:solidFill>
                <a:highlight>
                  <a:srgbClr val="F2F2E8"/>
                </a:highlight>
              </a:rPr>
              <a:t>'utf-8'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2F2E8"/>
                </a:highlight>
              </a:rPr>
              <a:t>))</a:t>
            </a:r>
            <a:endParaRPr lang="en-US" altLang="zh-TW" sz="2000" dirty="0">
              <a:solidFill>
                <a:srgbClr val="5F5F00"/>
              </a:solidFill>
              <a:highlight>
                <a:srgbClr val="F2F2E8"/>
              </a:highlight>
            </a:endParaRPr>
          </a:p>
          <a:p>
            <a:pPr marL="0" indent="0">
              <a:buNone/>
            </a:pPr>
            <a:r>
              <a:rPr lang="en-US" altLang="zh-TW" sz="2000" dirty="0">
                <a:solidFill>
                  <a:srgbClr val="5F5F00"/>
                </a:solidFill>
                <a:highlight>
                  <a:srgbClr val="F2F2E8"/>
                </a:highlight>
              </a:rPr>
              <a:t>    </a:t>
            </a:r>
            <a:r>
              <a:rPr lang="en-US" altLang="zh-TW" sz="2000" dirty="0" err="1">
                <a:solidFill>
                  <a:srgbClr val="000087"/>
                </a:solidFill>
                <a:highlight>
                  <a:srgbClr val="F2F2E8"/>
                </a:highlight>
              </a:rPr>
              <a:t>f</a:t>
            </a:r>
            <a:r>
              <a:rPr lang="en-US" altLang="zh-TW" sz="2000" dirty="0" err="1">
                <a:solidFill>
                  <a:srgbClr val="00005F"/>
                </a:solidFill>
                <a:highlight>
                  <a:srgbClr val="F2F2E8"/>
                </a:highlight>
              </a:rPr>
              <a:t>.</a:t>
            </a:r>
            <a:r>
              <a:rPr lang="en-US" altLang="zh-TW" sz="2000" dirty="0" err="1">
                <a:solidFill>
                  <a:srgbClr val="000087"/>
                </a:solidFill>
                <a:highlight>
                  <a:srgbClr val="F2F2E8"/>
                </a:highlight>
              </a:rPr>
              <a:t>close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2F2E8"/>
                </a:highlight>
              </a:rPr>
              <a:t>()</a:t>
            </a:r>
            <a:endParaRPr lang="en-US" altLang="zh-TW" sz="2000" dirty="0">
              <a:solidFill>
                <a:srgbClr val="5F5F00"/>
              </a:solidFill>
              <a:highlight>
                <a:srgbClr val="F2F2E8"/>
              </a:highlight>
            </a:endParaRPr>
          </a:p>
          <a:p>
            <a:pPr marL="0" indent="0">
              <a:buNone/>
            </a:pPr>
            <a:r>
              <a:rPr lang="en-US" altLang="zh-TW" sz="2000" dirty="0">
                <a:solidFill>
                  <a:srgbClr val="5F5F00"/>
                </a:solidFill>
                <a:highlight>
                  <a:srgbClr val="F2F2E8"/>
                </a:highlight>
              </a:rPr>
              <a:t>    </a:t>
            </a:r>
            <a:r>
              <a:rPr lang="en-US" altLang="zh-TW" sz="2000" dirty="0" err="1">
                <a:solidFill>
                  <a:srgbClr val="000087"/>
                </a:solidFill>
                <a:highlight>
                  <a:srgbClr val="F2F2E8"/>
                </a:highlight>
              </a:rPr>
              <a:t>time</a:t>
            </a:r>
            <a:r>
              <a:rPr lang="en-US" altLang="zh-TW" sz="2000" dirty="0" err="1">
                <a:solidFill>
                  <a:srgbClr val="00005F"/>
                </a:solidFill>
                <a:highlight>
                  <a:srgbClr val="F2F2E8"/>
                </a:highlight>
              </a:rPr>
              <a:t>.</a:t>
            </a:r>
            <a:r>
              <a:rPr lang="en-US" altLang="zh-TW" sz="2000" dirty="0" err="1">
                <a:solidFill>
                  <a:srgbClr val="000087"/>
                </a:solidFill>
                <a:highlight>
                  <a:srgbClr val="F2F2E8"/>
                </a:highlight>
              </a:rPr>
              <a:t>sleep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2F2E8"/>
                </a:highlight>
              </a:rPr>
              <a:t>(</a:t>
            </a:r>
            <a:r>
              <a:rPr lang="en-US" altLang="zh-TW" sz="2000" dirty="0">
                <a:solidFill>
                  <a:srgbClr val="005F00"/>
                </a:solidFill>
                <a:highlight>
                  <a:srgbClr val="F2F2E8"/>
                </a:highlight>
              </a:rPr>
              <a:t>1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2F2E8"/>
                </a:highlight>
              </a:rPr>
              <a:t>)</a:t>
            </a:r>
            <a:endParaRPr lang="zh-TW" altLang="en-US" sz="20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84DDCC7-69F6-4715-AE46-389A75F9D0B4}" type="slidenum">
              <a:rPr lang="en-US" smtClean="0"/>
              <a:pPr>
                <a:defRPr/>
              </a:pPr>
              <a:t>112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0117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好像編碼怪怪的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84DDCC7-69F6-4715-AE46-389A75F9D0B4}" type="slidenum">
              <a:rPr lang="en-US" smtClean="0"/>
              <a:pPr>
                <a:defRPr/>
              </a:pPr>
              <a:t>113</a:t>
            </a:fld>
            <a:endParaRPr 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844824"/>
            <a:ext cx="8003241" cy="39210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65195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出師未捷</a:t>
            </a:r>
            <a:r>
              <a:rPr lang="en-US" altLang="zh-TW" dirty="0" smtClean="0"/>
              <a:t>…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84DDCC7-69F6-4715-AE46-389A75F9D0B4}" type="slidenum">
              <a:rPr lang="en-US" smtClean="0"/>
              <a:pPr>
                <a:defRPr/>
              </a:pPr>
              <a:t>114</a:t>
            </a:fld>
            <a:endParaRPr lang="en-US" dirty="0"/>
          </a:p>
        </p:txBody>
      </p:sp>
      <p:pic>
        <p:nvPicPr>
          <p:cNvPr id="11266" name="Picture 2" descr="http://creativity.cy.edu.tw/teaching/B/B170028/images/Orz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294" y="1556792"/>
            <a:ext cx="7128792" cy="4277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1414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取得頁面的</a:t>
            </a:r>
            <a:r>
              <a:rPr lang="en-US" altLang="zh-TW" dirty="0" smtClean="0"/>
              <a:t>encoding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sz="2400" dirty="0">
                <a:solidFill>
                  <a:srgbClr val="87005F"/>
                </a:solidFill>
                <a:highlight>
                  <a:srgbClr val="F2F2E8"/>
                </a:highlight>
              </a:rPr>
              <a:t>import</a:t>
            </a:r>
            <a:r>
              <a:rPr lang="en-US" altLang="zh-TW" sz="24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2400" dirty="0">
                <a:solidFill>
                  <a:srgbClr val="000087"/>
                </a:solidFill>
                <a:highlight>
                  <a:srgbClr val="F2F2E8"/>
                </a:highlight>
              </a:rPr>
              <a:t>requests</a:t>
            </a:r>
            <a:endParaRPr lang="en-US" altLang="zh-TW" sz="2400" dirty="0">
              <a:solidFill>
                <a:srgbClr val="5F5F00"/>
              </a:solidFill>
              <a:highlight>
                <a:srgbClr val="F2F2E8"/>
              </a:highlight>
            </a:endParaRPr>
          </a:p>
          <a:p>
            <a:pPr marL="0" indent="0">
              <a:buNone/>
            </a:pPr>
            <a:r>
              <a:rPr lang="en-US" altLang="zh-TW" sz="2400" dirty="0">
                <a:solidFill>
                  <a:srgbClr val="87005F"/>
                </a:solidFill>
                <a:highlight>
                  <a:srgbClr val="F2F2E8"/>
                </a:highlight>
              </a:rPr>
              <a:t>import</a:t>
            </a:r>
            <a:r>
              <a:rPr lang="en-US" altLang="zh-TW" sz="24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2400" dirty="0">
                <a:solidFill>
                  <a:srgbClr val="000087"/>
                </a:solidFill>
                <a:highlight>
                  <a:srgbClr val="F2F2E8"/>
                </a:highlight>
              </a:rPr>
              <a:t>time</a:t>
            </a:r>
            <a:r>
              <a:rPr lang="en-US" altLang="zh-TW" sz="24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</a:p>
          <a:p>
            <a:pPr marL="0" indent="0">
              <a:buNone/>
            </a:pPr>
            <a:r>
              <a:rPr lang="en-US" altLang="zh-TW" sz="2400" dirty="0">
                <a:solidFill>
                  <a:srgbClr val="000087"/>
                </a:solidFill>
                <a:highlight>
                  <a:srgbClr val="F2F2E8"/>
                </a:highlight>
              </a:rPr>
              <a:t>res</a:t>
            </a:r>
            <a:r>
              <a:rPr lang="en-US" altLang="zh-TW" sz="24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2400" dirty="0">
                <a:solidFill>
                  <a:srgbClr val="00005F"/>
                </a:solidFill>
                <a:highlight>
                  <a:srgbClr val="F2F2E8"/>
                </a:highlight>
              </a:rPr>
              <a:t>=</a:t>
            </a:r>
            <a:r>
              <a:rPr lang="en-US" altLang="zh-TW" sz="24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2400" dirty="0" err="1">
                <a:solidFill>
                  <a:srgbClr val="000087"/>
                </a:solidFill>
                <a:highlight>
                  <a:srgbClr val="F2F2E8"/>
                </a:highlight>
              </a:rPr>
              <a:t>requests</a:t>
            </a:r>
            <a:r>
              <a:rPr lang="en-US" altLang="zh-TW" sz="2400" dirty="0" err="1">
                <a:solidFill>
                  <a:srgbClr val="00005F"/>
                </a:solidFill>
                <a:highlight>
                  <a:srgbClr val="F2F2E8"/>
                </a:highlight>
              </a:rPr>
              <a:t>.</a:t>
            </a:r>
            <a:r>
              <a:rPr lang="en-US" altLang="zh-TW" sz="2400" dirty="0" err="1">
                <a:solidFill>
                  <a:srgbClr val="000087"/>
                </a:solidFill>
                <a:highlight>
                  <a:srgbClr val="F2F2E8"/>
                </a:highlight>
              </a:rPr>
              <a:t>get</a:t>
            </a:r>
            <a:r>
              <a:rPr lang="en-US" altLang="zh-TW" sz="2400" dirty="0">
                <a:solidFill>
                  <a:srgbClr val="00005F"/>
                </a:solidFill>
                <a:highlight>
                  <a:srgbClr val="F2F2E8"/>
                </a:highlight>
              </a:rPr>
              <a:t>(</a:t>
            </a:r>
            <a:r>
              <a:rPr lang="en-US" altLang="zh-TW" sz="2400" dirty="0">
                <a:solidFill>
                  <a:srgbClr val="005F5F"/>
                </a:solidFill>
                <a:highlight>
                  <a:srgbClr val="F2F2E8"/>
                </a:highlight>
              </a:rPr>
              <a:t>'http://findbook.tw/book/9789863021582/basic'</a:t>
            </a:r>
            <a:r>
              <a:rPr lang="en-US" altLang="zh-TW" sz="2400" dirty="0">
                <a:solidFill>
                  <a:srgbClr val="00005F"/>
                </a:solidFill>
                <a:highlight>
                  <a:srgbClr val="F2F2E8"/>
                </a:highlight>
              </a:rPr>
              <a:t>)</a:t>
            </a:r>
            <a:endParaRPr lang="en-US" altLang="zh-TW" sz="2400" dirty="0">
              <a:solidFill>
                <a:srgbClr val="5F5F00"/>
              </a:solidFill>
              <a:highlight>
                <a:srgbClr val="F2F2E8"/>
              </a:highlight>
            </a:endParaRPr>
          </a:p>
          <a:p>
            <a:pPr marL="0" indent="0">
              <a:buNone/>
            </a:pPr>
            <a:r>
              <a:rPr lang="en-US" altLang="zh-TW" sz="2400" dirty="0">
                <a:solidFill>
                  <a:srgbClr val="87005F"/>
                </a:solidFill>
                <a:highlight>
                  <a:srgbClr val="F2F2E8"/>
                </a:highlight>
              </a:rPr>
              <a:t>print</a:t>
            </a:r>
            <a:r>
              <a:rPr lang="en-US" altLang="zh-TW" sz="24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2400" dirty="0" err="1" smtClean="0">
                <a:solidFill>
                  <a:srgbClr val="000087"/>
                </a:solidFill>
                <a:highlight>
                  <a:srgbClr val="F2F2E8"/>
                </a:highlight>
              </a:rPr>
              <a:t>res</a:t>
            </a:r>
            <a:r>
              <a:rPr lang="en-US" altLang="zh-TW" sz="2400" dirty="0" err="1" smtClean="0">
                <a:solidFill>
                  <a:srgbClr val="00005F"/>
                </a:solidFill>
                <a:highlight>
                  <a:srgbClr val="F2F2E8"/>
                </a:highlight>
              </a:rPr>
              <a:t>.</a:t>
            </a:r>
            <a:r>
              <a:rPr lang="en-US" altLang="zh-TW" sz="2400" dirty="0" err="1" smtClean="0">
                <a:solidFill>
                  <a:srgbClr val="000087"/>
                </a:solidFill>
                <a:highlight>
                  <a:srgbClr val="F2F2E8"/>
                </a:highlight>
              </a:rPr>
              <a:t>encoding</a:t>
            </a:r>
            <a:endParaRPr lang="en-US" altLang="zh-TW" sz="2400" dirty="0" smtClean="0">
              <a:solidFill>
                <a:srgbClr val="000087"/>
              </a:solidFill>
              <a:highlight>
                <a:srgbClr val="F2F2E8"/>
              </a:highlight>
            </a:endParaRPr>
          </a:p>
          <a:p>
            <a:pPr marL="0" indent="0">
              <a:buNone/>
            </a:pPr>
            <a:endParaRPr lang="en-US" altLang="zh-TW" sz="2400" dirty="0">
              <a:solidFill>
                <a:srgbClr val="000087"/>
              </a:solidFill>
              <a:highlight>
                <a:srgbClr val="F2F2E8"/>
              </a:highlight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84DDCC7-69F6-4715-AE46-389A75F9D0B4}" type="slidenum">
              <a:rPr lang="en-US" smtClean="0"/>
              <a:pPr>
                <a:defRPr/>
              </a:pPr>
              <a:t>115</a:t>
            </a:fld>
            <a:endParaRPr lang="en-US" dirty="0"/>
          </a:p>
        </p:txBody>
      </p:sp>
      <p:sp>
        <p:nvSpPr>
          <p:cNvPr id="5" name="文字方塊 4"/>
          <p:cNvSpPr txBox="1"/>
          <p:nvPr/>
        </p:nvSpPr>
        <p:spPr>
          <a:xfrm>
            <a:off x="596752" y="4509120"/>
            <a:ext cx="1903085" cy="36933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zh-TW" altLang="en-US" dirty="0" smtClean="0"/>
              <a:t>得到 </a:t>
            </a:r>
            <a:r>
              <a:rPr lang="en-US" altLang="zh-TW" dirty="0" smtClean="0"/>
              <a:t>ISO-8859-1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23326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更改</a:t>
            </a:r>
            <a:r>
              <a:rPr lang="en-US" altLang="zh-TW" dirty="0" smtClean="0"/>
              <a:t>response </a:t>
            </a:r>
            <a:r>
              <a:rPr lang="zh-TW" altLang="en-US" dirty="0" smtClean="0"/>
              <a:t>的</a:t>
            </a:r>
            <a:r>
              <a:rPr lang="en-US" altLang="zh-TW" dirty="0" smtClean="0"/>
              <a:t>encoding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>
                <a:solidFill>
                  <a:srgbClr val="87005F"/>
                </a:solidFill>
                <a:highlight>
                  <a:srgbClr val="F2F2E8"/>
                </a:highlight>
              </a:rPr>
              <a:t>import</a:t>
            </a:r>
            <a:r>
              <a:rPr lang="en-US" altLang="zh-TW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dirty="0">
                <a:solidFill>
                  <a:srgbClr val="000087"/>
                </a:solidFill>
                <a:highlight>
                  <a:srgbClr val="F2F2E8"/>
                </a:highlight>
              </a:rPr>
              <a:t>requests</a:t>
            </a:r>
            <a:endParaRPr lang="en-US" altLang="zh-TW" dirty="0">
              <a:solidFill>
                <a:srgbClr val="5F5F00"/>
              </a:solidFill>
              <a:highlight>
                <a:srgbClr val="F2F2E8"/>
              </a:highlight>
            </a:endParaRPr>
          </a:p>
          <a:p>
            <a:pPr marL="0" indent="0">
              <a:buNone/>
            </a:pPr>
            <a:r>
              <a:rPr lang="en-US" altLang="zh-TW" dirty="0">
                <a:solidFill>
                  <a:srgbClr val="87005F"/>
                </a:solidFill>
                <a:highlight>
                  <a:srgbClr val="F2F2E8"/>
                </a:highlight>
              </a:rPr>
              <a:t>import</a:t>
            </a:r>
            <a:r>
              <a:rPr lang="en-US" altLang="zh-TW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dirty="0">
                <a:solidFill>
                  <a:srgbClr val="000087"/>
                </a:solidFill>
                <a:highlight>
                  <a:srgbClr val="F2F2E8"/>
                </a:highlight>
              </a:rPr>
              <a:t>time</a:t>
            </a:r>
            <a:r>
              <a:rPr lang="en-US" altLang="zh-TW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</a:p>
          <a:p>
            <a:pPr marL="0" indent="0">
              <a:buNone/>
            </a:pPr>
            <a:r>
              <a:rPr lang="en-US" altLang="zh-TW" dirty="0">
                <a:solidFill>
                  <a:srgbClr val="000087"/>
                </a:solidFill>
                <a:highlight>
                  <a:srgbClr val="F2F2E8"/>
                </a:highlight>
              </a:rPr>
              <a:t>res</a:t>
            </a:r>
            <a:r>
              <a:rPr lang="en-US" altLang="zh-TW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dirty="0">
                <a:solidFill>
                  <a:srgbClr val="00005F"/>
                </a:solidFill>
                <a:highlight>
                  <a:srgbClr val="F2F2E8"/>
                </a:highlight>
              </a:rPr>
              <a:t>=</a:t>
            </a:r>
            <a:r>
              <a:rPr lang="en-US" altLang="zh-TW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2F2E8"/>
                </a:highlight>
              </a:rPr>
              <a:t>requests</a:t>
            </a:r>
            <a:r>
              <a:rPr lang="en-US" altLang="zh-TW" dirty="0" err="1">
                <a:solidFill>
                  <a:srgbClr val="00005F"/>
                </a:solidFill>
                <a:highlight>
                  <a:srgbClr val="F2F2E8"/>
                </a:highlight>
              </a:rPr>
              <a:t>.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2F2E8"/>
                </a:highlight>
              </a:rPr>
              <a:t>get</a:t>
            </a:r>
            <a:r>
              <a:rPr lang="en-US" altLang="zh-TW" dirty="0">
                <a:solidFill>
                  <a:srgbClr val="00005F"/>
                </a:solidFill>
                <a:highlight>
                  <a:srgbClr val="F2F2E8"/>
                </a:highlight>
              </a:rPr>
              <a:t>(</a:t>
            </a:r>
            <a:r>
              <a:rPr lang="en-US" altLang="zh-TW" dirty="0">
                <a:solidFill>
                  <a:srgbClr val="005F5F"/>
                </a:solidFill>
                <a:highlight>
                  <a:srgbClr val="F2F2E8"/>
                </a:highlight>
              </a:rPr>
              <a:t>'http://findbook.tw/book/9789863021582/basic</a:t>
            </a:r>
            <a:r>
              <a:rPr lang="en-US" altLang="zh-TW" dirty="0" smtClean="0">
                <a:solidFill>
                  <a:srgbClr val="005F5F"/>
                </a:solidFill>
                <a:highlight>
                  <a:srgbClr val="F2F2E8"/>
                </a:highlight>
              </a:rPr>
              <a:t>'</a:t>
            </a:r>
            <a:r>
              <a:rPr lang="en-US" altLang="zh-TW" dirty="0" smtClean="0">
                <a:solidFill>
                  <a:srgbClr val="00005F"/>
                </a:solidFill>
                <a:highlight>
                  <a:srgbClr val="F2F2E8"/>
                </a:highlight>
              </a:rPr>
              <a:t>)</a:t>
            </a:r>
          </a:p>
          <a:p>
            <a:pPr marL="0" indent="0">
              <a:buNone/>
            </a:pPr>
            <a:r>
              <a:rPr lang="en-US" altLang="zh-TW" dirty="0" err="1">
                <a:solidFill>
                  <a:srgbClr val="000087"/>
                </a:solidFill>
                <a:highlight>
                  <a:srgbClr val="F2F2E8"/>
                </a:highlight>
              </a:rPr>
              <a:t>res</a:t>
            </a:r>
            <a:r>
              <a:rPr lang="en-US" altLang="zh-TW" dirty="0" err="1">
                <a:solidFill>
                  <a:srgbClr val="00005F"/>
                </a:solidFill>
                <a:highlight>
                  <a:srgbClr val="F2F2E8"/>
                </a:highlight>
              </a:rPr>
              <a:t>.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2F2E8"/>
                </a:highlight>
              </a:rPr>
              <a:t>encoding</a:t>
            </a:r>
            <a:r>
              <a:rPr lang="en-US" altLang="zh-TW" dirty="0">
                <a:solidFill>
                  <a:srgbClr val="00005F"/>
                </a:solidFill>
                <a:highlight>
                  <a:srgbClr val="F2F2E8"/>
                </a:highlight>
              </a:rPr>
              <a:t>=</a:t>
            </a:r>
            <a:r>
              <a:rPr lang="en-US" altLang="zh-TW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dirty="0">
                <a:solidFill>
                  <a:srgbClr val="005F5F"/>
                </a:solidFill>
                <a:highlight>
                  <a:srgbClr val="F2F2E8"/>
                </a:highlight>
              </a:rPr>
              <a:t>'utf-8</a:t>
            </a:r>
            <a:r>
              <a:rPr lang="en-US" altLang="zh-TW" dirty="0" smtClean="0">
                <a:solidFill>
                  <a:srgbClr val="005F5F"/>
                </a:solidFill>
                <a:highlight>
                  <a:srgbClr val="F2F2E8"/>
                </a:highlight>
              </a:rPr>
              <a:t>'</a:t>
            </a:r>
            <a:endParaRPr lang="en-US" altLang="zh-TW" dirty="0">
              <a:solidFill>
                <a:srgbClr val="5F5F00"/>
              </a:solidFill>
              <a:highlight>
                <a:srgbClr val="F2F2E8"/>
              </a:highlight>
            </a:endParaRPr>
          </a:p>
          <a:p>
            <a:pPr marL="0" indent="0">
              <a:buNone/>
            </a:pPr>
            <a:r>
              <a:rPr lang="en-US" altLang="zh-TW" dirty="0">
                <a:solidFill>
                  <a:srgbClr val="87005F"/>
                </a:solidFill>
                <a:highlight>
                  <a:srgbClr val="F2F2E8"/>
                </a:highlight>
              </a:rPr>
              <a:t>print</a:t>
            </a:r>
            <a:r>
              <a:rPr lang="en-US" altLang="zh-TW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2F2E8"/>
                </a:highlight>
              </a:rPr>
              <a:t>res</a:t>
            </a:r>
            <a:r>
              <a:rPr lang="en-US" altLang="zh-TW" dirty="0" err="1">
                <a:solidFill>
                  <a:srgbClr val="00005F"/>
                </a:solidFill>
                <a:highlight>
                  <a:srgbClr val="F2F2E8"/>
                </a:highlight>
              </a:rPr>
              <a:t>.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2F2E8"/>
                </a:highlight>
              </a:rPr>
              <a:t>encoding</a:t>
            </a:r>
            <a:endParaRPr lang="en-US" altLang="zh-TW" dirty="0">
              <a:solidFill>
                <a:srgbClr val="000087"/>
              </a:solidFill>
              <a:highlight>
                <a:srgbClr val="F2F2E8"/>
              </a:highlight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84DDCC7-69F6-4715-AE46-389A75F9D0B4}" type="slidenum">
              <a:rPr lang="en-US" smtClean="0"/>
              <a:pPr>
                <a:defRPr/>
              </a:pPr>
              <a:t>116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256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再度修改程式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sz="1800" dirty="0">
                <a:solidFill>
                  <a:srgbClr val="87005F"/>
                </a:solidFill>
                <a:highlight>
                  <a:srgbClr val="F2F2E8"/>
                </a:highlight>
              </a:rPr>
              <a:t>import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1800" dirty="0">
                <a:solidFill>
                  <a:srgbClr val="000087"/>
                </a:solidFill>
                <a:highlight>
                  <a:srgbClr val="F2F2E8"/>
                </a:highlight>
              </a:rPr>
              <a:t>requests</a:t>
            </a:r>
            <a:endParaRPr lang="en-US" altLang="zh-TW" sz="1800" dirty="0">
              <a:solidFill>
                <a:srgbClr val="5F5F00"/>
              </a:solidFill>
              <a:highlight>
                <a:srgbClr val="F2F2E8"/>
              </a:highlight>
            </a:endParaRPr>
          </a:p>
          <a:p>
            <a:pPr marL="0" indent="0">
              <a:buNone/>
            </a:pPr>
            <a:r>
              <a:rPr lang="en-US" altLang="zh-TW" sz="1800" dirty="0">
                <a:solidFill>
                  <a:srgbClr val="87005F"/>
                </a:solidFill>
                <a:highlight>
                  <a:srgbClr val="F2F2E8"/>
                </a:highlight>
              </a:rPr>
              <a:t>import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1800" dirty="0">
                <a:solidFill>
                  <a:srgbClr val="000087"/>
                </a:solidFill>
                <a:highlight>
                  <a:srgbClr val="F2F2E8"/>
                </a:highlight>
              </a:rPr>
              <a:t>time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</a:p>
          <a:p>
            <a:pPr marL="0" indent="0">
              <a:buNone/>
            </a:pPr>
            <a:endParaRPr lang="zh-TW" altLang="en-US" sz="1800" dirty="0">
              <a:solidFill>
                <a:srgbClr val="5F5F00"/>
              </a:solidFill>
              <a:highlight>
                <a:srgbClr val="F2F2E8"/>
              </a:highlight>
            </a:endParaRPr>
          </a:p>
          <a:p>
            <a:pPr marL="0" indent="0">
              <a:buNone/>
            </a:pPr>
            <a:r>
              <a:rPr lang="en-US" altLang="zh-TW" sz="1800" dirty="0">
                <a:solidFill>
                  <a:srgbClr val="000087"/>
                </a:solidFill>
                <a:highlight>
                  <a:srgbClr val="F2F2E8"/>
                </a:highlight>
              </a:rPr>
              <a:t>booklist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2F2E8"/>
                </a:highlight>
              </a:rPr>
              <a:t>=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2F2E8"/>
                </a:highlight>
              </a:rPr>
              <a:t>[</a:t>
            </a:r>
            <a:r>
              <a:rPr lang="en-US" altLang="zh-TW" sz="1800" dirty="0">
                <a:solidFill>
                  <a:srgbClr val="005F5F"/>
                </a:solidFill>
                <a:highlight>
                  <a:srgbClr val="F2F2E8"/>
                </a:highlight>
              </a:rPr>
              <a:t>'9789863021582'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2F2E8"/>
                </a:highlight>
              </a:rPr>
              <a:t>,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1800" dirty="0">
                <a:solidFill>
                  <a:srgbClr val="005F5F"/>
                </a:solidFill>
                <a:highlight>
                  <a:srgbClr val="F2F2E8"/>
                </a:highlight>
              </a:rPr>
              <a:t>'9789866031472'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2F2E8"/>
                </a:highlight>
              </a:rPr>
              <a:t>]</a:t>
            </a:r>
            <a:endParaRPr lang="en-US" altLang="zh-TW" sz="1800" dirty="0">
              <a:solidFill>
                <a:srgbClr val="5F5F00"/>
              </a:solidFill>
              <a:highlight>
                <a:srgbClr val="F2F2E8"/>
              </a:highlight>
            </a:endParaRPr>
          </a:p>
          <a:p>
            <a:pPr marL="0" indent="0">
              <a:buNone/>
            </a:pPr>
            <a:r>
              <a:rPr lang="en-US" altLang="zh-TW" sz="1800" dirty="0" err="1">
                <a:solidFill>
                  <a:srgbClr val="000087"/>
                </a:solidFill>
                <a:highlight>
                  <a:srgbClr val="F2F2E8"/>
                </a:highlight>
              </a:rPr>
              <a:t>find_url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2F2E8"/>
                </a:highlight>
              </a:rPr>
              <a:t>=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1800" dirty="0">
                <a:solidFill>
                  <a:srgbClr val="005F5F"/>
                </a:solidFill>
                <a:highlight>
                  <a:srgbClr val="F2F2E8"/>
                </a:highlight>
              </a:rPr>
              <a:t>'http://findbook.tw/book/%s/basic'</a:t>
            </a:r>
            <a:endParaRPr lang="en-US" altLang="zh-TW" sz="1800" dirty="0">
              <a:solidFill>
                <a:srgbClr val="5F5F00"/>
              </a:solidFill>
              <a:highlight>
                <a:srgbClr val="F2F2E8"/>
              </a:highlight>
            </a:endParaRPr>
          </a:p>
          <a:p>
            <a:pPr marL="0" indent="0">
              <a:buNone/>
            </a:pPr>
            <a:r>
              <a:rPr lang="en-US" altLang="zh-TW" sz="1800" dirty="0">
                <a:solidFill>
                  <a:srgbClr val="87005F"/>
                </a:solidFill>
                <a:highlight>
                  <a:srgbClr val="F2F2E8"/>
                </a:highlight>
              </a:rPr>
              <a:t>for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1800" dirty="0">
                <a:solidFill>
                  <a:srgbClr val="000087"/>
                </a:solidFill>
                <a:highlight>
                  <a:srgbClr val="F2F2E8"/>
                </a:highlight>
              </a:rPr>
              <a:t>book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1800" dirty="0">
                <a:solidFill>
                  <a:srgbClr val="87005F"/>
                </a:solidFill>
                <a:highlight>
                  <a:srgbClr val="F2F2E8"/>
                </a:highlight>
              </a:rPr>
              <a:t>in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1800" dirty="0">
                <a:solidFill>
                  <a:srgbClr val="000087"/>
                </a:solidFill>
                <a:highlight>
                  <a:srgbClr val="F2F2E8"/>
                </a:highlight>
              </a:rPr>
              <a:t>booklist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2F2E8"/>
                </a:highlight>
              </a:rPr>
              <a:t>:</a:t>
            </a:r>
            <a:endParaRPr lang="en-US" altLang="zh-TW" sz="1800" dirty="0">
              <a:solidFill>
                <a:srgbClr val="5F5F00"/>
              </a:solidFill>
              <a:highlight>
                <a:srgbClr val="F2F2E8"/>
              </a:highlight>
            </a:endParaRPr>
          </a:p>
          <a:p>
            <a:pPr marL="0" indent="0">
              <a:buNone/>
            </a:pPr>
            <a:r>
              <a:rPr lang="en-US" altLang="zh-TW" sz="1800" dirty="0">
                <a:solidFill>
                  <a:srgbClr val="5F5F00"/>
                </a:solidFill>
                <a:highlight>
                  <a:srgbClr val="F2F2E8"/>
                </a:highlight>
              </a:rPr>
              <a:t>    </a:t>
            </a:r>
            <a:r>
              <a:rPr lang="en-US" altLang="zh-TW" sz="1800" dirty="0">
                <a:solidFill>
                  <a:srgbClr val="000087"/>
                </a:solidFill>
                <a:highlight>
                  <a:srgbClr val="F2F2E8"/>
                </a:highlight>
              </a:rPr>
              <a:t>f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2F2E8"/>
                </a:highlight>
              </a:rPr>
              <a:t>=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1800" dirty="0">
                <a:solidFill>
                  <a:srgbClr val="000087"/>
                </a:solidFill>
                <a:highlight>
                  <a:srgbClr val="F2F2E8"/>
                </a:highlight>
              </a:rPr>
              <a:t>open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2F2E8"/>
                </a:highlight>
              </a:rPr>
              <a:t>(</a:t>
            </a:r>
            <a:r>
              <a:rPr lang="en-US" altLang="zh-TW" sz="1800" dirty="0">
                <a:solidFill>
                  <a:srgbClr val="005F5F"/>
                </a:solidFill>
                <a:highlight>
                  <a:srgbClr val="F2F2E8"/>
                </a:highlight>
              </a:rPr>
              <a:t>'%s.html'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2F2E8"/>
                </a:highlight>
              </a:rPr>
              <a:t>%(</a:t>
            </a:r>
            <a:r>
              <a:rPr lang="en-US" altLang="zh-TW" sz="1800" dirty="0">
                <a:solidFill>
                  <a:srgbClr val="000087"/>
                </a:solidFill>
                <a:highlight>
                  <a:srgbClr val="F2F2E8"/>
                </a:highlight>
              </a:rPr>
              <a:t>book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2F2E8"/>
                </a:highlight>
              </a:rPr>
              <a:t>),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1800" dirty="0">
                <a:solidFill>
                  <a:srgbClr val="005F5F"/>
                </a:solidFill>
                <a:highlight>
                  <a:srgbClr val="F2F2E8"/>
                </a:highlight>
              </a:rPr>
              <a:t>'w'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2F2E8"/>
                </a:highlight>
              </a:rPr>
              <a:t>)</a:t>
            </a:r>
            <a:endParaRPr lang="en-US" altLang="zh-TW" sz="1800" dirty="0">
              <a:solidFill>
                <a:srgbClr val="5F5F00"/>
              </a:solidFill>
              <a:highlight>
                <a:srgbClr val="F2F2E8"/>
              </a:highlight>
            </a:endParaRPr>
          </a:p>
          <a:p>
            <a:pPr marL="0" indent="0">
              <a:buNone/>
            </a:pPr>
            <a:r>
              <a:rPr lang="en-US" altLang="zh-TW" sz="1800" dirty="0">
                <a:solidFill>
                  <a:srgbClr val="5F5F00"/>
                </a:solidFill>
                <a:highlight>
                  <a:srgbClr val="F2F2E8"/>
                </a:highlight>
              </a:rPr>
              <a:t>    </a:t>
            </a:r>
            <a:r>
              <a:rPr lang="en-US" altLang="zh-TW" sz="1800" dirty="0">
                <a:solidFill>
                  <a:srgbClr val="000087"/>
                </a:solidFill>
                <a:highlight>
                  <a:srgbClr val="F2F2E8"/>
                </a:highlight>
              </a:rPr>
              <a:t>res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2F2E8"/>
                </a:highlight>
              </a:rPr>
              <a:t>=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1800" dirty="0" err="1">
                <a:solidFill>
                  <a:srgbClr val="000087"/>
                </a:solidFill>
                <a:highlight>
                  <a:srgbClr val="F2F2E8"/>
                </a:highlight>
              </a:rPr>
              <a:t>requests</a:t>
            </a:r>
            <a:r>
              <a:rPr lang="en-US" altLang="zh-TW" sz="1800" dirty="0" err="1">
                <a:solidFill>
                  <a:srgbClr val="00005F"/>
                </a:solidFill>
                <a:highlight>
                  <a:srgbClr val="F2F2E8"/>
                </a:highlight>
              </a:rPr>
              <a:t>.</a:t>
            </a:r>
            <a:r>
              <a:rPr lang="en-US" altLang="zh-TW" sz="1800" dirty="0" err="1">
                <a:solidFill>
                  <a:srgbClr val="000087"/>
                </a:solidFill>
                <a:highlight>
                  <a:srgbClr val="F2F2E8"/>
                </a:highlight>
              </a:rPr>
              <a:t>get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2F2E8"/>
                </a:highlight>
              </a:rPr>
              <a:t>(</a:t>
            </a:r>
            <a:r>
              <a:rPr lang="en-US" altLang="zh-TW" sz="1800" dirty="0" err="1">
                <a:solidFill>
                  <a:srgbClr val="000087"/>
                </a:solidFill>
                <a:highlight>
                  <a:srgbClr val="F2F2E8"/>
                </a:highlight>
              </a:rPr>
              <a:t>find_url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2F2E8"/>
                </a:highlight>
              </a:rPr>
              <a:t>%(</a:t>
            </a:r>
            <a:r>
              <a:rPr lang="en-US" altLang="zh-TW" sz="1800" dirty="0">
                <a:solidFill>
                  <a:srgbClr val="000087"/>
                </a:solidFill>
                <a:highlight>
                  <a:srgbClr val="F2F2E8"/>
                </a:highlight>
              </a:rPr>
              <a:t>book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2F2E8"/>
                </a:highlight>
              </a:rPr>
              <a:t>))</a:t>
            </a:r>
            <a:endParaRPr lang="en-US" altLang="zh-TW" sz="1800" dirty="0">
              <a:solidFill>
                <a:srgbClr val="5F5F00"/>
              </a:solidFill>
              <a:highlight>
                <a:srgbClr val="F2F2E8"/>
              </a:highlight>
            </a:endParaRPr>
          </a:p>
          <a:p>
            <a:pPr marL="0" indent="0">
              <a:buNone/>
            </a:pPr>
            <a:r>
              <a:rPr lang="en-US" altLang="zh-TW" sz="1800" dirty="0">
                <a:solidFill>
                  <a:srgbClr val="5F5F00"/>
                </a:solidFill>
                <a:highlight>
                  <a:srgbClr val="F2F2E8"/>
                </a:highlight>
              </a:rPr>
              <a:t>    </a:t>
            </a:r>
            <a:r>
              <a:rPr lang="en-US" altLang="zh-TW" sz="1800" dirty="0" err="1">
                <a:solidFill>
                  <a:srgbClr val="000087"/>
                </a:solidFill>
                <a:highlight>
                  <a:srgbClr val="F2F2E8"/>
                </a:highlight>
              </a:rPr>
              <a:t>res</a:t>
            </a:r>
            <a:r>
              <a:rPr lang="en-US" altLang="zh-TW" sz="1800" dirty="0" err="1">
                <a:solidFill>
                  <a:srgbClr val="00005F"/>
                </a:solidFill>
                <a:highlight>
                  <a:srgbClr val="F2F2E8"/>
                </a:highlight>
              </a:rPr>
              <a:t>.</a:t>
            </a:r>
            <a:r>
              <a:rPr lang="en-US" altLang="zh-TW" sz="1800" dirty="0" err="1">
                <a:solidFill>
                  <a:srgbClr val="000087"/>
                </a:solidFill>
                <a:highlight>
                  <a:srgbClr val="F2F2E8"/>
                </a:highlight>
              </a:rPr>
              <a:t>encoding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2F2E8"/>
                </a:highlight>
              </a:rPr>
              <a:t>=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1800" dirty="0">
                <a:solidFill>
                  <a:srgbClr val="005F5F"/>
                </a:solidFill>
                <a:highlight>
                  <a:srgbClr val="F2F2E8"/>
                </a:highlight>
              </a:rPr>
              <a:t>'utf-8'</a:t>
            </a:r>
            <a:endParaRPr lang="en-US" altLang="zh-TW" sz="1800" dirty="0">
              <a:solidFill>
                <a:srgbClr val="5F5F00"/>
              </a:solidFill>
              <a:highlight>
                <a:srgbClr val="F2F2E8"/>
              </a:highlight>
            </a:endParaRPr>
          </a:p>
          <a:p>
            <a:pPr marL="0" indent="0">
              <a:buNone/>
            </a:pPr>
            <a:r>
              <a:rPr lang="en-US" altLang="zh-TW" sz="1800" dirty="0">
                <a:solidFill>
                  <a:srgbClr val="5F5F00"/>
                </a:solidFill>
                <a:highlight>
                  <a:srgbClr val="F2F2E8"/>
                </a:highlight>
              </a:rPr>
              <a:t>    </a:t>
            </a:r>
            <a:r>
              <a:rPr lang="en-US" altLang="zh-TW" sz="1800" dirty="0" err="1">
                <a:solidFill>
                  <a:srgbClr val="000087"/>
                </a:solidFill>
                <a:highlight>
                  <a:srgbClr val="F2F2E8"/>
                </a:highlight>
              </a:rPr>
              <a:t>f</a:t>
            </a:r>
            <a:r>
              <a:rPr lang="en-US" altLang="zh-TW" sz="1800" dirty="0" err="1">
                <a:solidFill>
                  <a:srgbClr val="00005F"/>
                </a:solidFill>
                <a:highlight>
                  <a:srgbClr val="F2F2E8"/>
                </a:highlight>
              </a:rPr>
              <a:t>.</a:t>
            </a:r>
            <a:r>
              <a:rPr lang="en-US" altLang="zh-TW" sz="1800" dirty="0" err="1">
                <a:solidFill>
                  <a:srgbClr val="000087"/>
                </a:solidFill>
                <a:highlight>
                  <a:srgbClr val="F2F2E8"/>
                </a:highlight>
              </a:rPr>
              <a:t>write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2F2E8"/>
                </a:highlight>
              </a:rPr>
              <a:t>(</a:t>
            </a:r>
            <a:r>
              <a:rPr lang="en-US" altLang="zh-TW" sz="1800" dirty="0" err="1">
                <a:solidFill>
                  <a:srgbClr val="000087"/>
                </a:solidFill>
                <a:highlight>
                  <a:srgbClr val="F2F2E8"/>
                </a:highlight>
              </a:rPr>
              <a:t>res</a:t>
            </a:r>
            <a:r>
              <a:rPr lang="en-US" altLang="zh-TW" sz="1800" dirty="0" err="1">
                <a:solidFill>
                  <a:srgbClr val="00005F"/>
                </a:solidFill>
                <a:highlight>
                  <a:srgbClr val="F2F2E8"/>
                </a:highlight>
              </a:rPr>
              <a:t>.</a:t>
            </a:r>
            <a:r>
              <a:rPr lang="en-US" altLang="zh-TW" sz="1800" dirty="0" err="1">
                <a:solidFill>
                  <a:srgbClr val="000087"/>
                </a:solidFill>
                <a:highlight>
                  <a:srgbClr val="F2F2E8"/>
                </a:highlight>
              </a:rPr>
              <a:t>text</a:t>
            </a:r>
            <a:r>
              <a:rPr lang="en-US" altLang="zh-TW" sz="1800" dirty="0" err="1">
                <a:solidFill>
                  <a:srgbClr val="00005F"/>
                </a:solidFill>
                <a:highlight>
                  <a:srgbClr val="F2F2E8"/>
                </a:highlight>
              </a:rPr>
              <a:t>.</a:t>
            </a:r>
            <a:r>
              <a:rPr lang="en-US" altLang="zh-TW" sz="1800" dirty="0" err="1">
                <a:solidFill>
                  <a:srgbClr val="000087"/>
                </a:solidFill>
                <a:highlight>
                  <a:srgbClr val="F2F2E8"/>
                </a:highlight>
              </a:rPr>
              <a:t>encode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2F2E8"/>
                </a:highlight>
              </a:rPr>
              <a:t>(</a:t>
            </a:r>
            <a:r>
              <a:rPr lang="en-US" altLang="zh-TW" sz="1800" dirty="0">
                <a:solidFill>
                  <a:srgbClr val="005F5F"/>
                </a:solidFill>
                <a:highlight>
                  <a:srgbClr val="F2F2E8"/>
                </a:highlight>
              </a:rPr>
              <a:t>'utf-8'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2F2E8"/>
                </a:highlight>
              </a:rPr>
              <a:t>))</a:t>
            </a:r>
            <a:endParaRPr lang="en-US" altLang="zh-TW" sz="1800" dirty="0">
              <a:solidFill>
                <a:srgbClr val="5F5F00"/>
              </a:solidFill>
              <a:highlight>
                <a:srgbClr val="F2F2E8"/>
              </a:highlight>
            </a:endParaRPr>
          </a:p>
          <a:p>
            <a:pPr marL="0" indent="0">
              <a:buNone/>
            </a:pPr>
            <a:r>
              <a:rPr lang="en-US" altLang="zh-TW" sz="1800" dirty="0">
                <a:solidFill>
                  <a:srgbClr val="5F5F00"/>
                </a:solidFill>
                <a:highlight>
                  <a:srgbClr val="F2F2E8"/>
                </a:highlight>
              </a:rPr>
              <a:t>    </a:t>
            </a:r>
            <a:r>
              <a:rPr lang="en-US" altLang="zh-TW" sz="1800" dirty="0" err="1">
                <a:solidFill>
                  <a:srgbClr val="000087"/>
                </a:solidFill>
                <a:highlight>
                  <a:srgbClr val="F2F2E8"/>
                </a:highlight>
              </a:rPr>
              <a:t>f</a:t>
            </a:r>
            <a:r>
              <a:rPr lang="en-US" altLang="zh-TW" sz="1800" dirty="0" err="1">
                <a:solidFill>
                  <a:srgbClr val="00005F"/>
                </a:solidFill>
                <a:highlight>
                  <a:srgbClr val="F2F2E8"/>
                </a:highlight>
              </a:rPr>
              <a:t>.</a:t>
            </a:r>
            <a:r>
              <a:rPr lang="en-US" altLang="zh-TW" sz="1800" dirty="0" err="1">
                <a:solidFill>
                  <a:srgbClr val="000087"/>
                </a:solidFill>
                <a:highlight>
                  <a:srgbClr val="F2F2E8"/>
                </a:highlight>
              </a:rPr>
              <a:t>close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2F2E8"/>
                </a:highlight>
              </a:rPr>
              <a:t>()</a:t>
            </a:r>
            <a:endParaRPr lang="en-US" altLang="zh-TW" sz="1800" dirty="0">
              <a:solidFill>
                <a:srgbClr val="5F5F00"/>
              </a:solidFill>
              <a:highlight>
                <a:srgbClr val="F2F2E8"/>
              </a:highlight>
            </a:endParaRPr>
          </a:p>
          <a:p>
            <a:pPr marL="0" indent="0">
              <a:buNone/>
            </a:pPr>
            <a:r>
              <a:rPr lang="en-US" altLang="zh-TW" sz="1800" dirty="0">
                <a:solidFill>
                  <a:srgbClr val="5F5F00"/>
                </a:solidFill>
                <a:highlight>
                  <a:srgbClr val="F2F2E8"/>
                </a:highlight>
              </a:rPr>
              <a:t>    </a:t>
            </a:r>
            <a:r>
              <a:rPr lang="en-US" altLang="zh-TW" sz="1800" dirty="0" err="1">
                <a:solidFill>
                  <a:srgbClr val="000087"/>
                </a:solidFill>
                <a:highlight>
                  <a:srgbClr val="F2F2E8"/>
                </a:highlight>
              </a:rPr>
              <a:t>time</a:t>
            </a:r>
            <a:r>
              <a:rPr lang="en-US" altLang="zh-TW" sz="1800" dirty="0" err="1">
                <a:solidFill>
                  <a:srgbClr val="00005F"/>
                </a:solidFill>
                <a:highlight>
                  <a:srgbClr val="F2F2E8"/>
                </a:highlight>
              </a:rPr>
              <a:t>.</a:t>
            </a:r>
            <a:r>
              <a:rPr lang="en-US" altLang="zh-TW" sz="1800" dirty="0" err="1">
                <a:solidFill>
                  <a:srgbClr val="000087"/>
                </a:solidFill>
                <a:highlight>
                  <a:srgbClr val="F2F2E8"/>
                </a:highlight>
              </a:rPr>
              <a:t>sleep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2F2E8"/>
                </a:highlight>
              </a:rPr>
              <a:t>(</a:t>
            </a:r>
            <a:r>
              <a:rPr lang="en-US" altLang="zh-TW" sz="1800" dirty="0">
                <a:solidFill>
                  <a:srgbClr val="005F00"/>
                </a:solidFill>
                <a:highlight>
                  <a:srgbClr val="F2F2E8"/>
                </a:highlight>
              </a:rPr>
              <a:t>1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2F2E8"/>
                </a:highlight>
              </a:rPr>
              <a:t>)</a:t>
            </a:r>
            <a:endParaRPr lang="zh-TW" altLang="en-US" sz="18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84DDCC7-69F6-4715-AE46-389A75F9D0B4}" type="slidenum">
              <a:rPr lang="en-US" smtClean="0"/>
              <a:pPr>
                <a:defRPr/>
              </a:pPr>
              <a:t>117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2938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得到</a:t>
            </a:r>
            <a:r>
              <a:rPr lang="en-US" altLang="zh-TW" dirty="0" smtClean="0"/>
              <a:t>utf-8</a:t>
            </a:r>
            <a:r>
              <a:rPr lang="zh-TW" altLang="en-US" dirty="0" smtClean="0"/>
              <a:t>版的回應文字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84DDCC7-69F6-4715-AE46-389A75F9D0B4}" type="slidenum">
              <a:rPr lang="en-US" smtClean="0"/>
              <a:pPr>
                <a:defRPr/>
              </a:pPr>
              <a:t>118</a:t>
            </a:fld>
            <a:endParaRPr lang="en-US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772816"/>
            <a:ext cx="8294142" cy="39779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44316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TRIVIAL!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84DDCC7-69F6-4715-AE46-389A75F9D0B4}" type="slidenum">
              <a:rPr lang="en-US" smtClean="0"/>
              <a:pPr>
                <a:defRPr/>
              </a:pPr>
              <a:t>119</a:t>
            </a:fld>
            <a:endParaRPr lang="en-US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1484784"/>
            <a:ext cx="4536504" cy="42924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71136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標題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cap="none" dirty="0" smtClean="0">
                <a:latin typeface="Arial" charset="0"/>
                <a:cs typeface="Arial" charset="0"/>
              </a:rPr>
              <a:t>如何爬取資料</a:t>
            </a:r>
          </a:p>
        </p:txBody>
      </p:sp>
      <p:sp>
        <p:nvSpPr>
          <p:cNvPr id="2" name="副標題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6599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用爬蟲取得</a:t>
            </a:r>
            <a:r>
              <a:rPr lang="en-US" altLang="zh-TW" dirty="0" smtClean="0"/>
              <a:t>PTT</a:t>
            </a:r>
            <a:r>
              <a:rPr lang="zh-TW" altLang="en-US" dirty="0" smtClean="0"/>
              <a:t>資訊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https://www.ptt.cc/bbs/index.html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84DDCC7-69F6-4715-AE46-389A75F9D0B4}" type="slidenum">
              <a:rPr lang="en-US" smtClean="0"/>
              <a:pPr>
                <a:defRPr/>
              </a:pPr>
              <a:t>120</a:t>
            </a:fld>
            <a:endParaRPr lang="en-US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2320705"/>
            <a:ext cx="6900958" cy="34017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38933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任務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/>
              <a:t>嘗試來爬個美食版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取得美食版下的所有文章連結</a:t>
            </a:r>
            <a:endParaRPr lang="en-US" altLang="zh-TW" dirty="0"/>
          </a:p>
          <a:p>
            <a:pPr marL="0" indent="0">
              <a:buNone/>
            </a:pPr>
            <a:endParaRPr lang="en-US" altLang="zh-TW" sz="2000" dirty="0">
              <a:solidFill>
                <a:srgbClr val="87005F"/>
              </a:solidFill>
              <a:highlight>
                <a:srgbClr val="F2F2E8"/>
              </a:highlight>
            </a:endParaRPr>
          </a:p>
          <a:p>
            <a:pPr marL="0" indent="0">
              <a:buNone/>
            </a:pPr>
            <a:endParaRPr lang="en-US" altLang="zh-TW" sz="2000" dirty="0" smtClean="0">
              <a:solidFill>
                <a:srgbClr val="87005F"/>
              </a:solidFill>
              <a:highlight>
                <a:srgbClr val="F2F2E8"/>
              </a:highlight>
            </a:endParaRPr>
          </a:p>
          <a:p>
            <a:pPr marL="0" indent="0">
              <a:buNone/>
            </a:pPr>
            <a:r>
              <a:rPr lang="en-US" altLang="zh-TW" sz="2000" dirty="0" smtClean="0">
                <a:solidFill>
                  <a:srgbClr val="87005F"/>
                </a:solidFill>
                <a:highlight>
                  <a:srgbClr val="F2F2E8"/>
                </a:highlight>
              </a:rPr>
              <a:t>import</a:t>
            </a:r>
            <a:r>
              <a:rPr lang="en-US" altLang="zh-TW" sz="2000" dirty="0" smtClean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2000" dirty="0">
                <a:solidFill>
                  <a:srgbClr val="000087"/>
                </a:solidFill>
                <a:highlight>
                  <a:srgbClr val="F2F2E8"/>
                </a:highlight>
              </a:rPr>
              <a:t>requests</a:t>
            </a:r>
            <a:endParaRPr lang="en-US" altLang="zh-TW" sz="2000" dirty="0">
              <a:solidFill>
                <a:srgbClr val="5F5F00"/>
              </a:solidFill>
              <a:highlight>
                <a:srgbClr val="F2F2E8"/>
              </a:highlight>
            </a:endParaRPr>
          </a:p>
          <a:p>
            <a:pPr marL="0" indent="0">
              <a:buNone/>
            </a:pPr>
            <a:r>
              <a:rPr lang="en-US" altLang="zh-TW" sz="2000" dirty="0">
                <a:solidFill>
                  <a:srgbClr val="000087"/>
                </a:solidFill>
                <a:highlight>
                  <a:srgbClr val="F2F2E8"/>
                </a:highlight>
              </a:rPr>
              <a:t>res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2F2E8"/>
                </a:highlight>
              </a:rPr>
              <a:t>=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2000" dirty="0" err="1">
                <a:solidFill>
                  <a:srgbClr val="000087"/>
                </a:solidFill>
                <a:highlight>
                  <a:srgbClr val="F2F2E8"/>
                </a:highlight>
              </a:rPr>
              <a:t>requests</a:t>
            </a:r>
            <a:r>
              <a:rPr lang="en-US" altLang="zh-TW" sz="2000" dirty="0" err="1">
                <a:solidFill>
                  <a:srgbClr val="00005F"/>
                </a:solidFill>
                <a:highlight>
                  <a:srgbClr val="F2F2E8"/>
                </a:highlight>
              </a:rPr>
              <a:t>.</a:t>
            </a:r>
            <a:r>
              <a:rPr lang="en-US" altLang="zh-TW" sz="2000" dirty="0" err="1">
                <a:solidFill>
                  <a:srgbClr val="000087"/>
                </a:solidFill>
                <a:highlight>
                  <a:srgbClr val="F2F2E8"/>
                </a:highlight>
              </a:rPr>
              <a:t>get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2F2E8"/>
                </a:highlight>
              </a:rPr>
              <a:t>(</a:t>
            </a:r>
            <a:r>
              <a:rPr lang="en-US" altLang="zh-TW" sz="2000" dirty="0">
                <a:solidFill>
                  <a:srgbClr val="005F5F"/>
                </a:solidFill>
                <a:highlight>
                  <a:srgbClr val="F2F2E8"/>
                </a:highlight>
              </a:rPr>
              <a:t>'http://www.ptt.cc/bbs/Food/index.html'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2F2E8"/>
                </a:highlight>
              </a:rPr>
              <a:t>)</a:t>
            </a:r>
            <a:endParaRPr lang="en-US" altLang="zh-TW" sz="2000" dirty="0">
              <a:solidFill>
                <a:srgbClr val="5F5F00"/>
              </a:solidFill>
              <a:highlight>
                <a:srgbClr val="F2F2E8"/>
              </a:highlight>
            </a:endParaRPr>
          </a:p>
          <a:p>
            <a:pPr marL="0" indent="0">
              <a:buNone/>
            </a:pPr>
            <a:r>
              <a:rPr lang="en-US" altLang="zh-TW" sz="2000" dirty="0">
                <a:solidFill>
                  <a:srgbClr val="87005F"/>
                </a:solidFill>
                <a:highlight>
                  <a:srgbClr val="F2F2E8"/>
                </a:highlight>
              </a:rPr>
              <a:t>print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2000" dirty="0" err="1">
                <a:solidFill>
                  <a:srgbClr val="000087"/>
                </a:solidFill>
                <a:highlight>
                  <a:srgbClr val="F2F2E8"/>
                </a:highlight>
              </a:rPr>
              <a:t>res</a:t>
            </a:r>
            <a:r>
              <a:rPr lang="en-US" altLang="zh-TW" sz="2000" dirty="0" err="1">
                <a:solidFill>
                  <a:srgbClr val="00005F"/>
                </a:solidFill>
                <a:highlight>
                  <a:srgbClr val="F2F2E8"/>
                </a:highlight>
              </a:rPr>
              <a:t>.</a:t>
            </a:r>
            <a:r>
              <a:rPr lang="en-US" altLang="zh-TW" sz="2000" dirty="0" err="1">
                <a:solidFill>
                  <a:srgbClr val="000087"/>
                </a:solidFill>
                <a:highlight>
                  <a:srgbClr val="F2F2E8"/>
                </a:highlight>
              </a:rPr>
              <a:t>text</a:t>
            </a:r>
            <a:endParaRPr lang="zh-TW" altLang="en-US" sz="20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84DDCC7-69F6-4715-AE46-389A75F9D0B4}" type="slidenum">
              <a:rPr lang="en-US" smtClean="0"/>
              <a:pPr>
                <a:defRPr/>
              </a:pPr>
              <a:t>121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5360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2800" dirty="0" err="1"/>
              <a:t>SSLError</a:t>
            </a:r>
            <a:r>
              <a:rPr lang="en-US" altLang="zh-TW" sz="2800" dirty="0"/>
              <a:t>: hostname 'www.ptt.cc' doesn't match either of 'images.ptt.cc', 'ptt.cc'</a:t>
            </a:r>
            <a:endParaRPr lang="zh-TW" altLang="en-US" sz="28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84DDCC7-69F6-4715-AE46-389A75F9D0B4}" type="slidenum">
              <a:rPr lang="en-US" smtClean="0"/>
              <a:pPr>
                <a:defRPr/>
              </a:pPr>
              <a:t>122</a:t>
            </a:fld>
            <a:endParaRPr lang="en-US" dirty="0"/>
          </a:p>
        </p:txBody>
      </p:sp>
      <p:pic>
        <p:nvPicPr>
          <p:cNvPr id="5" name="Picture 2" descr="http://creativity.cy.edu.tw/teaching/B/B170028/images/Orz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294" y="1556792"/>
            <a:ext cx="7128792" cy="4277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0158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新增</a:t>
            </a:r>
            <a:r>
              <a:rPr lang="en-US" altLang="zh-TW" dirty="0" smtClean="0"/>
              <a:t>Verify </a:t>
            </a:r>
            <a:r>
              <a:rPr lang="zh-TW" altLang="en-US" dirty="0" smtClean="0"/>
              <a:t>的選項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sz="2800" dirty="0">
                <a:solidFill>
                  <a:srgbClr val="87005F"/>
                </a:solidFill>
                <a:highlight>
                  <a:srgbClr val="F2F2E8"/>
                </a:highlight>
              </a:rPr>
              <a:t>import</a:t>
            </a:r>
            <a:r>
              <a:rPr lang="en-US" altLang="zh-TW" sz="28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2800" dirty="0">
                <a:solidFill>
                  <a:srgbClr val="000087"/>
                </a:solidFill>
                <a:highlight>
                  <a:srgbClr val="F2F2E8"/>
                </a:highlight>
              </a:rPr>
              <a:t>requests</a:t>
            </a:r>
            <a:endParaRPr lang="en-US" altLang="zh-TW" sz="2800" dirty="0">
              <a:solidFill>
                <a:srgbClr val="5F5F00"/>
              </a:solidFill>
              <a:highlight>
                <a:srgbClr val="F2F2E8"/>
              </a:highlight>
            </a:endParaRPr>
          </a:p>
          <a:p>
            <a:pPr marL="0" indent="0">
              <a:buNone/>
            </a:pPr>
            <a:r>
              <a:rPr lang="en-US" altLang="zh-TW" sz="2800" dirty="0">
                <a:solidFill>
                  <a:srgbClr val="000087"/>
                </a:solidFill>
                <a:highlight>
                  <a:srgbClr val="F2F2E8"/>
                </a:highlight>
              </a:rPr>
              <a:t>res</a:t>
            </a:r>
            <a:r>
              <a:rPr lang="en-US" altLang="zh-TW" sz="28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2800" dirty="0">
                <a:solidFill>
                  <a:srgbClr val="00005F"/>
                </a:solidFill>
                <a:highlight>
                  <a:srgbClr val="F2F2E8"/>
                </a:highlight>
              </a:rPr>
              <a:t>=</a:t>
            </a:r>
            <a:r>
              <a:rPr lang="en-US" altLang="zh-TW" sz="28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2800" dirty="0" err="1">
                <a:solidFill>
                  <a:srgbClr val="000087"/>
                </a:solidFill>
                <a:highlight>
                  <a:srgbClr val="F2F2E8"/>
                </a:highlight>
              </a:rPr>
              <a:t>requests</a:t>
            </a:r>
            <a:r>
              <a:rPr lang="en-US" altLang="zh-TW" sz="2800" dirty="0" err="1">
                <a:solidFill>
                  <a:srgbClr val="00005F"/>
                </a:solidFill>
                <a:highlight>
                  <a:srgbClr val="F2F2E8"/>
                </a:highlight>
              </a:rPr>
              <a:t>.</a:t>
            </a:r>
            <a:r>
              <a:rPr lang="en-US" altLang="zh-TW" sz="2800" dirty="0" err="1">
                <a:solidFill>
                  <a:srgbClr val="000087"/>
                </a:solidFill>
                <a:highlight>
                  <a:srgbClr val="F2F2E8"/>
                </a:highlight>
              </a:rPr>
              <a:t>get</a:t>
            </a:r>
            <a:r>
              <a:rPr lang="en-US" altLang="zh-TW" sz="2800" dirty="0">
                <a:solidFill>
                  <a:srgbClr val="00005F"/>
                </a:solidFill>
                <a:highlight>
                  <a:srgbClr val="F2F2E8"/>
                </a:highlight>
              </a:rPr>
              <a:t>(</a:t>
            </a:r>
            <a:r>
              <a:rPr lang="en-US" altLang="zh-TW" sz="2800" dirty="0">
                <a:solidFill>
                  <a:srgbClr val="005F5F"/>
                </a:solidFill>
                <a:highlight>
                  <a:srgbClr val="F2F2E8"/>
                </a:highlight>
              </a:rPr>
              <a:t>'http://www.ptt.cc/bbs/Food/index.html'</a:t>
            </a:r>
            <a:r>
              <a:rPr lang="en-US" altLang="zh-TW" sz="2800" dirty="0">
                <a:solidFill>
                  <a:srgbClr val="00005F"/>
                </a:solidFill>
                <a:highlight>
                  <a:srgbClr val="F2F2E8"/>
                </a:highlight>
              </a:rPr>
              <a:t>,</a:t>
            </a:r>
            <a:r>
              <a:rPr lang="en-US" altLang="zh-TW" sz="28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2800" dirty="0">
                <a:solidFill>
                  <a:srgbClr val="000087"/>
                </a:solidFill>
                <a:highlight>
                  <a:srgbClr val="F2F2E8"/>
                </a:highlight>
              </a:rPr>
              <a:t>verify</a:t>
            </a:r>
            <a:r>
              <a:rPr lang="en-US" altLang="zh-TW" sz="2800" dirty="0">
                <a:solidFill>
                  <a:srgbClr val="00005F"/>
                </a:solidFill>
                <a:highlight>
                  <a:srgbClr val="F2F2E8"/>
                </a:highlight>
              </a:rPr>
              <a:t>=</a:t>
            </a:r>
            <a:r>
              <a:rPr lang="en-US" altLang="zh-TW" sz="2800" dirty="0">
                <a:solidFill>
                  <a:srgbClr val="87005F"/>
                </a:solidFill>
                <a:highlight>
                  <a:srgbClr val="F2F2E8"/>
                </a:highlight>
              </a:rPr>
              <a:t>False</a:t>
            </a:r>
            <a:r>
              <a:rPr lang="en-US" altLang="zh-TW" sz="2800" dirty="0">
                <a:solidFill>
                  <a:srgbClr val="00005F"/>
                </a:solidFill>
                <a:highlight>
                  <a:srgbClr val="F2F2E8"/>
                </a:highlight>
              </a:rPr>
              <a:t>)</a:t>
            </a:r>
            <a:endParaRPr lang="en-US" altLang="zh-TW" sz="2800" dirty="0">
              <a:solidFill>
                <a:srgbClr val="5F5F00"/>
              </a:solidFill>
              <a:highlight>
                <a:srgbClr val="F2F2E8"/>
              </a:highlight>
            </a:endParaRPr>
          </a:p>
          <a:p>
            <a:pPr marL="0" indent="0">
              <a:buNone/>
            </a:pPr>
            <a:r>
              <a:rPr lang="en-US" altLang="zh-TW" sz="2800" dirty="0">
                <a:solidFill>
                  <a:srgbClr val="87005F"/>
                </a:solidFill>
                <a:highlight>
                  <a:srgbClr val="F2F2E8"/>
                </a:highlight>
              </a:rPr>
              <a:t>print</a:t>
            </a:r>
            <a:r>
              <a:rPr lang="en-US" altLang="zh-TW" sz="28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2800" dirty="0" err="1" smtClean="0">
                <a:solidFill>
                  <a:srgbClr val="000087"/>
                </a:solidFill>
                <a:highlight>
                  <a:srgbClr val="F2F2E8"/>
                </a:highlight>
              </a:rPr>
              <a:t>res</a:t>
            </a:r>
            <a:r>
              <a:rPr lang="en-US" altLang="zh-TW" sz="2800" dirty="0" err="1" smtClean="0">
                <a:solidFill>
                  <a:srgbClr val="00005F"/>
                </a:solidFill>
                <a:highlight>
                  <a:srgbClr val="F2F2E8"/>
                </a:highlight>
              </a:rPr>
              <a:t>.</a:t>
            </a:r>
            <a:r>
              <a:rPr lang="en-US" altLang="zh-TW" sz="2800" dirty="0" err="1" smtClean="0">
                <a:solidFill>
                  <a:srgbClr val="000087"/>
                </a:solidFill>
                <a:highlight>
                  <a:srgbClr val="F2F2E8"/>
                </a:highlight>
              </a:rPr>
              <a:t>text.encode</a:t>
            </a:r>
            <a:r>
              <a:rPr lang="en-US" altLang="zh-TW" sz="2800" smtClean="0">
                <a:solidFill>
                  <a:srgbClr val="000087"/>
                </a:solidFill>
                <a:highlight>
                  <a:srgbClr val="F2F2E8"/>
                </a:highlight>
              </a:rPr>
              <a:t>(‘utf-8’)</a:t>
            </a:r>
            <a:endParaRPr lang="zh-TW" altLang="en-US" sz="28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84DDCC7-69F6-4715-AE46-389A75F9D0B4}" type="slidenum">
              <a:rPr lang="en-US" smtClean="0"/>
              <a:pPr>
                <a:defRPr/>
              </a:pPr>
              <a:t>123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8719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取得所有連結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sz="2000" dirty="0">
                <a:solidFill>
                  <a:srgbClr val="87005F"/>
                </a:solidFill>
                <a:highlight>
                  <a:srgbClr val="F2F2E8"/>
                </a:highlight>
              </a:rPr>
              <a:t>import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2000" dirty="0">
                <a:solidFill>
                  <a:srgbClr val="000087"/>
                </a:solidFill>
                <a:highlight>
                  <a:srgbClr val="F2F2E8"/>
                </a:highlight>
              </a:rPr>
              <a:t>requests</a:t>
            </a:r>
            <a:endParaRPr lang="en-US" altLang="zh-TW" sz="2000" dirty="0">
              <a:solidFill>
                <a:srgbClr val="5F5F00"/>
              </a:solidFill>
              <a:highlight>
                <a:srgbClr val="F2F2E8"/>
              </a:highlight>
            </a:endParaRPr>
          </a:p>
          <a:p>
            <a:pPr marL="0" indent="0">
              <a:buNone/>
            </a:pPr>
            <a:r>
              <a:rPr lang="en-US" altLang="zh-TW" sz="2000" dirty="0" smtClean="0">
                <a:solidFill>
                  <a:srgbClr val="87005F"/>
                </a:solidFill>
                <a:highlight>
                  <a:srgbClr val="F2F2E8"/>
                </a:highlight>
              </a:rPr>
              <a:t>from bs4</a:t>
            </a:r>
            <a:r>
              <a:rPr lang="en-US" altLang="zh-TW" sz="2000" dirty="0" smtClean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2000" dirty="0">
                <a:solidFill>
                  <a:srgbClr val="87005F"/>
                </a:solidFill>
                <a:highlight>
                  <a:srgbClr val="F2F2E8"/>
                </a:highlight>
              </a:rPr>
              <a:t>import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2000" dirty="0" err="1">
                <a:solidFill>
                  <a:srgbClr val="000087"/>
                </a:solidFill>
                <a:highlight>
                  <a:srgbClr val="F2F2E8"/>
                </a:highlight>
              </a:rPr>
              <a:t>BeautifulSoup</a:t>
            </a:r>
            <a:endParaRPr lang="en-US" altLang="zh-TW" sz="2000" dirty="0">
              <a:solidFill>
                <a:srgbClr val="5F5F00"/>
              </a:solidFill>
              <a:highlight>
                <a:srgbClr val="F2F2E8"/>
              </a:highlight>
            </a:endParaRPr>
          </a:p>
          <a:p>
            <a:pPr marL="0" indent="0">
              <a:buNone/>
            </a:pPr>
            <a:r>
              <a:rPr lang="en-US" altLang="zh-TW" sz="2000" dirty="0">
                <a:solidFill>
                  <a:srgbClr val="000087"/>
                </a:solidFill>
                <a:highlight>
                  <a:srgbClr val="F2F2E8"/>
                </a:highlight>
              </a:rPr>
              <a:t>res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2F2E8"/>
                </a:highlight>
              </a:rPr>
              <a:t>=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2000" dirty="0" err="1">
                <a:solidFill>
                  <a:srgbClr val="000087"/>
                </a:solidFill>
                <a:highlight>
                  <a:srgbClr val="F2F2E8"/>
                </a:highlight>
              </a:rPr>
              <a:t>requests</a:t>
            </a:r>
            <a:r>
              <a:rPr lang="en-US" altLang="zh-TW" sz="2000" dirty="0" err="1">
                <a:solidFill>
                  <a:srgbClr val="00005F"/>
                </a:solidFill>
                <a:highlight>
                  <a:srgbClr val="F2F2E8"/>
                </a:highlight>
              </a:rPr>
              <a:t>.</a:t>
            </a:r>
            <a:r>
              <a:rPr lang="en-US" altLang="zh-TW" sz="2000" dirty="0" err="1">
                <a:solidFill>
                  <a:srgbClr val="000087"/>
                </a:solidFill>
                <a:highlight>
                  <a:srgbClr val="F2F2E8"/>
                </a:highlight>
              </a:rPr>
              <a:t>get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2F2E8"/>
                </a:highlight>
              </a:rPr>
              <a:t>(</a:t>
            </a:r>
            <a:r>
              <a:rPr lang="en-US" altLang="zh-TW" sz="2000" dirty="0">
                <a:solidFill>
                  <a:srgbClr val="005F5F"/>
                </a:solidFill>
                <a:highlight>
                  <a:srgbClr val="F2F2E8"/>
                </a:highlight>
              </a:rPr>
              <a:t>'http://www.ptt.cc/bbs/Food/index.html'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2F2E8"/>
                </a:highlight>
              </a:rPr>
              <a:t>,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2000" dirty="0">
                <a:solidFill>
                  <a:srgbClr val="000087"/>
                </a:solidFill>
                <a:highlight>
                  <a:srgbClr val="F2F2E8"/>
                </a:highlight>
              </a:rPr>
              <a:t>verify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2F2E8"/>
                </a:highlight>
              </a:rPr>
              <a:t>=</a:t>
            </a:r>
            <a:r>
              <a:rPr lang="en-US" altLang="zh-TW" sz="2000" dirty="0">
                <a:solidFill>
                  <a:srgbClr val="87005F"/>
                </a:solidFill>
                <a:highlight>
                  <a:srgbClr val="F2F2E8"/>
                </a:highlight>
              </a:rPr>
              <a:t>False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2F2E8"/>
                </a:highlight>
              </a:rPr>
              <a:t>)</a:t>
            </a:r>
            <a:endParaRPr lang="en-US" altLang="zh-TW" sz="2000" dirty="0">
              <a:solidFill>
                <a:srgbClr val="5F5F00"/>
              </a:solidFill>
              <a:highlight>
                <a:srgbClr val="F2F2E8"/>
              </a:highlight>
            </a:endParaRPr>
          </a:p>
          <a:p>
            <a:pPr marL="0" indent="0">
              <a:buNone/>
            </a:pPr>
            <a:r>
              <a:rPr lang="en-US" altLang="zh-TW" sz="2000" dirty="0">
                <a:solidFill>
                  <a:srgbClr val="000087"/>
                </a:solidFill>
                <a:highlight>
                  <a:srgbClr val="F2F2E8"/>
                </a:highlight>
              </a:rPr>
              <a:t>soup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2F2E8"/>
                </a:highlight>
              </a:rPr>
              <a:t>=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2000" dirty="0" err="1">
                <a:solidFill>
                  <a:srgbClr val="000087"/>
                </a:solidFill>
                <a:highlight>
                  <a:srgbClr val="F2F2E8"/>
                </a:highlight>
              </a:rPr>
              <a:t>BeautifulSoup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2F2E8"/>
                </a:highlight>
              </a:rPr>
              <a:t>(</a:t>
            </a:r>
            <a:r>
              <a:rPr lang="en-US" altLang="zh-TW" sz="2000" dirty="0" err="1">
                <a:solidFill>
                  <a:srgbClr val="000087"/>
                </a:solidFill>
                <a:highlight>
                  <a:srgbClr val="F2F2E8"/>
                </a:highlight>
              </a:rPr>
              <a:t>res</a:t>
            </a:r>
            <a:r>
              <a:rPr lang="en-US" altLang="zh-TW" sz="2000" dirty="0" err="1">
                <a:solidFill>
                  <a:srgbClr val="00005F"/>
                </a:solidFill>
                <a:highlight>
                  <a:srgbClr val="F2F2E8"/>
                </a:highlight>
              </a:rPr>
              <a:t>.</a:t>
            </a:r>
            <a:r>
              <a:rPr lang="en-US" altLang="zh-TW" sz="2000" dirty="0" err="1">
                <a:solidFill>
                  <a:srgbClr val="000087"/>
                </a:solidFill>
                <a:highlight>
                  <a:srgbClr val="F2F2E8"/>
                </a:highlight>
              </a:rPr>
              <a:t>text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2F2E8"/>
                </a:highlight>
              </a:rPr>
              <a:t>)</a:t>
            </a:r>
            <a:endParaRPr lang="en-US" altLang="zh-TW" sz="2000" dirty="0">
              <a:solidFill>
                <a:srgbClr val="5F5F00"/>
              </a:solidFill>
              <a:highlight>
                <a:srgbClr val="F2F2E8"/>
              </a:highlight>
            </a:endParaRPr>
          </a:p>
          <a:p>
            <a:pPr marL="0" indent="0">
              <a:buNone/>
            </a:pPr>
            <a:r>
              <a:rPr lang="en-US" altLang="zh-TW" sz="2000" dirty="0">
                <a:solidFill>
                  <a:srgbClr val="000087"/>
                </a:solidFill>
                <a:highlight>
                  <a:srgbClr val="F2F2E8"/>
                </a:highlight>
              </a:rPr>
              <a:t>links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2F2E8"/>
                </a:highlight>
              </a:rPr>
              <a:t>=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2F2E8"/>
                </a:highlight>
              </a:rPr>
              <a:t>[</a:t>
            </a:r>
            <a:r>
              <a:rPr lang="en-US" altLang="zh-TW" sz="2000" dirty="0">
                <a:solidFill>
                  <a:srgbClr val="000087"/>
                </a:solidFill>
                <a:highlight>
                  <a:srgbClr val="F2F2E8"/>
                </a:highlight>
              </a:rPr>
              <a:t>tag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2F2E8"/>
                </a:highlight>
              </a:rPr>
              <a:t>[</a:t>
            </a:r>
            <a:r>
              <a:rPr lang="en-US" altLang="zh-TW" sz="2000" dirty="0">
                <a:solidFill>
                  <a:srgbClr val="005F5F"/>
                </a:solidFill>
                <a:highlight>
                  <a:srgbClr val="F2F2E8"/>
                </a:highlight>
              </a:rPr>
              <a:t>'</a:t>
            </a:r>
            <a:r>
              <a:rPr lang="en-US" altLang="zh-TW" sz="2000" dirty="0" err="1">
                <a:solidFill>
                  <a:srgbClr val="005F5F"/>
                </a:solidFill>
                <a:highlight>
                  <a:srgbClr val="F2F2E8"/>
                </a:highlight>
              </a:rPr>
              <a:t>href</a:t>
            </a:r>
            <a:r>
              <a:rPr lang="en-US" altLang="zh-TW" sz="2000" dirty="0">
                <a:solidFill>
                  <a:srgbClr val="005F5F"/>
                </a:solidFill>
                <a:highlight>
                  <a:srgbClr val="F2F2E8"/>
                </a:highlight>
              </a:rPr>
              <a:t>'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2F2E8"/>
                </a:highlight>
              </a:rPr>
              <a:t>]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2000" dirty="0">
                <a:solidFill>
                  <a:srgbClr val="87005F"/>
                </a:solidFill>
                <a:highlight>
                  <a:srgbClr val="F2F2E8"/>
                </a:highlight>
              </a:rPr>
              <a:t>for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2000" dirty="0">
                <a:solidFill>
                  <a:srgbClr val="000087"/>
                </a:solidFill>
                <a:highlight>
                  <a:srgbClr val="F2F2E8"/>
                </a:highlight>
              </a:rPr>
              <a:t>tag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2000" dirty="0">
                <a:solidFill>
                  <a:srgbClr val="87005F"/>
                </a:solidFill>
                <a:highlight>
                  <a:srgbClr val="F2F2E8"/>
                </a:highlight>
              </a:rPr>
              <a:t>in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2000" dirty="0" err="1">
                <a:solidFill>
                  <a:srgbClr val="000087"/>
                </a:solidFill>
                <a:highlight>
                  <a:srgbClr val="F2F2E8"/>
                </a:highlight>
              </a:rPr>
              <a:t>soup</a:t>
            </a:r>
            <a:r>
              <a:rPr lang="en-US" altLang="zh-TW" sz="2000" dirty="0" err="1">
                <a:solidFill>
                  <a:srgbClr val="00005F"/>
                </a:solidFill>
                <a:highlight>
                  <a:srgbClr val="F2F2E8"/>
                </a:highlight>
              </a:rPr>
              <a:t>.</a:t>
            </a:r>
            <a:r>
              <a:rPr lang="en-US" altLang="zh-TW" sz="2000" dirty="0" err="1">
                <a:solidFill>
                  <a:srgbClr val="000087"/>
                </a:solidFill>
                <a:highlight>
                  <a:srgbClr val="F2F2E8"/>
                </a:highlight>
              </a:rPr>
              <a:t>findAll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2F2E8"/>
                </a:highlight>
              </a:rPr>
              <a:t>(</a:t>
            </a:r>
            <a:r>
              <a:rPr lang="en-US" altLang="zh-TW" sz="2000" dirty="0">
                <a:solidFill>
                  <a:srgbClr val="005F5F"/>
                </a:solidFill>
                <a:highlight>
                  <a:srgbClr val="F2F2E8"/>
                </a:highlight>
              </a:rPr>
              <a:t>'a'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2F2E8"/>
                </a:highlight>
              </a:rPr>
              <a:t>,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2F2E8"/>
                </a:highlight>
              </a:rPr>
              <a:t>{</a:t>
            </a:r>
            <a:r>
              <a:rPr lang="en-US" altLang="zh-TW" sz="2000" dirty="0">
                <a:solidFill>
                  <a:srgbClr val="005F5F"/>
                </a:solidFill>
                <a:highlight>
                  <a:srgbClr val="F2F2E8"/>
                </a:highlight>
              </a:rPr>
              <a:t>'</a:t>
            </a:r>
            <a:r>
              <a:rPr lang="en-US" altLang="zh-TW" sz="2000" dirty="0" err="1">
                <a:solidFill>
                  <a:srgbClr val="005F5F"/>
                </a:solidFill>
                <a:highlight>
                  <a:srgbClr val="F2F2E8"/>
                </a:highlight>
              </a:rPr>
              <a:t>href</a:t>
            </a:r>
            <a:r>
              <a:rPr lang="en-US" altLang="zh-TW" sz="2000" dirty="0">
                <a:solidFill>
                  <a:srgbClr val="005F5F"/>
                </a:solidFill>
                <a:highlight>
                  <a:srgbClr val="F2F2E8"/>
                </a:highlight>
              </a:rPr>
              <a:t>'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2F2E8"/>
                </a:highlight>
              </a:rPr>
              <a:t>: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2000" dirty="0">
                <a:solidFill>
                  <a:srgbClr val="87005F"/>
                </a:solidFill>
                <a:highlight>
                  <a:srgbClr val="F2F2E8"/>
                </a:highlight>
              </a:rPr>
              <a:t>True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2F2E8"/>
                </a:highlight>
              </a:rPr>
              <a:t>})]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</a:p>
          <a:p>
            <a:pPr marL="0" indent="0">
              <a:buNone/>
            </a:pPr>
            <a:r>
              <a:rPr lang="en-US" altLang="zh-TW" sz="2000" dirty="0">
                <a:solidFill>
                  <a:srgbClr val="87005F"/>
                </a:solidFill>
                <a:highlight>
                  <a:srgbClr val="F2F2E8"/>
                </a:highlight>
              </a:rPr>
              <a:t>print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2000" dirty="0">
                <a:solidFill>
                  <a:srgbClr val="000087"/>
                </a:solidFill>
                <a:highlight>
                  <a:srgbClr val="F2F2E8"/>
                </a:highlight>
              </a:rPr>
              <a:t>links</a:t>
            </a:r>
            <a:endParaRPr lang="zh-TW" altLang="en-US" sz="20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84DDCC7-69F6-4715-AE46-389A75F9D0B4}" type="slidenum">
              <a:rPr lang="en-US" smtClean="0"/>
              <a:pPr>
                <a:defRPr/>
              </a:pPr>
              <a:t>124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4282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任務完成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84DDCC7-69F6-4715-AE46-389A75F9D0B4}" type="slidenum">
              <a:rPr lang="en-US" smtClean="0"/>
              <a:pPr>
                <a:defRPr/>
              </a:pPr>
              <a:t>125</a:t>
            </a:fld>
            <a:endParaRPr lang="en-US" dirty="0"/>
          </a:p>
        </p:txBody>
      </p:sp>
      <p:pic>
        <p:nvPicPr>
          <p:cNvPr id="15362" name="Picture 2" descr="http://www.bubblews.com/assets/images/news/1012705535_139278260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1792132"/>
            <a:ext cx="4891286" cy="3885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7400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4000" dirty="0"/>
              <a:t>用爬蟲</a:t>
            </a:r>
            <a:r>
              <a:rPr lang="zh-TW" altLang="en-US" sz="4000" dirty="0" smtClean="0"/>
              <a:t>取得</a:t>
            </a:r>
            <a:r>
              <a:rPr lang="en-US" altLang="zh-TW" sz="4000" dirty="0" smtClean="0"/>
              <a:t>Yahoo</a:t>
            </a:r>
            <a:r>
              <a:rPr lang="zh-TW" altLang="en-US" sz="4000" dirty="0" smtClean="0"/>
              <a:t>股市的投資組合</a:t>
            </a:r>
            <a:endParaRPr lang="zh-TW" altLang="en-US" sz="40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https://tw.stock.yahoo.com/pf/mypf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84DDCC7-69F6-4715-AE46-389A75F9D0B4}" type="slidenum">
              <a:rPr lang="en-US" smtClean="0"/>
              <a:pPr>
                <a:defRPr/>
              </a:pPr>
              <a:t>126</a:t>
            </a:fld>
            <a:endParaRPr lang="en-US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2152013"/>
            <a:ext cx="7128792" cy="37219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91898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當然</a:t>
            </a:r>
            <a:r>
              <a:rPr lang="en-US" altLang="zh-TW" dirty="0" smtClean="0"/>
              <a:t>… </a:t>
            </a:r>
            <a:r>
              <a:rPr lang="zh-TW" altLang="en-US" dirty="0" smtClean="0"/>
              <a:t>我的名牌不可以報給你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84DDCC7-69F6-4715-AE46-389A75F9D0B4}" type="slidenum">
              <a:rPr lang="en-US" smtClean="0"/>
              <a:pPr>
                <a:defRPr/>
              </a:pPr>
              <a:t>127</a:t>
            </a:fld>
            <a:endParaRPr lang="en-US" dirty="0"/>
          </a:p>
        </p:txBody>
      </p:sp>
      <p:pic>
        <p:nvPicPr>
          <p:cNvPr id="19458" name="Picture 2" descr="http://3.bp.blogspot.com/-uX9B8zbTJPc/TWHL-vBkVtI/AAAAAAAAB4o/SZqudnMUzKE/s1600/p1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1628800"/>
            <a:ext cx="4968552" cy="4177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0966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你只好查自己的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84DDCC7-69F6-4715-AE46-389A75F9D0B4}" type="slidenum">
              <a:rPr lang="en-US" smtClean="0"/>
              <a:pPr>
                <a:defRPr/>
              </a:pPr>
              <a:t>128</a:t>
            </a:fld>
            <a:endParaRPr lang="en-US" dirty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628800"/>
            <a:ext cx="7990121" cy="40925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70081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所以故事是這樣的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84DDCC7-69F6-4715-AE46-389A75F9D0B4}" type="slidenum">
              <a:rPr lang="en-US" smtClean="0"/>
              <a:pPr>
                <a:defRPr/>
              </a:pPr>
              <a:t>129</a:t>
            </a:fld>
            <a:endParaRPr lang="en-US" dirty="0"/>
          </a:p>
        </p:txBody>
      </p:sp>
      <p:sp>
        <p:nvSpPr>
          <p:cNvPr id="5" name="文字方塊 4"/>
          <p:cNvSpPr txBox="1"/>
          <p:nvPr/>
        </p:nvSpPr>
        <p:spPr>
          <a:xfrm>
            <a:off x="2066436" y="1866120"/>
            <a:ext cx="1907895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zh-TW" altLang="en-US" dirty="0" smtClean="0"/>
              <a:t>登入</a:t>
            </a:r>
            <a:r>
              <a:rPr lang="en-US" altLang="zh-TW" dirty="0" smtClean="0"/>
              <a:t>Yahoo </a:t>
            </a:r>
            <a:r>
              <a:rPr lang="zh-TW" altLang="en-US" dirty="0"/>
              <a:t>帳號</a:t>
            </a:r>
          </a:p>
        </p:txBody>
      </p:sp>
      <p:sp>
        <p:nvSpPr>
          <p:cNvPr id="6" name="向右箭號 5"/>
          <p:cNvSpPr/>
          <p:nvPr/>
        </p:nvSpPr>
        <p:spPr>
          <a:xfrm>
            <a:off x="4139951" y="1876181"/>
            <a:ext cx="504056" cy="288032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4932039" y="1844824"/>
            <a:ext cx="2031325" cy="369332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zh-TW" altLang="en-US" dirty="0" smtClean="0"/>
              <a:t>抓取股市投資組合</a:t>
            </a:r>
            <a:endParaRPr lang="zh-TW" altLang="en-US" dirty="0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4637" y="3062748"/>
            <a:ext cx="2735321" cy="14010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2996952"/>
            <a:ext cx="2809464" cy="14668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82685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4641850"/>
          </a:xfrm>
        </p:spPr>
        <p:txBody>
          <a:bodyPr/>
          <a:lstStyle/>
          <a:p>
            <a:r>
              <a:rPr lang="zh-TW" altLang="en-US" dirty="0" smtClean="0"/>
              <a:t>透過</a:t>
            </a:r>
            <a:r>
              <a:rPr lang="en-US" altLang="zh-TW" dirty="0" smtClean="0"/>
              <a:t>pip</a:t>
            </a:r>
            <a:r>
              <a:rPr lang="zh-TW" altLang="en-US" dirty="0" smtClean="0"/>
              <a:t>安裝套件</a:t>
            </a:r>
            <a:endParaRPr lang="en-US" altLang="zh-TW" dirty="0" smtClean="0"/>
          </a:p>
          <a:p>
            <a:pPr lvl="1"/>
            <a:r>
              <a:rPr lang="en-US" altLang="zh-TW" dirty="0"/>
              <a:t>p</a:t>
            </a:r>
            <a:r>
              <a:rPr lang="en-US" altLang="zh-TW" dirty="0" smtClean="0"/>
              <a:t>ip install requests</a:t>
            </a:r>
          </a:p>
          <a:p>
            <a:pPr lvl="1"/>
            <a:r>
              <a:rPr lang="en-US" altLang="zh-TW" dirty="0"/>
              <a:t>p</a:t>
            </a:r>
            <a:r>
              <a:rPr lang="en-US" altLang="zh-TW" dirty="0" smtClean="0"/>
              <a:t>ip install BeautifulSoup4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Firefox </a:t>
            </a:r>
            <a:r>
              <a:rPr lang="zh-TW" altLang="en-US" dirty="0" smtClean="0"/>
              <a:t>用戶</a:t>
            </a:r>
            <a:endParaRPr lang="en-US" altLang="zh-TW" dirty="0"/>
          </a:p>
          <a:p>
            <a:pPr lvl="1"/>
            <a:r>
              <a:rPr lang="zh-TW" altLang="en-US" dirty="0" smtClean="0"/>
              <a:t>安裝</a:t>
            </a:r>
            <a:r>
              <a:rPr lang="en-US" altLang="zh-TW" dirty="0" smtClean="0"/>
              <a:t>Firebug</a:t>
            </a:r>
          </a:p>
          <a:p>
            <a:pPr lvl="1"/>
            <a:endParaRPr lang="en-US" altLang="zh-TW" dirty="0" smtClean="0"/>
          </a:p>
          <a:p>
            <a:r>
              <a:rPr lang="en-US" altLang="zh-TW" dirty="0" smtClean="0"/>
              <a:t>Chrome </a:t>
            </a:r>
            <a:r>
              <a:rPr lang="zh-TW" altLang="en-US" dirty="0" smtClean="0"/>
              <a:t>用戶</a:t>
            </a:r>
            <a:endParaRPr lang="en-US" altLang="zh-TW" dirty="0" smtClean="0"/>
          </a:p>
          <a:p>
            <a:pPr lvl="1"/>
            <a:r>
              <a:rPr lang="zh-TW" altLang="en-US" dirty="0"/>
              <a:t>可使用</a:t>
            </a:r>
            <a:r>
              <a:rPr lang="zh-TW" altLang="en-US" dirty="0" smtClean="0"/>
              <a:t>內建開發人員工具</a:t>
            </a:r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課前預備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77676994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任務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 smtClean="0"/>
              <a:t>能登入</a:t>
            </a:r>
            <a:r>
              <a:rPr lang="en-US" altLang="zh-TW" dirty="0" smtClean="0"/>
              <a:t>Yahoo</a:t>
            </a:r>
            <a:r>
              <a:rPr lang="zh-TW" altLang="en-US" dirty="0" smtClean="0"/>
              <a:t>的爬蟲程式，並能抓下所有的投資組合</a:t>
            </a:r>
            <a:endParaRPr lang="en-US" altLang="zh-TW" dirty="0"/>
          </a:p>
          <a:p>
            <a:pPr marL="0" indent="0">
              <a:buNone/>
            </a:pPr>
            <a:endParaRPr lang="en-US" altLang="zh-TW" sz="2000" dirty="0">
              <a:solidFill>
                <a:srgbClr val="87005F"/>
              </a:solidFill>
              <a:highlight>
                <a:srgbClr val="F2F2E8"/>
              </a:highlight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84DDCC7-69F6-4715-AE46-389A75F9D0B4}" type="slidenum">
              <a:rPr lang="en-US" smtClean="0"/>
              <a:pPr>
                <a:defRPr/>
              </a:pPr>
              <a:t>130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7362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監聽登入程序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84DDCC7-69F6-4715-AE46-389A75F9D0B4}" type="slidenum">
              <a:rPr lang="en-US" smtClean="0"/>
              <a:pPr>
                <a:defRPr/>
              </a:pPr>
              <a:t>131</a:t>
            </a:fld>
            <a:endParaRPr lang="en-US" dirty="0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127151"/>
            <a:ext cx="7993636" cy="35312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03185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以</a:t>
            </a:r>
            <a:r>
              <a:rPr lang="en-US" altLang="zh-TW" dirty="0" smtClean="0"/>
              <a:t>POST </a:t>
            </a:r>
            <a:r>
              <a:rPr lang="zh-TW" altLang="en-US" dirty="0" smtClean="0"/>
              <a:t>的方法 </a:t>
            </a:r>
            <a:r>
              <a:rPr lang="en-US" altLang="zh-TW" dirty="0" smtClean="0"/>
              <a:t>Login</a:t>
            </a:r>
            <a:r>
              <a:rPr lang="zh-TW" altLang="en-US" dirty="0" smtClean="0"/>
              <a:t> </a:t>
            </a:r>
            <a:r>
              <a:rPr lang="zh-TW" altLang="en-US" dirty="0"/>
              <a:t>頁面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84DDCC7-69F6-4715-AE46-389A75F9D0B4}" type="slidenum">
              <a:rPr lang="en-US" smtClean="0"/>
              <a:pPr>
                <a:defRPr/>
              </a:pPr>
              <a:t>132</a:t>
            </a:fld>
            <a:endParaRPr lang="en-US" dirty="0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772816"/>
            <a:ext cx="9130655" cy="39188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14771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找到</a:t>
            </a:r>
            <a:r>
              <a:rPr lang="en-US" altLang="zh-TW" dirty="0" err="1" smtClean="0"/>
              <a:t>login_form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84DDCC7-69F6-4715-AE46-389A75F9D0B4}" type="slidenum">
              <a:rPr lang="en-US" smtClean="0"/>
              <a:pPr>
                <a:defRPr/>
              </a:pPr>
              <a:t>133</a:t>
            </a:fld>
            <a:endParaRPr lang="en-US" dirty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090116"/>
            <a:ext cx="8601769" cy="37684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30915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抓到隱藏欄位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84DDCC7-69F6-4715-AE46-389A75F9D0B4}" type="slidenum">
              <a:rPr lang="en-US" smtClean="0"/>
              <a:pPr>
                <a:defRPr/>
              </a:pPr>
              <a:t>134</a:t>
            </a:fld>
            <a:endParaRPr lang="en-US" dirty="0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700808"/>
            <a:ext cx="8220075" cy="36173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50497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登入</a:t>
            </a:r>
            <a:r>
              <a:rPr lang="en-US" altLang="zh-TW" dirty="0" smtClean="0"/>
              <a:t>Yahoo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sz="1400" dirty="0">
                <a:solidFill>
                  <a:srgbClr val="87875F"/>
                </a:solidFill>
                <a:highlight>
                  <a:srgbClr val="F2F2E8"/>
                </a:highlight>
              </a:rPr>
              <a:t># -*- coding: utf-8 -*- </a:t>
            </a:r>
            <a:endParaRPr lang="en-US" altLang="zh-TW" sz="1400" dirty="0">
              <a:solidFill>
                <a:srgbClr val="5F5F00"/>
              </a:solidFill>
              <a:highlight>
                <a:srgbClr val="F2F2E8"/>
              </a:highlight>
            </a:endParaRPr>
          </a:p>
          <a:p>
            <a:pPr marL="0" indent="0">
              <a:buNone/>
            </a:pPr>
            <a:r>
              <a:rPr lang="en-US" altLang="zh-TW" sz="1400" dirty="0">
                <a:solidFill>
                  <a:srgbClr val="87005F"/>
                </a:solidFill>
                <a:highlight>
                  <a:srgbClr val="F2F2E8"/>
                </a:highlight>
              </a:rPr>
              <a:t>import</a:t>
            </a:r>
            <a:r>
              <a:rPr lang="en-US" altLang="zh-TW" sz="14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1400" dirty="0">
                <a:solidFill>
                  <a:srgbClr val="000087"/>
                </a:solidFill>
                <a:highlight>
                  <a:srgbClr val="F2F2E8"/>
                </a:highlight>
              </a:rPr>
              <a:t>requests</a:t>
            </a:r>
            <a:endParaRPr lang="en-US" altLang="zh-TW" sz="1400" dirty="0">
              <a:solidFill>
                <a:srgbClr val="5F5F00"/>
              </a:solidFill>
              <a:highlight>
                <a:srgbClr val="F2F2E8"/>
              </a:highlight>
            </a:endParaRPr>
          </a:p>
          <a:p>
            <a:pPr marL="0" indent="0">
              <a:buNone/>
            </a:pPr>
            <a:r>
              <a:rPr lang="en-US" altLang="zh-TW" sz="1400" dirty="0" smtClean="0">
                <a:solidFill>
                  <a:srgbClr val="87005F"/>
                </a:solidFill>
                <a:highlight>
                  <a:srgbClr val="F2F2E8"/>
                </a:highlight>
              </a:rPr>
              <a:t>from bs4</a:t>
            </a:r>
            <a:r>
              <a:rPr lang="en-US" altLang="zh-TW" sz="1400" dirty="0" smtClean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1400" dirty="0">
                <a:solidFill>
                  <a:srgbClr val="87005F"/>
                </a:solidFill>
                <a:highlight>
                  <a:srgbClr val="F2F2E8"/>
                </a:highlight>
              </a:rPr>
              <a:t>import</a:t>
            </a:r>
            <a:r>
              <a:rPr lang="en-US" altLang="zh-TW" sz="14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1400" dirty="0" err="1">
                <a:solidFill>
                  <a:srgbClr val="000087"/>
                </a:solidFill>
                <a:highlight>
                  <a:srgbClr val="F2F2E8"/>
                </a:highlight>
              </a:rPr>
              <a:t>BeautifulSoup</a:t>
            </a:r>
            <a:endParaRPr lang="en-US" altLang="zh-TW" sz="1400" dirty="0">
              <a:solidFill>
                <a:srgbClr val="5F5F00"/>
              </a:solidFill>
              <a:highlight>
                <a:srgbClr val="F2F2E8"/>
              </a:highlight>
            </a:endParaRPr>
          </a:p>
          <a:p>
            <a:pPr marL="0" indent="0">
              <a:buNone/>
            </a:pPr>
            <a:r>
              <a:rPr lang="en-US" altLang="zh-TW" sz="1400" dirty="0" err="1">
                <a:solidFill>
                  <a:srgbClr val="000087"/>
                </a:solidFill>
                <a:highlight>
                  <a:srgbClr val="F2F2E8"/>
                </a:highlight>
              </a:rPr>
              <a:t>rs</a:t>
            </a:r>
            <a:r>
              <a:rPr lang="en-US" altLang="zh-TW" sz="14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1400" dirty="0">
                <a:solidFill>
                  <a:srgbClr val="00005F"/>
                </a:solidFill>
                <a:highlight>
                  <a:srgbClr val="F2F2E8"/>
                </a:highlight>
              </a:rPr>
              <a:t>=</a:t>
            </a:r>
            <a:r>
              <a:rPr lang="en-US" altLang="zh-TW" sz="14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1400" dirty="0" err="1">
                <a:solidFill>
                  <a:srgbClr val="000087"/>
                </a:solidFill>
                <a:highlight>
                  <a:srgbClr val="F2F2E8"/>
                </a:highlight>
              </a:rPr>
              <a:t>requests</a:t>
            </a:r>
            <a:r>
              <a:rPr lang="en-US" altLang="zh-TW" sz="1400" dirty="0" err="1">
                <a:solidFill>
                  <a:srgbClr val="00005F"/>
                </a:solidFill>
                <a:highlight>
                  <a:srgbClr val="F2F2E8"/>
                </a:highlight>
              </a:rPr>
              <a:t>.</a:t>
            </a:r>
            <a:r>
              <a:rPr lang="en-US" altLang="zh-TW" sz="1400" dirty="0" err="1">
                <a:solidFill>
                  <a:srgbClr val="000087"/>
                </a:solidFill>
                <a:highlight>
                  <a:srgbClr val="F2F2E8"/>
                </a:highlight>
              </a:rPr>
              <a:t>session</a:t>
            </a:r>
            <a:r>
              <a:rPr lang="en-US" altLang="zh-TW" sz="1400" dirty="0">
                <a:solidFill>
                  <a:srgbClr val="00005F"/>
                </a:solidFill>
                <a:highlight>
                  <a:srgbClr val="F2F2E8"/>
                </a:highlight>
              </a:rPr>
              <a:t>()</a:t>
            </a:r>
            <a:endParaRPr lang="en-US" altLang="zh-TW" sz="1400" dirty="0">
              <a:solidFill>
                <a:srgbClr val="5F5F00"/>
              </a:solidFill>
              <a:highlight>
                <a:srgbClr val="F2F2E8"/>
              </a:highlight>
            </a:endParaRPr>
          </a:p>
          <a:p>
            <a:pPr marL="0" indent="0">
              <a:buNone/>
            </a:pPr>
            <a:r>
              <a:rPr lang="en-US" altLang="zh-TW" sz="1400" dirty="0">
                <a:solidFill>
                  <a:srgbClr val="000087"/>
                </a:solidFill>
                <a:highlight>
                  <a:srgbClr val="F2F2E8"/>
                </a:highlight>
              </a:rPr>
              <a:t>res</a:t>
            </a:r>
            <a:r>
              <a:rPr lang="en-US" altLang="zh-TW" sz="14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1400" dirty="0">
                <a:solidFill>
                  <a:srgbClr val="00005F"/>
                </a:solidFill>
                <a:highlight>
                  <a:srgbClr val="F2F2E8"/>
                </a:highlight>
              </a:rPr>
              <a:t>=</a:t>
            </a:r>
            <a:r>
              <a:rPr lang="en-US" altLang="zh-TW" sz="14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1400" dirty="0" err="1">
                <a:solidFill>
                  <a:srgbClr val="000087"/>
                </a:solidFill>
                <a:highlight>
                  <a:srgbClr val="F2F2E8"/>
                </a:highlight>
              </a:rPr>
              <a:t>rs</a:t>
            </a:r>
            <a:r>
              <a:rPr lang="en-US" altLang="zh-TW" sz="1400" dirty="0" err="1">
                <a:solidFill>
                  <a:srgbClr val="00005F"/>
                </a:solidFill>
                <a:highlight>
                  <a:srgbClr val="F2F2E8"/>
                </a:highlight>
              </a:rPr>
              <a:t>.</a:t>
            </a:r>
            <a:r>
              <a:rPr lang="en-US" altLang="zh-TW" sz="1400" dirty="0" err="1">
                <a:solidFill>
                  <a:srgbClr val="000087"/>
                </a:solidFill>
                <a:highlight>
                  <a:srgbClr val="F2F2E8"/>
                </a:highlight>
              </a:rPr>
              <a:t>get</a:t>
            </a:r>
            <a:r>
              <a:rPr lang="en-US" altLang="zh-TW" sz="1400" dirty="0">
                <a:solidFill>
                  <a:srgbClr val="00005F"/>
                </a:solidFill>
                <a:highlight>
                  <a:srgbClr val="F2F2E8"/>
                </a:highlight>
              </a:rPr>
              <a:t>(</a:t>
            </a:r>
            <a:r>
              <a:rPr lang="en-US" altLang="zh-TW" sz="1400" dirty="0">
                <a:solidFill>
                  <a:srgbClr val="005F5F"/>
                </a:solidFill>
                <a:highlight>
                  <a:srgbClr val="F2F2E8"/>
                </a:highlight>
              </a:rPr>
              <a:t>'https://login.yahoo.com/'</a:t>
            </a:r>
            <a:r>
              <a:rPr lang="en-US" altLang="zh-TW" sz="1400" dirty="0">
                <a:solidFill>
                  <a:srgbClr val="00005F"/>
                </a:solidFill>
                <a:highlight>
                  <a:srgbClr val="F2F2E8"/>
                </a:highlight>
              </a:rPr>
              <a:t>)</a:t>
            </a:r>
            <a:endParaRPr lang="en-US" altLang="zh-TW" sz="1400" dirty="0">
              <a:solidFill>
                <a:srgbClr val="5F5F00"/>
              </a:solidFill>
              <a:highlight>
                <a:srgbClr val="F2F2E8"/>
              </a:highlight>
            </a:endParaRPr>
          </a:p>
          <a:p>
            <a:pPr marL="0" indent="0">
              <a:buNone/>
            </a:pPr>
            <a:r>
              <a:rPr lang="en-US" altLang="zh-TW" sz="1400" dirty="0">
                <a:solidFill>
                  <a:srgbClr val="000087"/>
                </a:solidFill>
                <a:highlight>
                  <a:srgbClr val="F2F2E8"/>
                </a:highlight>
              </a:rPr>
              <a:t>soup</a:t>
            </a:r>
            <a:r>
              <a:rPr lang="en-US" altLang="zh-TW" sz="14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1400" dirty="0">
                <a:solidFill>
                  <a:srgbClr val="00005F"/>
                </a:solidFill>
                <a:highlight>
                  <a:srgbClr val="F2F2E8"/>
                </a:highlight>
              </a:rPr>
              <a:t>=</a:t>
            </a:r>
            <a:r>
              <a:rPr lang="en-US" altLang="zh-TW" sz="14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1400" dirty="0" err="1">
                <a:solidFill>
                  <a:srgbClr val="000087"/>
                </a:solidFill>
                <a:highlight>
                  <a:srgbClr val="F2F2E8"/>
                </a:highlight>
              </a:rPr>
              <a:t>BeautifulSoup</a:t>
            </a:r>
            <a:r>
              <a:rPr lang="en-US" altLang="zh-TW" sz="1400" dirty="0">
                <a:solidFill>
                  <a:srgbClr val="00005F"/>
                </a:solidFill>
                <a:highlight>
                  <a:srgbClr val="F2F2E8"/>
                </a:highlight>
              </a:rPr>
              <a:t>(</a:t>
            </a:r>
            <a:r>
              <a:rPr lang="en-US" altLang="zh-TW" sz="1400" dirty="0" err="1">
                <a:solidFill>
                  <a:srgbClr val="000087"/>
                </a:solidFill>
                <a:highlight>
                  <a:srgbClr val="F2F2E8"/>
                </a:highlight>
              </a:rPr>
              <a:t>res</a:t>
            </a:r>
            <a:r>
              <a:rPr lang="en-US" altLang="zh-TW" sz="1400" dirty="0" err="1">
                <a:solidFill>
                  <a:srgbClr val="00005F"/>
                </a:solidFill>
                <a:highlight>
                  <a:srgbClr val="F2F2E8"/>
                </a:highlight>
              </a:rPr>
              <a:t>.</a:t>
            </a:r>
            <a:r>
              <a:rPr lang="en-US" altLang="zh-TW" sz="1400" dirty="0" err="1">
                <a:solidFill>
                  <a:srgbClr val="000087"/>
                </a:solidFill>
                <a:highlight>
                  <a:srgbClr val="F2F2E8"/>
                </a:highlight>
              </a:rPr>
              <a:t>text</a:t>
            </a:r>
            <a:r>
              <a:rPr lang="en-US" altLang="zh-TW" sz="1400" dirty="0">
                <a:solidFill>
                  <a:srgbClr val="00005F"/>
                </a:solidFill>
                <a:highlight>
                  <a:srgbClr val="F2F2E8"/>
                </a:highlight>
              </a:rPr>
              <a:t>)</a:t>
            </a:r>
            <a:endParaRPr lang="en-US" altLang="zh-TW" sz="1400" dirty="0">
              <a:solidFill>
                <a:srgbClr val="5F5F00"/>
              </a:solidFill>
              <a:highlight>
                <a:srgbClr val="F2F2E8"/>
              </a:highlight>
            </a:endParaRPr>
          </a:p>
          <a:p>
            <a:pPr marL="0" indent="0">
              <a:buNone/>
            </a:pPr>
            <a:r>
              <a:rPr lang="en-US" altLang="zh-TW" sz="1400" dirty="0" err="1">
                <a:solidFill>
                  <a:srgbClr val="000087"/>
                </a:solidFill>
                <a:highlight>
                  <a:srgbClr val="F2F2E8"/>
                </a:highlight>
              </a:rPr>
              <a:t>login_form</a:t>
            </a:r>
            <a:r>
              <a:rPr lang="en-US" altLang="zh-TW" sz="14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1400" dirty="0">
                <a:solidFill>
                  <a:srgbClr val="00005F"/>
                </a:solidFill>
                <a:highlight>
                  <a:srgbClr val="F2F2E8"/>
                </a:highlight>
              </a:rPr>
              <a:t>=</a:t>
            </a:r>
            <a:r>
              <a:rPr lang="en-US" altLang="zh-TW" sz="14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1400" dirty="0" err="1">
                <a:solidFill>
                  <a:srgbClr val="000087"/>
                </a:solidFill>
                <a:highlight>
                  <a:srgbClr val="F2F2E8"/>
                </a:highlight>
              </a:rPr>
              <a:t>soup</a:t>
            </a:r>
            <a:r>
              <a:rPr lang="en-US" altLang="zh-TW" sz="1400" dirty="0" err="1">
                <a:solidFill>
                  <a:srgbClr val="00005F"/>
                </a:solidFill>
                <a:highlight>
                  <a:srgbClr val="F2F2E8"/>
                </a:highlight>
              </a:rPr>
              <a:t>.</a:t>
            </a:r>
            <a:r>
              <a:rPr lang="en-US" altLang="zh-TW" sz="1400" dirty="0" err="1">
                <a:solidFill>
                  <a:srgbClr val="000087"/>
                </a:solidFill>
                <a:highlight>
                  <a:srgbClr val="F2F2E8"/>
                </a:highlight>
              </a:rPr>
              <a:t>find</a:t>
            </a:r>
            <a:r>
              <a:rPr lang="en-US" altLang="zh-TW" sz="1400" dirty="0">
                <a:solidFill>
                  <a:srgbClr val="00005F"/>
                </a:solidFill>
                <a:highlight>
                  <a:srgbClr val="F2F2E8"/>
                </a:highlight>
              </a:rPr>
              <a:t>(</a:t>
            </a:r>
            <a:r>
              <a:rPr lang="en-US" altLang="zh-TW" sz="1400" dirty="0">
                <a:solidFill>
                  <a:srgbClr val="005F5F"/>
                </a:solidFill>
                <a:highlight>
                  <a:srgbClr val="F2F2E8"/>
                </a:highlight>
              </a:rPr>
              <a:t>'form'</a:t>
            </a:r>
            <a:r>
              <a:rPr lang="en-US" altLang="zh-TW" sz="1400" dirty="0">
                <a:solidFill>
                  <a:srgbClr val="00005F"/>
                </a:solidFill>
                <a:highlight>
                  <a:srgbClr val="F2F2E8"/>
                </a:highlight>
              </a:rPr>
              <a:t>,</a:t>
            </a:r>
            <a:r>
              <a:rPr lang="en-US" altLang="zh-TW" sz="14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1400" dirty="0" err="1">
                <a:solidFill>
                  <a:srgbClr val="000087"/>
                </a:solidFill>
                <a:highlight>
                  <a:srgbClr val="F2F2E8"/>
                </a:highlight>
              </a:rPr>
              <a:t>attrs</a:t>
            </a:r>
            <a:r>
              <a:rPr lang="en-US" altLang="zh-TW" sz="1400" dirty="0">
                <a:solidFill>
                  <a:srgbClr val="00005F"/>
                </a:solidFill>
                <a:highlight>
                  <a:srgbClr val="F2F2E8"/>
                </a:highlight>
              </a:rPr>
              <a:t>={</a:t>
            </a:r>
            <a:r>
              <a:rPr lang="en-US" altLang="zh-TW" sz="1400" dirty="0">
                <a:solidFill>
                  <a:srgbClr val="005F5F"/>
                </a:solidFill>
                <a:highlight>
                  <a:srgbClr val="F2F2E8"/>
                </a:highlight>
              </a:rPr>
              <a:t>'name'</a:t>
            </a:r>
            <a:r>
              <a:rPr lang="en-US" altLang="zh-TW" sz="1400" dirty="0">
                <a:solidFill>
                  <a:srgbClr val="00005F"/>
                </a:solidFill>
                <a:highlight>
                  <a:srgbClr val="F2F2E8"/>
                </a:highlight>
              </a:rPr>
              <a:t>:</a:t>
            </a:r>
            <a:r>
              <a:rPr lang="en-US" altLang="zh-TW" sz="1400" dirty="0">
                <a:solidFill>
                  <a:srgbClr val="005F5F"/>
                </a:solidFill>
                <a:highlight>
                  <a:srgbClr val="F2F2E8"/>
                </a:highlight>
              </a:rPr>
              <a:t>'</a:t>
            </a:r>
            <a:r>
              <a:rPr lang="en-US" altLang="zh-TW" sz="1400" dirty="0" err="1">
                <a:solidFill>
                  <a:srgbClr val="005F5F"/>
                </a:solidFill>
                <a:highlight>
                  <a:srgbClr val="F2F2E8"/>
                </a:highlight>
              </a:rPr>
              <a:t>login_form</a:t>
            </a:r>
            <a:r>
              <a:rPr lang="en-US" altLang="zh-TW" sz="1400" dirty="0">
                <a:solidFill>
                  <a:srgbClr val="005F5F"/>
                </a:solidFill>
                <a:highlight>
                  <a:srgbClr val="F2F2E8"/>
                </a:highlight>
              </a:rPr>
              <a:t>'</a:t>
            </a:r>
            <a:r>
              <a:rPr lang="en-US" altLang="zh-TW" sz="1400" dirty="0">
                <a:solidFill>
                  <a:srgbClr val="00005F"/>
                </a:solidFill>
                <a:highlight>
                  <a:srgbClr val="F2F2E8"/>
                </a:highlight>
              </a:rPr>
              <a:t>})</a:t>
            </a:r>
            <a:endParaRPr lang="en-US" altLang="zh-TW" sz="1400" dirty="0">
              <a:solidFill>
                <a:srgbClr val="5F5F00"/>
              </a:solidFill>
              <a:highlight>
                <a:srgbClr val="F2F2E8"/>
              </a:highlight>
            </a:endParaRPr>
          </a:p>
          <a:p>
            <a:pPr marL="0" indent="0">
              <a:buNone/>
            </a:pPr>
            <a:r>
              <a:rPr lang="en-US" altLang="zh-TW" sz="1400" dirty="0" err="1">
                <a:solidFill>
                  <a:srgbClr val="000087"/>
                </a:solidFill>
                <a:highlight>
                  <a:srgbClr val="F2F2E8"/>
                </a:highlight>
              </a:rPr>
              <a:t>hiddens</a:t>
            </a:r>
            <a:r>
              <a:rPr lang="en-US" altLang="zh-TW" sz="14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1400" dirty="0">
                <a:solidFill>
                  <a:srgbClr val="00005F"/>
                </a:solidFill>
                <a:highlight>
                  <a:srgbClr val="F2F2E8"/>
                </a:highlight>
              </a:rPr>
              <a:t>=</a:t>
            </a:r>
            <a:r>
              <a:rPr lang="en-US" altLang="zh-TW" sz="14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1400" dirty="0" err="1">
                <a:solidFill>
                  <a:srgbClr val="000087"/>
                </a:solidFill>
                <a:highlight>
                  <a:srgbClr val="F2F2E8"/>
                </a:highlight>
              </a:rPr>
              <a:t>login_form</a:t>
            </a:r>
            <a:r>
              <a:rPr lang="en-US" altLang="zh-TW" sz="1400" dirty="0" err="1">
                <a:solidFill>
                  <a:srgbClr val="00005F"/>
                </a:solidFill>
                <a:highlight>
                  <a:srgbClr val="F2F2E8"/>
                </a:highlight>
              </a:rPr>
              <a:t>.</a:t>
            </a:r>
            <a:r>
              <a:rPr lang="en-US" altLang="zh-TW" sz="1400" dirty="0" err="1">
                <a:solidFill>
                  <a:srgbClr val="000087"/>
                </a:solidFill>
                <a:highlight>
                  <a:srgbClr val="F2F2E8"/>
                </a:highlight>
              </a:rPr>
              <a:t>findAll</a:t>
            </a:r>
            <a:r>
              <a:rPr lang="en-US" altLang="zh-TW" sz="1400" dirty="0">
                <a:solidFill>
                  <a:srgbClr val="00005F"/>
                </a:solidFill>
                <a:highlight>
                  <a:srgbClr val="F2F2E8"/>
                </a:highlight>
              </a:rPr>
              <a:t>(</a:t>
            </a:r>
            <a:r>
              <a:rPr lang="en-US" altLang="zh-TW" sz="1400" dirty="0">
                <a:solidFill>
                  <a:srgbClr val="005F5F"/>
                </a:solidFill>
                <a:highlight>
                  <a:srgbClr val="F2F2E8"/>
                </a:highlight>
              </a:rPr>
              <a:t>'input'</a:t>
            </a:r>
            <a:r>
              <a:rPr lang="en-US" altLang="zh-TW" sz="1400" dirty="0">
                <a:solidFill>
                  <a:srgbClr val="00005F"/>
                </a:solidFill>
                <a:highlight>
                  <a:srgbClr val="F2F2E8"/>
                </a:highlight>
              </a:rPr>
              <a:t>,</a:t>
            </a:r>
            <a:r>
              <a:rPr lang="en-US" altLang="zh-TW" sz="14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1400" dirty="0" err="1">
                <a:solidFill>
                  <a:srgbClr val="000087"/>
                </a:solidFill>
                <a:highlight>
                  <a:srgbClr val="F2F2E8"/>
                </a:highlight>
              </a:rPr>
              <a:t>attrs</a:t>
            </a:r>
            <a:r>
              <a:rPr lang="en-US" altLang="zh-TW" sz="1400" dirty="0">
                <a:solidFill>
                  <a:srgbClr val="00005F"/>
                </a:solidFill>
                <a:highlight>
                  <a:srgbClr val="F2F2E8"/>
                </a:highlight>
              </a:rPr>
              <a:t>={</a:t>
            </a:r>
            <a:r>
              <a:rPr lang="en-US" altLang="zh-TW" sz="1400" dirty="0">
                <a:solidFill>
                  <a:srgbClr val="005F5F"/>
                </a:solidFill>
                <a:highlight>
                  <a:srgbClr val="F2F2E8"/>
                </a:highlight>
              </a:rPr>
              <a:t>'</a:t>
            </a:r>
            <a:r>
              <a:rPr lang="en-US" altLang="zh-TW" sz="1400" dirty="0" err="1">
                <a:solidFill>
                  <a:srgbClr val="005F5F"/>
                </a:solidFill>
                <a:highlight>
                  <a:srgbClr val="F2F2E8"/>
                </a:highlight>
              </a:rPr>
              <a:t>type'</a:t>
            </a:r>
            <a:r>
              <a:rPr lang="en-US" altLang="zh-TW" sz="1400" dirty="0" err="1">
                <a:solidFill>
                  <a:srgbClr val="00005F"/>
                </a:solidFill>
                <a:highlight>
                  <a:srgbClr val="F2F2E8"/>
                </a:highlight>
              </a:rPr>
              <a:t>:</a:t>
            </a:r>
            <a:r>
              <a:rPr lang="en-US" altLang="zh-TW" sz="1400" dirty="0" err="1">
                <a:solidFill>
                  <a:srgbClr val="005F5F"/>
                </a:solidFill>
                <a:highlight>
                  <a:srgbClr val="F2F2E8"/>
                </a:highlight>
              </a:rPr>
              <a:t>'hidden</a:t>
            </a:r>
            <a:r>
              <a:rPr lang="en-US" altLang="zh-TW" sz="1400" dirty="0">
                <a:solidFill>
                  <a:srgbClr val="005F5F"/>
                </a:solidFill>
                <a:highlight>
                  <a:srgbClr val="F2F2E8"/>
                </a:highlight>
              </a:rPr>
              <a:t>'</a:t>
            </a:r>
            <a:r>
              <a:rPr lang="en-US" altLang="zh-TW" sz="1400" dirty="0">
                <a:solidFill>
                  <a:srgbClr val="00005F"/>
                </a:solidFill>
                <a:highlight>
                  <a:srgbClr val="F2F2E8"/>
                </a:highlight>
              </a:rPr>
              <a:t>})</a:t>
            </a:r>
            <a:endParaRPr lang="en-US" altLang="zh-TW" sz="1400" dirty="0">
              <a:solidFill>
                <a:srgbClr val="5F5F00"/>
              </a:solidFill>
              <a:highlight>
                <a:srgbClr val="F2F2E8"/>
              </a:highlight>
            </a:endParaRPr>
          </a:p>
          <a:p>
            <a:pPr marL="0" indent="0">
              <a:buNone/>
            </a:pPr>
            <a:r>
              <a:rPr lang="en-US" altLang="zh-TW" sz="1400" dirty="0">
                <a:solidFill>
                  <a:srgbClr val="000087"/>
                </a:solidFill>
                <a:highlight>
                  <a:srgbClr val="F2F2E8"/>
                </a:highlight>
              </a:rPr>
              <a:t>payload</a:t>
            </a:r>
            <a:r>
              <a:rPr lang="en-US" altLang="zh-TW" sz="14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1400" dirty="0">
                <a:solidFill>
                  <a:srgbClr val="00005F"/>
                </a:solidFill>
                <a:highlight>
                  <a:srgbClr val="F2F2E8"/>
                </a:highlight>
              </a:rPr>
              <a:t>=</a:t>
            </a:r>
            <a:r>
              <a:rPr lang="en-US" altLang="zh-TW" sz="14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1400" dirty="0">
                <a:solidFill>
                  <a:srgbClr val="00005F"/>
                </a:solidFill>
                <a:highlight>
                  <a:srgbClr val="F2F2E8"/>
                </a:highlight>
              </a:rPr>
              <a:t>{}</a:t>
            </a:r>
            <a:endParaRPr lang="en-US" altLang="zh-TW" sz="1400" dirty="0">
              <a:solidFill>
                <a:srgbClr val="5F5F00"/>
              </a:solidFill>
              <a:highlight>
                <a:srgbClr val="F2F2E8"/>
              </a:highlight>
            </a:endParaRPr>
          </a:p>
          <a:p>
            <a:pPr marL="0" indent="0">
              <a:buNone/>
            </a:pPr>
            <a:r>
              <a:rPr lang="en-US" altLang="zh-TW" sz="1400" dirty="0">
                <a:solidFill>
                  <a:srgbClr val="87005F"/>
                </a:solidFill>
                <a:highlight>
                  <a:srgbClr val="F2F2E8"/>
                </a:highlight>
              </a:rPr>
              <a:t>for</a:t>
            </a:r>
            <a:r>
              <a:rPr lang="en-US" altLang="zh-TW" sz="14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1400" dirty="0">
                <a:solidFill>
                  <a:srgbClr val="000087"/>
                </a:solidFill>
                <a:highlight>
                  <a:srgbClr val="F2F2E8"/>
                </a:highlight>
              </a:rPr>
              <a:t>h</a:t>
            </a:r>
            <a:r>
              <a:rPr lang="en-US" altLang="zh-TW" sz="14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1400" dirty="0">
                <a:solidFill>
                  <a:srgbClr val="87005F"/>
                </a:solidFill>
                <a:highlight>
                  <a:srgbClr val="F2F2E8"/>
                </a:highlight>
              </a:rPr>
              <a:t>in</a:t>
            </a:r>
            <a:r>
              <a:rPr lang="en-US" altLang="zh-TW" sz="14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1400" dirty="0" err="1">
                <a:solidFill>
                  <a:srgbClr val="000087"/>
                </a:solidFill>
                <a:highlight>
                  <a:srgbClr val="F2F2E8"/>
                </a:highlight>
              </a:rPr>
              <a:t>hiddens</a:t>
            </a:r>
            <a:r>
              <a:rPr lang="en-US" altLang="zh-TW" sz="1400" dirty="0">
                <a:solidFill>
                  <a:srgbClr val="00005F"/>
                </a:solidFill>
                <a:highlight>
                  <a:srgbClr val="F2F2E8"/>
                </a:highlight>
              </a:rPr>
              <a:t>:</a:t>
            </a:r>
            <a:endParaRPr lang="en-US" altLang="zh-TW" sz="1400" dirty="0">
              <a:solidFill>
                <a:srgbClr val="5F5F00"/>
              </a:solidFill>
              <a:highlight>
                <a:srgbClr val="F2F2E8"/>
              </a:highlight>
            </a:endParaRPr>
          </a:p>
          <a:p>
            <a:pPr marL="0" indent="0">
              <a:buNone/>
            </a:pPr>
            <a:r>
              <a:rPr lang="en-US" altLang="zh-TW" sz="1400" dirty="0">
                <a:solidFill>
                  <a:srgbClr val="5F5F00"/>
                </a:solidFill>
                <a:highlight>
                  <a:srgbClr val="F2F2E8"/>
                </a:highlight>
              </a:rPr>
              <a:t>    </a:t>
            </a:r>
            <a:r>
              <a:rPr lang="en-US" altLang="zh-TW" sz="1400" dirty="0">
                <a:solidFill>
                  <a:srgbClr val="000087"/>
                </a:solidFill>
                <a:highlight>
                  <a:srgbClr val="F2F2E8"/>
                </a:highlight>
              </a:rPr>
              <a:t>payload</a:t>
            </a:r>
            <a:r>
              <a:rPr lang="en-US" altLang="zh-TW" sz="1400" dirty="0">
                <a:solidFill>
                  <a:srgbClr val="00005F"/>
                </a:solidFill>
                <a:highlight>
                  <a:srgbClr val="F2F2E8"/>
                </a:highlight>
              </a:rPr>
              <a:t>[</a:t>
            </a:r>
            <a:r>
              <a:rPr lang="en-US" altLang="zh-TW" sz="1400" dirty="0" err="1">
                <a:solidFill>
                  <a:srgbClr val="000087"/>
                </a:solidFill>
                <a:highlight>
                  <a:srgbClr val="F2F2E8"/>
                </a:highlight>
              </a:rPr>
              <a:t>str</a:t>
            </a:r>
            <a:r>
              <a:rPr lang="en-US" altLang="zh-TW" sz="1400" dirty="0">
                <a:solidFill>
                  <a:srgbClr val="00005F"/>
                </a:solidFill>
                <a:highlight>
                  <a:srgbClr val="F2F2E8"/>
                </a:highlight>
              </a:rPr>
              <a:t>(</a:t>
            </a:r>
            <a:r>
              <a:rPr lang="en-US" altLang="zh-TW" sz="1400" dirty="0" err="1">
                <a:solidFill>
                  <a:srgbClr val="000087"/>
                </a:solidFill>
                <a:highlight>
                  <a:srgbClr val="F2F2E8"/>
                </a:highlight>
              </a:rPr>
              <a:t>h</a:t>
            </a:r>
            <a:r>
              <a:rPr lang="en-US" altLang="zh-TW" sz="1400" dirty="0" err="1">
                <a:solidFill>
                  <a:srgbClr val="00005F"/>
                </a:solidFill>
                <a:highlight>
                  <a:srgbClr val="F2F2E8"/>
                </a:highlight>
              </a:rPr>
              <a:t>.</a:t>
            </a:r>
            <a:r>
              <a:rPr lang="en-US" altLang="zh-TW" sz="1400" dirty="0" err="1">
                <a:solidFill>
                  <a:srgbClr val="000087"/>
                </a:solidFill>
                <a:highlight>
                  <a:srgbClr val="F2F2E8"/>
                </a:highlight>
              </a:rPr>
              <a:t>get</a:t>
            </a:r>
            <a:r>
              <a:rPr lang="en-US" altLang="zh-TW" sz="1400" dirty="0">
                <a:solidFill>
                  <a:srgbClr val="00005F"/>
                </a:solidFill>
                <a:highlight>
                  <a:srgbClr val="F2F2E8"/>
                </a:highlight>
              </a:rPr>
              <a:t>(</a:t>
            </a:r>
            <a:r>
              <a:rPr lang="en-US" altLang="zh-TW" sz="1400" dirty="0">
                <a:solidFill>
                  <a:srgbClr val="005F5F"/>
                </a:solidFill>
                <a:highlight>
                  <a:srgbClr val="F2F2E8"/>
                </a:highlight>
              </a:rPr>
              <a:t>'name'</a:t>
            </a:r>
            <a:r>
              <a:rPr lang="en-US" altLang="zh-TW" sz="1400" dirty="0">
                <a:solidFill>
                  <a:srgbClr val="00005F"/>
                </a:solidFill>
                <a:highlight>
                  <a:srgbClr val="F2F2E8"/>
                </a:highlight>
              </a:rPr>
              <a:t>))]</a:t>
            </a:r>
            <a:r>
              <a:rPr lang="en-US" altLang="zh-TW" sz="14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1400" dirty="0">
                <a:solidFill>
                  <a:srgbClr val="00005F"/>
                </a:solidFill>
                <a:highlight>
                  <a:srgbClr val="F2F2E8"/>
                </a:highlight>
              </a:rPr>
              <a:t>=</a:t>
            </a:r>
            <a:r>
              <a:rPr lang="en-US" altLang="zh-TW" sz="14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1400" dirty="0" err="1">
                <a:solidFill>
                  <a:srgbClr val="000087"/>
                </a:solidFill>
                <a:highlight>
                  <a:srgbClr val="F2F2E8"/>
                </a:highlight>
              </a:rPr>
              <a:t>str</a:t>
            </a:r>
            <a:r>
              <a:rPr lang="en-US" altLang="zh-TW" sz="1400" dirty="0">
                <a:solidFill>
                  <a:srgbClr val="00005F"/>
                </a:solidFill>
                <a:highlight>
                  <a:srgbClr val="F2F2E8"/>
                </a:highlight>
              </a:rPr>
              <a:t>(</a:t>
            </a:r>
            <a:r>
              <a:rPr lang="en-US" altLang="zh-TW" sz="1400" dirty="0" err="1">
                <a:solidFill>
                  <a:srgbClr val="000087"/>
                </a:solidFill>
                <a:highlight>
                  <a:srgbClr val="F2F2E8"/>
                </a:highlight>
              </a:rPr>
              <a:t>h</a:t>
            </a:r>
            <a:r>
              <a:rPr lang="en-US" altLang="zh-TW" sz="1400" dirty="0" err="1">
                <a:solidFill>
                  <a:srgbClr val="00005F"/>
                </a:solidFill>
                <a:highlight>
                  <a:srgbClr val="F2F2E8"/>
                </a:highlight>
              </a:rPr>
              <a:t>.</a:t>
            </a:r>
            <a:r>
              <a:rPr lang="en-US" altLang="zh-TW" sz="1400" dirty="0" err="1">
                <a:solidFill>
                  <a:srgbClr val="000087"/>
                </a:solidFill>
                <a:highlight>
                  <a:srgbClr val="F2F2E8"/>
                </a:highlight>
              </a:rPr>
              <a:t>get</a:t>
            </a:r>
            <a:r>
              <a:rPr lang="en-US" altLang="zh-TW" sz="1400" dirty="0">
                <a:solidFill>
                  <a:srgbClr val="00005F"/>
                </a:solidFill>
                <a:highlight>
                  <a:srgbClr val="F2F2E8"/>
                </a:highlight>
              </a:rPr>
              <a:t>(</a:t>
            </a:r>
            <a:r>
              <a:rPr lang="en-US" altLang="zh-TW" sz="1400" dirty="0">
                <a:solidFill>
                  <a:srgbClr val="005F5F"/>
                </a:solidFill>
                <a:highlight>
                  <a:srgbClr val="F2F2E8"/>
                </a:highlight>
              </a:rPr>
              <a:t>'value'</a:t>
            </a:r>
            <a:r>
              <a:rPr lang="en-US" altLang="zh-TW" sz="1400" dirty="0">
                <a:solidFill>
                  <a:srgbClr val="00005F"/>
                </a:solidFill>
                <a:highlight>
                  <a:srgbClr val="F2F2E8"/>
                </a:highlight>
              </a:rPr>
              <a:t>))</a:t>
            </a:r>
            <a:endParaRPr lang="en-US" altLang="zh-TW" sz="1400" dirty="0">
              <a:solidFill>
                <a:srgbClr val="5F5F00"/>
              </a:solidFill>
              <a:highlight>
                <a:srgbClr val="F2F2E8"/>
              </a:highlight>
            </a:endParaRPr>
          </a:p>
          <a:p>
            <a:pPr marL="0" indent="0">
              <a:buNone/>
            </a:pPr>
            <a:endParaRPr lang="zh-TW" altLang="en-US" sz="1400" dirty="0">
              <a:solidFill>
                <a:srgbClr val="5F5F00"/>
              </a:solidFill>
              <a:highlight>
                <a:srgbClr val="F2F2E8"/>
              </a:highlight>
            </a:endParaRPr>
          </a:p>
          <a:p>
            <a:pPr marL="0" indent="0">
              <a:buNone/>
            </a:pPr>
            <a:r>
              <a:rPr lang="en-US" altLang="zh-TW" sz="1400" dirty="0">
                <a:solidFill>
                  <a:srgbClr val="000087"/>
                </a:solidFill>
                <a:highlight>
                  <a:srgbClr val="F2F2E8"/>
                </a:highlight>
              </a:rPr>
              <a:t>payload</a:t>
            </a:r>
            <a:r>
              <a:rPr lang="en-US" altLang="zh-TW" sz="1400" dirty="0">
                <a:solidFill>
                  <a:srgbClr val="00005F"/>
                </a:solidFill>
                <a:highlight>
                  <a:srgbClr val="F2F2E8"/>
                </a:highlight>
              </a:rPr>
              <a:t>[</a:t>
            </a:r>
            <a:r>
              <a:rPr lang="en-US" altLang="zh-TW" sz="1400" dirty="0">
                <a:solidFill>
                  <a:srgbClr val="005F5F"/>
                </a:solidFill>
                <a:highlight>
                  <a:srgbClr val="F2F2E8"/>
                </a:highlight>
              </a:rPr>
              <a:t>'login'</a:t>
            </a:r>
            <a:r>
              <a:rPr lang="en-US" altLang="zh-TW" sz="1400" dirty="0">
                <a:solidFill>
                  <a:srgbClr val="00005F"/>
                </a:solidFill>
                <a:highlight>
                  <a:srgbClr val="F2F2E8"/>
                </a:highlight>
              </a:rPr>
              <a:t>]</a:t>
            </a:r>
            <a:r>
              <a:rPr lang="en-US" altLang="zh-TW" sz="14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1400" dirty="0">
                <a:solidFill>
                  <a:srgbClr val="00005F"/>
                </a:solidFill>
                <a:highlight>
                  <a:srgbClr val="F2F2E8"/>
                </a:highlight>
              </a:rPr>
              <a:t>=</a:t>
            </a:r>
            <a:r>
              <a:rPr lang="en-US" altLang="zh-TW" sz="14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1400" dirty="0" smtClean="0">
                <a:solidFill>
                  <a:srgbClr val="005F5F"/>
                </a:solidFill>
                <a:highlight>
                  <a:srgbClr val="F2F2E8"/>
                </a:highlight>
              </a:rPr>
              <a:t>‘XXX@yahoo.com.tw</a:t>
            </a:r>
            <a:r>
              <a:rPr lang="en-US" altLang="zh-TW" sz="1400" dirty="0">
                <a:solidFill>
                  <a:srgbClr val="005F5F"/>
                </a:solidFill>
                <a:highlight>
                  <a:srgbClr val="F2F2E8"/>
                </a:highlight>
              </a:rPr>
              <a:t>'</a:t>
            </a:r>
            <a:endParaRPr lang="en-US" altLang="zh-TW" sz="1400" dirty="0">
              <a:solidFill>
                <a:srgbClr val="5F5F00"/>
              </a:solidFill>
              <a:highlight>
                <a:srgbClr val="F2F2E8"/>
              </a:highlight>
            </a:endParaRPr>
          </a:p>
          <a:p>
            <a:pPr marL="0" indent="0">
              <a:buNone/>
            </a:pPr>
            <a:r>
              <a:rPr lang="en-US" altLang="zh-TW" sz="1400" dirty="0">
                <a:solidFill>
                  <a:srgbClr val="000087"/>
                </a:solidFill>
                <a:highlight>
                  <a:srgbClr val="F2F2E8"/>
                </a:highlight>
              </a:rPr>
              <a:t>payload</a:t>
            </a:r>
            <a:r>
              <a:rPr lang="en-US" altLang="zh-TW" sz="1400" dirty="0">
                <a:solidFill>
                  <a:srgbClr val="00005F"/>
                </a:solidFill>
                <a:highlight>
                  <a:srgbClr val="F2F2E8"/>
                </a:highlight>
              </a:rPr>
              <a:t>[</a:t>
            </a:r>
            <a:r>
              <a:rPr lang="en-US" altLang="zh-TW" sz="1400" dirty="0">
                <a:solidFill>
                  <a:srgbClr val="005F5F"/>
                </a:solidFill>
                <a:highlight>
                  <a:srgbClr val="F2F2E8"/>
                </a:highlight>
              </a:rPr>
              <a:t>'</a:t>
            </a:r>
            <a:r>
              <a:rPr lang="en-US" altLang="zh-TW" sz="1400" dirty="0" err="1">
                <a:solidFill>
                  <a:srgbClr val="005F5F"/>
                </a:solidFill>
                <a:highlight>
                  <a:srgbClr val="F2F2E8"/>
                </a:highlight>
              </a:rPr>
              <a:t>passwd</a:t>
            </a:r>
            <a:r>
              <a:rPr lang="en-US" altLang="zh-TW" sz="1400" dirty="0">
                <a:solidFill>
                  <a:srgbClr val="005F5F"/>
                </a:solidFill>
                <a:highlight>
                  <a:srgbClr val="F2F2E8"/>
                </a:highlight>
              </a:rPr>
              <a:t>'</a:t>
            </a:r>
            <a:r>
              <a:rPr lang="en-US" altLang="zh-TW" sz="1400" dirty="0">
                <a:solidFill>
                  <a:srgbClr val="00005F"/>
                </a:solidFill>
                <a:highlight>
                  <a:srgbClr val="F2F2E8"/>
                </a:highlight>
              </a:rPr>
              <a:t>]</a:t>
            </a:r>
            <a:r>
              <a:rPr lang="en-US" altLang="zh-TW" sz="14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1400" dirty="0">
                <a:solidFill>
                  <a:srgbClr val="00005F"/>
                </a:solidFill>
                <a:highlight>
                  <a:srgbClr val="F2F2E8"/>
                </a:highlight>
              </a:rPr>
              <a:t>=</a:t>
            </a:r>
            <a:r>
              <a:rPr lang="en-US" altLang="zh-TW" sz="14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1400" dirty="0" smtClean="0">
                <a:solidFill>
                  <a:srgbClr val="005F5F"/>
                </a:solidFill>
                <a:highlight>
                  <a:srgbClr val="F2F2E8"/>
                </a:highlight>
              </a:rPr>
              <a:t>‘XXXXX8</a:t>
            </a:r>
            <a:r>
              <a:rPr lang="en-US" altLang="zh-TW" sz="1400" dirty="0">
                <a:solidFill>
                  <a:srgbClr val="005F5F"/>
                </a:solidFill>
                <a:highlight>
                  <a:srgbClr val="F2F2E8"/>
                </a:highlight>
              </a:rPr>
              <a:t>'</a:t>
            </a:r>
            <a:endParaRPr lang="en-US" altLang="zh-TW" sz="1400" dirty="0">
              <a:solidFill>
                <a:srgbClr val="5F5F00"/>
              </a:solidFill>
              <a:highlight>
                <a:srgbClr val="F2F2E8"/>
              </a:highlight>
            </a:endParaRPr>
          </a:p>
          <a:p>
            <a:pPr marL="0" indent="0">
              <a:buNone/>
            </a:pPr>
            <a:r>
              <a:rPr lang="en-US" altLang="zh-TW" sz="1400" dirty="0" err="1">
                <a:solidFill>
                  <a:srgbClr val="000087"/>
                </a:solidFill>
                <a:highlight>
                  <a:srgbClr val="F2F2E8"/>
                </a:highlight>
              </a:rPr>
              <a:t>post_url</a:t>
            </a:r>
            <a:r>
              <a:rPr lang="en-US" altLang="zh-TW" sz="14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1400" dirty="0">
                <a:solidFill>
                  <a:srgbClr val="00005F"/>
                </a:solidFill>
                <a:highlight>
                  <a:srgbClr val="F2F2E8"/>
                </a:highlight>
              </a:rPr>
              <a:t>=</a:t>
            </a:r>
            <a:r>
              <a:rPr lang="en-US" altLang="zh-TW" sz="14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1400" dirty="0" err="1">
                <a:solidFill>
                  <a:srgbClr val="000087"/>
                </a:solidFill>
                <a:highlight>
                  <a:srgbClr val="F2F2E8"/>
                </a:highlight>
              </a:rPr>
              <a:t>str</a:t>
            </a:r>
            <a:r>
              <a:rPr lang="en-US" altLang="zh-TW" sz="1400" dirty="0">
                <a:solidFill>
                  <a:srgbClr val="00005F"/>
                </a:solidFill>
                <a:highlight>
                  <a:srgbClr val="F2F2E8"/>
                </a:highlight>
              </a:rPr>
              <a:t>(</a:t>
            </a:r>
            <a:r>
              <a:rPr lang="en-US" altLang="zh-TW" sz="1400" dirty="0" err="1">
                <a:solidFill>
                  <a:srgbClr val="000087"/>
                </a:solidFill>
                <a:highlight>
                  <a:srgbClr val="F2F2E8"/>
                </a:highlight>
              </a:rPr>
              <a:t>login_form</a:t>
            </a:r>
            <a:r>
              <a:rPr lang="en-US" altLang="zh-TW" sz="1400" dirty="0" err="1">
                <a:solidFill>
                  <a:srgbClr val="00005F"/>
                </a:solidFill>
                <a:highlight>
                  <a:srgbClr val="F2F2E8"/>
                </a:highlight>
              </a:rPr>
              <a:t>.</a:t>
            </a:r>
            <a:r>
              <a:rPr lang="en-US" altLang="zh-TW" sz="1400" dirty="0" err="1">
                <a:solidFill>
                  <a:srgbClr val="000087"/>
                </a:solidFill>
                <a:highlight>
                  <a:srgbClr val="F2F2E8"/>
                </a:highlight>
              </a:rPr>
              <a:t>get</a:t>
            </a:r>
            <a:r>
              <a:rPr lang="en-US" altLang="zh-TW" sz="1400" dirty="0">
                <a:solidFill>
                  <a:srgbClr val="00005F"/>
                </a:solidFill>
                <a:highlight>
                  <a:srgbClr val="F2F2E8"/>
                </a:highlight>
              </a:rPr>
              <a:t>(</a:t>
            </a:r>
            <a:r>
              <a:rPr lang="en-US" altLang="zh-TW" sz="1400" dirty="0">
                <a:solidFill>
                  <a:srgbClr val="005F5F"/>
                </a:solidFill>
                <a:highlight>
                  <a:srgbClr val="F2F2E8"/>
                </a:highlight>
              </a:rPr>
              <a:t>'action'</a:t>
            </a:r>
            <a:r>
              <a:rPr lang="en-US" altLang="zh-TW" sz="1400" dirty="0">
                <a:solidFill>
                  <a:srgbClr val="00005F"/>
                </a:solidFill>
                <a:highlight>
                  <a:srgbClr val="F2F2E8"/>
                </a:highlight>
              </a:rPr>
              <a:t>))</a:t>
            </a:r>
            <a:endParaRPr lang="en-US" altLang="zh-TW" sz="1400" dirty="0">
              <a:solidFill>
                <a:srgbClr val="5F5F00"/>
              </a:solidFill>
              <a:highlight>
                <a:srgbClr val="F2F2E8"/>
              </a:highlight>
            </a:endParaRPr>
          </a:p>
          <a:p>
            <a:pPr marL="0" indent="0">
              <a:buNone/>
            </a:pPr>
            <a:r>
              <a:rPr lang="en-US" altLang="zh-TW" sz="1400" dirty="0">
                <a:solidFill>
                  <a:srgbClr val="000087"/>
                </a:solidFill>
                <a:highlight>
                  <a:srgbClr val="F2F2E8"/>
                </a:highlight>
              </a:rPr>
              <a:t>res2</a:t>
            </a:r>
            <a:r>
              <a:rPr lang="en-US" altLang="zh-TW" sz="14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1400" dirty="0">
                <a:solidFill>
                  <a:srgbClr val="00005F"/>
                </a:solidFill>
                <a:highlight>
                  <a:srgbClr val="F2F2E8"/>
                </a:highlight>
              </a:rPr>
              <a:t>=</a:t>
            </a:r>
            <a:r>
              <a:rPr lang="en-US" altLang="zh-TW" sz="14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1400" dirty="0" err="1">
                <a:solidFill>
                  <a:srgbClr val="000087"/>
                </a:solidFill>
                <a:highlight>
                  <a:srgbClr val="F2F2E8"/>
                </a:highlight>
              </a:rPr>
              <a:t>rs</a:t>
            </a:r>
            <a:r>
              <a:rPr lang="en-US" altLang="zh-TW" sz="1400" dirty="0" err="1">
                <a:solidFill>
                  <a:srgbClr val="00005F"/>
                </a:solidFill>
                <a:highlight>
                  <a:srgbClr val="F2F2E8"/>
                </a:highlight>
              </a:rPr>
              <a:t>.</a:t>
            </a:r>
            <a:r>
              <a:rPr lang="en-US" altLang="zh-TW" sz="1400" dirty="0" err="1">
                <a:solidFill>
                  <a:srgbClr val="000087"/>
                </a:solidFill>
                <a:highlight>
                  <a:srgbClr val="F2F2E8"/>
                </a:highlight>
              </a:rPr>
              <a:t>post</a:t>
            </a:r>
            <a:r>
              <a:rPr lang="en-US" altLang="zh-TW" sz="1400" dirty="0">
                <a:solidFill>
                  <a:srgbClr val="00005F"/>
                </a:solidFill>
                <a:highlight>
                  <a:srgbClr val="F2F2E8"/>
                </a:highlight>
              </a:rPr>
              <a:t>(</a:t>
            </a:r>
            <a:r>
              <a:rPr lang="en-US" altLang="zh-TW" sz="1400" dirty="0" err="1">
                <a:solidFill>
                  <a:srgbClr val="000087"/>
                </a:solidFill>
                <a:highlight>
                  <a:srgbClr val="F2F2E8"/>
                </a:highlight>
              </a:rPr>
              <a:t>post_url</a:t>
            </a:r>
            <a:r>
              <a:rPr lang="en-US" altLang="zh-TW" sz="1400" dirty="0">
                <a:solidFill>
                  <a:srgbClr val="00005F"/>
                </a:solidFill>
                <a:highlight>
                  <a:srgbClr val="F2F2E8"/>
                </a:highlight>
              </a:rPr>
              <a:t>,</a:t>
            </a:r>
            <a:r>
              <a:rPr lang="en-US" altLang="zh-TW" sz="14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1400" dirty="0">
                <a:solidFill>
                  <a:srgbClr val="000087"/>
                </a:solidFill>
                <a:highlight>
                  <a:srgbClr val="F2F2E8"/>
                </a:highlight>
              </a:rPr>
              <a:t>cookies</a:t>
            </a:r>
            <a:r>
              <a:rPr lang="en-US" altLang="zh-TW" sz="1400" dirty="0">
                <a:solidFill>
                  <a:srgbClr val="00005F"/>
                </a:solidFill>
                <a:highlight>
                  <a:srgbClr val="F2F2E8"/>
                </a:highlight>
              </a:rPr>
              <a:t>=</a:t>
            </a:r>
            <a:r>
              <a:rPr lang="en-US" altLang="zh-TW" sz="1400" dirty="0" err="1">
                <a:solidFill>
                  <a:srgbClr val="000087"/>
                </a:solidFill>
                <a:highlight>
                  <a:srgbClr val="F2F2E8"/>
                </a:highlight>
              </a:rPr>
              <a:t>res</a:t>
            </a:r>
            <a:r>
              <a:rPr lang="en-US" altLang="zh-TW" sz="1400" dirty="0" err="1">
                <a:solidFill>
                  <a:srgbClr val="00005F"/>
                </a:solidFill>
                <a:highlight>
                  <a:srgbClr val="F2F2E8"/>
                </a:highlight>
              </a:rPr>
              <a:t>.</a:t>
            </a:r>
            <a:r>
              <a:rPr lang="en-US" altLang="zh-TW" sz="1400" dirty="0" err="1">
                <a:solidFill>
                  <a:srgbClr val="000087"/>
                </a:solidFill>
                <a:highlight>
                  <a:srgbClr val="F2F2E8"/>
                </a:highlight>
              </a:rPr>
              <a:t>cookies</a:t>
            </a:r>
            <a:r>
              <a:rPr lang="en-US" altLang="zh-TW" sz="1400" dirty="0">
                <a:solidFill>
                  <a:srgbClr val="00005F"/>
                </a:solidFill>
                <a:highlight>
                  <a:srgbClr val="F2F2E8"/>
                </a:highlight>
              </a:rPr>
              <a:t>,</a:t>
            </a:r>
            <a:r>
              <a:rPr lang="en-US" altLang="zh-TW" sz="14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1400" dirty="0">
                <a:solidFill>
                  <a:srgbClr val="000087"/>
                </a:solidFill>
                <a:highlight>
                  <a:srgbClr val="F2F2E8"/>
                </a:highlight>
              </a:rPr>
              <a:t>data</a:t>
            </a:r>
            <a:r>
              <a:rPr lang="en-US" altLang="zh-TW" sz="1400" dirty="0">
                <a:solidFill>
                  <a:srgbClr val="00005F"/>
                </a:solidFill>
                <a:highlight>
                  <a:srgbClr val="F2F2E8"/>
                </a:highlight>
              </a:rPr>
              <a:t>=</a:t>
            </a:r>
            <a:r>
              <a:rPr lang="en-US" altLang="zh-TW" sz="1400" dirty="0">
                <a:solidFill>
                  <a:srgbClr val="000087"/>
                </a:solidFill>
                <a:highlight>
                  <a:srgbClr val="F2F2E8"/>
                </a:highlight>
              </a:rPr>
              <a:t>payload</a:t>
            </a:r>
            <a:r>
              <a:rPr lang="en-US" altLang="zh-TW" sz="1400" dirty="0">
                <a:solidFill>
                  <a:srgbClr val="00005F"/>
                </a:solidFill>
                <a:highlight>
                  <a:srgbClr val="F2F2E8"/>
                </a:highlight>
              </a:rPr>
              <a:t>)</a:t>
            </a:r>
            <a:endParaRPr lang="zh-TW" altLang="en-US" sz="14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84DDCC7-69F6-4715-AE46-389A75F9D0B4}" type="slidenum">
              <a:rPr lang="en-US" smtClean="0"/>
              <a:pPr>
                <a:defRPr/>
              </a:pPr>
              <a:t>135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9449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轉跳到投資組合頁面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sz="2400" dirty="0">
                <a:solidFill>
                  <a:srgbClr val="000087"/>
                </a:solidFill>
                <a:highlight>
                  <a:srgbClr val="F2F2E8"/>
                </a:highlight>
              </a:rPr>
              <a:t>res3</a:t>
            </a:r>
            <a:r>
              <a:rPr lang="en-US" altLang="zh-TW" sz="24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2400" dirty="0">
                <a:solidFill>
                  <a:srgbClr val="00005F"/>
                </a:solidFill>
                <a:highlight>
                  <a:srgbClr val="F2F2E8"/>
                </a:highlight>
              </a:rPr>
              <a:t>=</a:t>
            </a:r>
            <a:r>
              <a:rPr lang="en-US" altLang="zh-TW" sz="24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2400" dirty="0" err="1">
                <a:solidFill>
                  <a:srgbClr val="000087"/>
                </a:solidFill>
                <a:highlight>
                  <a:srgbClr val="F2F2E8"/>
                </a:highlight>
              </a:rPr>
              <a:t>rs</a:t>
            </a:r>
            <a:r>
              <a:rPr lang="en-US" altLang="zh-TW" sz="2400" dirty="0" err="1">
                <a:solidFill>
                  <a:srgbClr val="00005F"/>
                </a:solidFill>
                <a:highlight>
                  <a:srgbClr val="F2F2E8"/>
                </a:highlight>
              </a:rPr>
              <a:t>.</a:t>
            </a:r>
            <a:r>
              <a:rPr lang="en-US" altLang="zh-TW" sz="2400" dirty="0" err="1">
                <a:solidFill>
                  <a:srgbClr val="000087"/>
                </a:solidFill>
                <a:highlight>
                  <a:srgbClr val="F2F2E8"/>
                </a:highlight>
              </a:rPr>
              <a:t>get</a:t>
            </a:r>
            <a:r>
              <a:rPr lang="en-US" altLang="zh-TW" sz="2400" dirty="0">
                <a:solidFill>
                  <a:srgbClr val="00005F"/>
                </a:solidFill>
                <a:highlight>
                  <a:srgbClr val="F2F2E8"/>
                </a:highlight>
              </a:rPr>
              <a:t>(</a:t>
            </a:r>
            <a:r>
              <a:rPr lang="en-US" altLang="zh-TW" sz="2400" dirty="0">
                <a:solidFill>
                  <a:srgbClr val="005F5F"/>
                </a:solidFill>
                <a:highlight>
                  <a:srgbClr val="F2F2E8"/>
                </a:highlight>
              </a:rPr>
              <a:t>'https://tw.stock.yahoo.com/</a:t>
            </a:r>
            <a:r>
              <a:rPr lang="en-US" altLang="zh-TW" sz="2400" dirty="0" err="1">
                <a:solidFill>
                  <a:srgbClr val="005F5F"/>
                </a:solidFill>
                <a:highlight>
                  <a:srgbClr val="F2F2E8"/>
                </a:highlight>
              </a:rPr>
              <a:t>pf</a:t>
            </a:r>
            <a:r>
              <a:rPr lang="en-US" altLang="zh-TW" sz="2400" dirty="0">
                <a:solidFill>
                  <a:srgbClr val="005F5F"/>
                </a:solidFill>
                <a:highlight>
                  <a:srgbClr val="F2F2E8"/>
                </a:highlight>
              </a:rPr>
              <a:t>/</a:t>
            </a:r>
            <a:r>
              <a:rPr lang="en-US" altLang="zh-TW" sz="2400" dirty="0" err="1">
                <a:solidFill>
                  <a:srgbClr val="005F5F"/>
                </a:solidFill>
                <a:highlight>
                  <a:srgbClr val="F2F2E8"/>
                </a:highlight>
              </a:rPr>
              <a:t>mypf</a:t>
            </a:r>
            <a:r>
              <a:rPr lang="en-US" altLang="zh-TW" sz="2400" dirty="0">
                <a:solidFill>
                  <a:srgbClr val="005F5F"/>
                </a:solidFill>
                <a:highlight>
                  <a:srgbClr val="F2F2E8"/>
                </a:highlight>
              </a:rPr>
              <a:t>'</a:t>
            </a:r>
            <a:r>
              <a:rPr lang="en-US" altLang="zh-TW" sz="2400" dirty="0">
                <a:solidFill>
                  <a:srgbClr val="00005F"/>
                </a:solidFill>
                <a:highlight>
                  <a:srgbClr val="F2F2E8"/>
                </a:highlight>
              </a:rPr>
              <a:t>,</a:t>
            </a:r>
            <a:r>
              <a:rPr lang="en-US" altLang="zh-TW" sz="24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2400" dirty="0">
                <a:solidFill>
                  <a:srgbClr val="000087"/>
                </a:solidFill>
                <a:highlight>
                  <a:srgbClr val="F2F2E8"/>
                </a:highlight>
              </a:rPr>
              <a:t>cookies</a:t>
            </a:r>
            <a:r>
              <a:rPr lang="en-US" altLang="zh-TW" sz="2400" dirty="0">
                <a:solidFill>
                  <a:srgbClr val="00005F"/>
                </a:solidFill>
                <a:highlight>
                  <a:srgbClr val="F2F2E8"/>
                </a:highlight>
              </a:rPr>
              <a:t>=</a:t>
            </a:r>
            <a:r>
              <a:rPr lang="en-US" altLang="zh-TW" sz="2400" dirty="0">
                <a:solidFill>
                  <a:srgbClr val="000087"/>
                </a:solidFill>
                <a:highlight>
                  <a:srgbClr val="F2F2E8"/>
                </a:highlight>
              </a:rPr>
              <a:t>res2</a:t>
            </a:r>
            <a:r>
              <a:rPr lang="en-US" altLang="zh-TW" sz="2400" dirty="0">
                <a:solidFill>
                  <a:srgbClr val="00005F"/>
                </a:solidFill>
                <a:highlight>
                  <a:srgbClr val="F2F2E8"/>
                </a:highlight>
              </a:rPr>
              <a:t>.</a:t>
            </a:r>
            <a:r>
              <a:rPr lang="en-US" altLang="zh-TW" sz="2400" dirty="0">
                <a:solidFill>
                  <a:srgbClr val="000087"/>
                </a:solidFill>
                <a:highlight>
                  <a:srgbClr val="F2F2E8"/>
                </a:highlight>
              </a:rPr>
              <a:t>cookies</a:t>
            </a:r>
            <a:r>
              <a:rPr lang="en-US" altLang="zh-TW" sz="2400" dirty="0">
                <a:solidFill>
                  <a:srgbClr val="00005F"/>
                </a:solidFill>
                <a:highlight>
                  <a:srgbClr val="F2F2E8"/>
                </a:highlight>
              </a:rPr>
              <a:t>)</a:t>
            </a:r>
            <a:endParaRPr lang="en-US" altLang="zh-TW" sz="2400" dirty="0">
              <a:solidFill>
                <a:srgbClr val="5F5F00"/>
              </a:solidFill>
              <a:highlight>
                <a:srgbClr val="F2F2E8"/>
              </a:highlight>
            </a:endParaRPr>
          </a:p>
          <a:p>
            <a:pPr marL="0" indent="0">
              <a:buNone/>
            </a:pPr>
            <a:r>
              <a:rPr lang="en-US" altLang="zh-TW" sz="2400" dirty="0">
                <a:solidFill>
                  <a:srgbClr val="87005F"/>
                </a:solidFill>
                <a:highlight>
                  <a:srgbClr val="F2F2E8"/>
                </a:highlight>
              </a:rPr>
              <a:t>print</a:t>
            </a:r>
            <a:r>
              <a:rPr lang="en-US" altLang="zh-TW" sz="24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2400" dirty="0">
                <a:solidFill>
                  <a:srgbClr val="000087"/>
                </a:solidFill>
                <a:highlight>
                  <a:srgbClr val="F2F2E8"/>
                </a:highlight>
              </a:rPr>
              <a:t>res3</a:t>
            </a:r>
            <a:r>
              <a:rPr lang="en-US" altLang="zh-TW" sz="2400" dirty="0">
                <a:solidFill>
                  <a:srgbClr val="00005F"/>
                </a:solidFill>
                <a:highlight>
                  <a:srgbClr val="F2F2E8"/>
                </a:highlight>
              </a:rPr>
              <a:t>.</a:t>
            </a:r>
            <a:r>
              <a:rPr lang="en-US" altLang="zh-TW" sz="2400" dirty="0">
                <a:solidFill>
                  <a:srgbClr val="000087"/>
                </a:solidFill>
                <a:highlight>
                  <a:srgbClr val="F2F2E8"/>
                </a:highlight>
              </a:rPr>
              <a:t>text</a:t>
            </a:r>
            <a:r>
              <a:rPr lang="en-US" altLang="zh-TW" sz="2400" dirty="0">
                <a:solidFill>
                  <a:srgbClr val="00005F"/>
                </a:solidFill>
                <a:highlight>
                  <a:srgbClr val="F2F2E8"/>
                </a:highlight>
              </a:rPr>
              <a:t>.</a:t>
            </a:r>
            <a:r>
              <a:rPr lang="en-US" altLang="zh-TW" sz="2400" dirty="0">
                <a:solidFill>
                  <a:srgbClr val="000087"/>
                </a:solidFill>
                <a:highlight>
                  <a:srgbClr val="F2F2E8"/>
                </a:highlight>
              </a:rPr>
              <a:t>encode</a:t>
            </a:r>
            <a:r>
              <a:rPr lang="en-US" altLang="zh-TW" sz="2400" dirty="0">
                <a:solidFill>
                  <a:srgbClr val="00005F"/>
                </a:solidFill>
                <a:highlight>
                  <a:srgbClr val="F2F2E8"/>
                </a:highlight>
              </a:rPr>
              <a:t>(</a:t>
            </a:r>
            <a:r>
              <a:rPr lang="en-US" altLang="zh-TW" sz="2400" dirty="0">
                <a:solidFill>
                  <a:srgbClr val="005F5F"/>
                </a:solidFill>
                <a:highlight>
                  <a:srgbClr val="F2F2E8"/>
                </a:highlight>
              </a:rPr>
              <a:t>'utf-8'</a:t>
            </a:r>
            <a:r>
              <a:rPr lang="en-US" altLang="zh-TW" sz="2400" dirty="0">
                <a:solidFill>
                  <a:srgbClr val="00005F"/>
                </a:solidFill>
                <a:highlight>
                  <a:srgbClr val="F2F2E8"/>
                </a:highlight>
              </a:rPr>
              <a:t>)</a:t>
            </a:r>
            <a:endParaRPr lang="zh-TW" altLang="en-US" sz="24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84DDCC7-69F6-4715-AE46-389A75F9D0B4}" type="slidenum">
              <a:rPr lang="en-US" smtClean="0"/>
              <a:pPr>
                <a:defRPr/>
              </a:pPr>
              <a:t>136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6650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開始炒股吧 </a:t>
            </a:r>
            <a:r>
              <a:rPr lang="en-US" altLang="zh-TW" dirty="0" smtClean="0"/>
              <a:t>(</a:t>
            </a:r>
            <a:r>
              <a:rPr lang="zh-TW" altLang="en-US" dirty="0" smtClean="0"/>
              <a:t>誤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84DDCC7-69F6-4715-AE46-389A75F9D0B4}" type="slidenum">
              <a:rPr lang="en-US" smtClean="0"/>
              <a:pPr>
                <a:defRPr/>
              </a:pPr>
              <a:t>137</a:t>
            </a:fld>
            <a:endParaRPr lang="en-US" dirty="0"/>
          </a:p>
        </p:txBody>
      </p:sp>
      <p:pic>
        <p:nvPicPr>
          <p:cNvPr id="26626" name="Picture 2" descr="http://www.86baike.com/UploadFiles/UserUpload/%E7%82%92%E8%82%A1%E8%B5%9A%E9%92%B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1700808"/>
            <a:ext cx="4375927" cy="4248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7567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用爬蟲</a:t>
            </a:r>
            <a:r>
              <a:rPr lang="zh-TW" altLang="en-US" dirty="0" smtClean="0"/>
              <a:t>取得</a:t>
            </a:r>
            <a:r>
              <a:rPr lang="en-US" altLang="zh-TW" dirty="0" smtClean="0"/>
              <a:t>Facebook</a:t>
            </a:r>
            <a:r>
              <a:rPr lang="zh-TW" altLang="en-US" dirty="0" smtClean="0"/>
              <a:t>資訊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84DDCC7-69F6-4715-AE46-389A75F9D0B4}" type="slidenum">
              <a:rPr lang="en-US" smtClean="0"/>
              <a:pPr>
                <a:defRPr/>
              </a:pPr>
              <a:t>138</a:t>
            </a:fld>
            <a:endParaRPr lang="en-US" dirty="0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628800"/>
            <a:ext cx="7344816" cy="42680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19819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任務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/>
              <a:t>取得</a:t>
            </a:r>
            <a:r>
              <a:rPr lang="en-US" altLang="zh-TW" dirty="0"/>
              <a:t>Facebook</a:t>
            </a:r>
            <a:r>
              <a:rPr lang="zh-TW" altLang="en-US" dirty="0"/>
              <a:t>的朋友清單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84DDCC7-69F6-4715-AE46-389A75F9D0B4}" type="slidenum">
              <a:rPr lang="en-US" smtClean="0"/>
              <a:pPr>
                <a:defRPr/>
              </a:pPr>
              <a:t>139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7369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Requests</a:t>
            </a:r>
          </a:p>
          <a:p>
            <a:pPr lvl="1"/>
            <a:r>
              <a:rPr lang="zh-TW" altLang="en-US" dirty="0"/>
              <a:t>網路</a:t>
            </a:r>
            <a:r>
              <a:rPr lang="zh-TW" altLang="en-US" dirty="0" smtClean="0"/>
              <a:t>資源</a:t>
            </a:r>
            <a:r>
              <a:rPr lang="en-US" altLang="zh-TW" dirty="0" smtClean="0"/>
              <a:t>(URLs)</a:t>
            </a:r>
            <a:r>
              <a:rPr lang="zh-TW" altLang="en-US" dirty="0" smtClean="0"/>
              <a:t>擷取套件</a:t>
            </a:r>
            <a:endParaRPr lang="en-US" altLang="zh-TW" dirty="0" smtClean="0"/>
          </a:p>
          <a:p>
            <a:pPr lvl="1"/>
            <a:endParaRPr lang="en-US" altLang="zh-TW" dirty="0"/>
          </a:p>
          <a:p>
            <a:r>
              <a:rPr lang="en-US" altLang="zh-TW" dirty="0" err="1" smtClean="0"/>
              <a:t>BeautifulSoup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HTML</a:t>
            </a:r>
            <a:r>
              <a:rPr lang="zh-TW" altLang="en-US" dirty="0"/>
              <a:t>剖</a:t>
            </a:r>
            <a:r>
              <a:rPr lang="zh-TW" altLang="en-US" dirty="0" smtClean="0"/>
              <a:t>析套件</a:t>
            </a:r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課前知識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41923020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開始監聽</a:t>
            </a:r>
            <a:r>
              <a:rPr lang="en-US" altLang="zh-TW" dirty="0" smtClean="0"/>
              <a:t>Facebook</a:t>
            </a:r>
            <a:r>
              <a:rPr lang="zh-TW" altLang="en-US" dirty="0" smtClean="0"/>
              <a:t>資訊</a:t>
            </a:r>
            <a:r>
              <a:rPr lang="en-US" altLang="zh-TW" dirty="0" smtClean="0"/>
              <a:t>?!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84DDCC7-69F6-4715-AE46-389A75F9D0B4}" type="slidenum">
              <a:rPr lang="en-US" smtClean="0"/>
              <a:pPr>
                <a:defRPr/>
              </a:pPr>
              <a:t>140</a:t>
            </a:fld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628800"/>
            <a:ext cx="7344816" cy="42680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25807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拜託不要</a:t>
            </a:r>
            <a:r>
              <a:rPr lang="zh-TW" altLang="en-US" dirty="0"/>
              <a:t>，</a:t>
            </a:r>
            <a:r>
              <a:rPr lang="en-US" altLang="zh-TW" dirty="0"/>
              <a:t>FB</a:t>
            </a:r>
            <a:r>
              <a:rPr lang="zh-TW" altLang="en-US" dirty="0" smtClean="0"/>
              <a:t>有</a:t>
            </a:r>
            <a:r>
              <a:rPr lang="en-US" altLang="zh-TW" dirty="0" smtClean="0"/>
              <a:t>FB</a:t>
            </a:r>
            <a:r>
              <a:rPr lang="zh-TW" altLang="en-US" dirty="0" smtClean="0"/>
              <a:t>的方法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84DDCC7-69F6-4715-AE46-389A75F9D0B4}" type="slidenum">
              <a:rPr lang="en-US" smtClean="0"/>
              <a:pPr>
                <a:defRPr/>
              </a:pPr>
              <a:t>141</a:t>
            </a:fld>
            <a:endParaRPr lang="en-US" dirty="0"/>
          </a:p>
        </p:txBody>
      </p:sp>
      <p:pic>
        <p:nvPicPr>
          <p:cNvPr id="29698" name="Picture 2" descr="http://www.citytalk.tw/bbs/data/attachment/forum/201105/20/132524ritn77grc444n80c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1484784"/>
            <a:ext cx="3456384" cy="4469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6988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Facebook</a:t>
            </a:r>
            <a:r>
              <a:rPr lang="zh-TW" altLang="en-US" dirty="0" smtClean="0"/>
              <a:t> </a:t>
            </a:r>
            <a:r>
              <a:rPr lang="en-US" altLang="zh-TW" dirty="0" smtClean="0"/>
              <a:t>Developer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https://developers.facebook.com/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84DDCC7-69F6-4715-AE46-389A75F9D0B4}" type="slidenum">
              <a:rPr lang="en-US" smtClean="0"/>
              <a:pPr>
                <a:defRPr/>
              </a:pPr>
              <a:t>142</a:t>
            </a:fld>
            <a:endParaRPr lang="en-US" dirty="0"/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2211020"/>
            <a:ext cx="5274369" cy="36446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03015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得到朋友清單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95536" y="1268760"/>
            <a:ext cx="8229600" cy="4525963"/>
          </a:xfrm>
        </p:spPr>
        <p:txBody>
          <a:bodyPr/>
          <a:lstStyle/>
          <a:p>
            <a:r>
              <a:rPr lang="zh-TW" altLang="en-US" sz="2800" dirty="0" smtClean="0"/>
              <a:t>使用</a:t>
            </a:r>
            <a:r>
              <a:rPr lang="en-US" altLang="zh-TW" sz="2800" dirty="0" err="1" smtClean="0"/>
              <a:t>access_token</a:t>
            </a:r>
            <a:r>
              <a:rPr lang="en-US" altLang="zh-TW" sz="2800" dirty="0" smtClean="0"/>
              <a:t> </a:t>
            </a:r>
            <a:r>
              <a:rPr lang="zh-TW" altLang="en-US" sz="2800" dirty="0" smtClean="0"/>
              <a:t>得到朋友清單</a:t>
            </a:r>
            <a:r>
              <a:rPr lang="en-US" altLang="zh-TW" sz="2800" dirty="0" smtClean="0"/>
              <a:t>/me/friends</a:t>
            </a:r>
            <a:endParaRPr lang="zh-TW" altLang="en-US" sz="28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84DDCC7-69F6-4715-AE46-389A75F9D0B4}" type="slidenum">
              <a:rPr lang="en-US" smtClean="0"/>
              <a:pPr>
                <a:defRPr/>
              </a:pPr>
              <a:t>143</a:t>
            </a:fld>
            <a:endParaRPr lang="en-US" dirty="0"/>
          </a:p>
        </p:txBody>
      </p:sp>
      <p:pic>
        <p:nvPicPr>
          <p:cNvPr id="3379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4876" y="1799346"/>
            <a:ext cx="5904656" cy="41040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24838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用</a:t>
            </a:r>
            <a:r>
              <a:rPr lang="en-US" altLang="zh-TW" dirty="0" smtClean="0"/>
              <a:t>requests </a:t>
            </a:r>
            <a:r>
              <a:rPr lang="zh-TW" altLang="en-US" dirty="0" smtClean="0"/>
              <a:t>如法炮製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sz="2000" dirty="0">
                <a:solidFill>
                  <a:srgbClr val="87005F"/>
                </a:solidFill>
                <a:highlight>
                  <a:srgbClr val="F2F2E8"/>
                </a:highlight>
              </a:rPr>
              <a:t>import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2000" dirty="0">
                <a:solidFill>
                  <a:srgbClr val="000087"/>
                </a:solidFill>
                <a:highlight>
                  <a:srgbClr val="F2F2E8"/>
                </a:highlight>
              </a:rPr>
              <a:t>requests</a:t>
            </a:r>
            <a:endParaRPr lang="en-US" altLang="zh-TW" sz="2000" dirty="0">
              <a:solidFill>
                <a:srgbClr val="5F5F00"/>
              </a:solidFill>
              <a:highlight>
                <a:srgbClr val="F2F2E8"/>
              </a:highlight>
            </a:endParaRPr>
          </a:p>
          <a:p>
            <a:pPr marL="0" indent="0">
              <a:buNone/>
            </a:pPr>
            <a:r>
              <a:rPr lang="en-US" altLang="zh-TW" sz="2000" dirty="0" err="1">
                <a:solidFill>
                  <a:srgbClr val="000087"/>
                </a:solidFill>
                <a:highlight>
                  <a:srgbClr val="F2F2E8"/>
                </a:highlight>
              </a:rPr>
              <a:t>access_token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2F2E8"/>
                </a:highlight>
              </a:rPr>
              <a:t>=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2000" dirty="0">
                <a:solidFill>
                  <a:srgbClr val="005F5F"/>
                </a:solidFill>
                <a:highlight>
                  <a:srgbClr val="F2F2E8"/>
                </a:highlight>
              </a:rPr>
              <a:t>'&lt;</a:t>
            </a:r>
            <a:r>
              <a:rPr lang="en-US" altLang="zh-TW" sz="2000" dirty="0" err="1">
                <a:solidFill>
                  <a:srgbClr val="005F5F"/>
                </a:solidFill>
                <a:highlight>
                  <a:srgbClr val="F2F2E8"/>
                </a:highlight>
              </a:rPr>
              <a:t>access_token</a:t>
            </a:r>
            <a:r>
              <a:rPr lang="en-US" altLang="zh-TW" sz="2000" dirty="0">
                <a:solidFill>
                  <a:srgbClr val="005F5F"/>
                </a:solidFill>
                <a:highlight>
                  <a:srgbClr val="F2F2E8"/>
                </a:highlight>
              </a:rPr>
              <a:t>&gt;'</a:t>
            </a:r>
            <a:endParaRPr lang="en-US" altLang="zh-TW" sz="2000" dirty="0">
              <a:solidFill>
                <a:srgbClr val="5F5F00"/>
              </a:solidFill>
              <a:highlight>
                <a:srgbClr val="F2F2E8"/>
              </a:highlight>
            </a:endParaRPr>
          </a:p>
          <a:p>
            <a:pPr marL="0" indent="0">
              <a:buNone/>
            </a:pPr>
            <a:r>
              <a:rPr lang="en-US" altLang="zh-TW" sz="2000" dirty="0" err="1">
                <a:solidFill>
                  <a:srgbClr val="000087"/>
                </a:solidFill>
                <a:highlight>
                  <a:srgbClr val="F2F2E8"/>
                </a:highlight>
              </a:rPr>
              <a:t>graph_url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2F2E8"/>
                </a:highlight>
              </a:rPr>
              <a:t>=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2000" dirty="0">
                <a:solidFill>
                  <a:srgbClr val="005F5F"/>
                </a:solidFill>
                <a:highlight>
                  <a:srgbClr val="F2F2E8"/>
                </a:highlight>
              </a:rPr>
              <a:t>'https://graph.facebook.com/v2.0/me/</a:t>
            </a:r>
            <a:r>
              <a:rPr lang="en-US" altLang="zh-TW" sz="2000" dirty="0" err="1">
                <a:solidFill>
                  <a:srgbClr val="005F5F"/>
                </a:solidFill>
                <a:highlight>
                  <a:srgbClr val="F2F2E8"/>
                </a:highlight>
              </a:rPr>
              <a:t>friends?access_token</a:t>
            </a:r>
            <a:r>
              <a:rPr lang="en-US" altLang="zh-TW" sz="2000" dirty="0">
                <a:solidFill>
                  <a:srgbClr val="005F5F"/>
                </a:solidFill>
                <a:highlight>
                  <a:srgbClr val="F2F2E8"/>
                </a:highlight>
              </a:rPr>
              <a:t>=%s'</a:t>
            </a:r>
            <a:endParaRPr lang="en-US" altLang="zh-TW" sz="2000" dirty="0">
              <a:solidFill>
                <a:srgbClr val="5F5F00"/>
              </a:solidFill>
              <a:highlight>
                <a:srgbClr val="F2F2E8"/>
              </a:highlight>
            </a:endParaRPr>
          </a:p>
          <a:p>
            <a:pPr marL="0" indent="0">
              <a:buNone/>
            </a:pPr>
            <a:r>
              <a:rPr lang="en-US" altLang="zh-TW" sz="2000" dirty="0">
                <a:solidFill>
                  <a:srgbClr val="000087"/>
                </a:solidFill>
                <a:highlight>
                  <a:srgbClr val="F2F2E8"/>
                </a:highlight>
              </a:rPr>
              <a:t>res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2F2E8"/>
                </a:highlight>
              </a:rPr>
              <a:t>=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2000" dirty="0" err="1">
                <a:solidFill>
                  <a:srgbClr val="000087"/>
                </a:solidFill>
                <a:highlight>
                  <a:srgbClr val="F2F2E8"/>
                </a:highlight>
              </a:rPr>
              <a:t>requests</a:t>
            </a:r>
            <a:r>
              <a:rPr lang="en-US" altLang="zh-TW" sz="2000" dirty="0" err="1">
                <a:solidFill>
                  <a:srgbClr val="00005F"/>
                </a:solidFill>
                <a:highlight>
                  <a:srgbClr val="F2F2E8"/>
                </a:highlight>
              </a:rPr>
              <a:t>.</a:t>
            </a:r>
            <a:r>
              <a:rPr lang="en-US" altLang="zh-TW" sz="2000" dirty="0" err="1">
                <a:solidFill>
                  <a:srgbClr val="000087"/>
                </a:solidFill>
                <a:highlight>
                  <a:srgbClr val="F2F2E8"/>
                </a:highlight>
              </a:rPr>
              <a:t>get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2F2E8"/>
                </a:highlight>
              </a:rPr>
              <a:t>(</a:t>
            </a:r>
            <a:r>
              <a:rPr lang="en-US" altLang="zh-TW" sz="2000" dirty="0" err="1">
                <a:solidFill>
                  <a:srgbClr val="000087"/>
                </a:solidFill>
                <a:highlight>
                  <a:srgbClr val="F2F2E8"/>
                </a:highlight>
              </a:rPr>
              <a:t>graph_url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2F2E8"/>
                </a:highlight>
              </a:rPr>
              <a:t>%(</a:t>
            </a:r>
            <a:r>
              <a:rPr lang="en-US" altLang="zh-TW" sz="2000" dirty="0" err="1">
                <a:solidFill>
                  <a:srgbClr val="000087"/>
                </a:solidFill>
                <a:highlight>
                  <a:srgbClr val="F2F2E8"/>
                </a:highlight>
              </a:rPr>
              <a:t>access_token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2F2E8"/>
                </a:highlight>
              </a:rPr>
              <a:t>))</a:t>
            </a:r>
            <a:endParaRPr lang="en-US" altLang="zh-TW" sz="2000" dirty="0">
              <a:solidFill>
                <a:srgbClr val="5F5F00"/>
              </a:solidFill>
              <a:highlight>
                <a:srgbClr val="F2F2E8"/>
              </a:highlight>
            </a:endParaRPr>
          </a:p>
          <a:p>
            <a:pPr marL="0" indent="0">
              <a:buNone/>
            </a:pPr>
            <a:r>
              <a:rPr lang="en-US" altLang="zh-TW" sz="2000" dirty="0">
                <a:solidFill>
                  <a:srgbClr val="87005F"/>
                </a:solidFill>
                <a:highlight>
                  <a:srgbClr val="F2F2E8"/>
                </a:highlight>
              </a:rPr>
              <a:t>print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2000" dirty="0" err="1">
                <a:solidFill>
                  <a:srgbClr val="000087"/>
                </a:solidFill>
                <a:highlight>
                  <a:srgbClr val="F2F2E8"/>
                </a:highlight>
              </a:rPr>
              <a:t>res</a:t>
            </a:r>
            <a:r>
              <a:rPr lang="en-US" altLang="zh-TW" sz="2000" dirty="0" err="1">
                <a:solidFill>
                  <a:srgbClr val="00005F"/>
                </a:solidFill>
                <a:highlight>
                  <a:srgbClr val="F2F2E8"/>
                </a:highlight>
              </a:rPr>
              <a:t>.</a:t>
            </a:r>
            <a:r>
              <a:rPr lang="en-US" altLang="zh-TW" sz="2000" dirty="0" err="1">
                <a:solidFill>
                  <a:srgbClr val="000087"/>
                </a:solidFill>
                <a:highlight>
                  <a:srgbClr val="F2F2E8"/>
                </a:highlight>
              </a:rPr>
              <a:t>text</a:t>
            </a:r>
            <a:endParaRPr lang="zh-TW" altLang="en-US" sz="20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84DDCC7-69F6-4715-AE46-389A75F9D0B4}" type="slidenum">
              <a:rPr lang="en-US" smtClean="0"/>
              <a:pPr>
                <a:defRPr/>
              </a:pPr>
              <a:t>144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5222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API </a:t>
            </a:r>
            <a:r>
              <a:rPr lang="zh-TW" altLang="en-US" dirty="0" smtClean="0"/>
              <a:t>使用方法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000" dirty="0"/>
              <a:t>https://developers.facebook.com/docs/graph-api/using-graph-api/v2.0#fieldexpansion</a:t>
            </a:r>
            <a:endParaRPr lang="zh-TW" altLang="en-US" sz="20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84DDCC7-69F6-4715-AE46-389A75F9D0B4}" type="slidenum">
              <a:rPr lang="en-US" smtClean="0"/>
              <a:pPr>
                <a:defRPr/>
              </a:pPr>
              <a:t>145</a:t>
            </a:fld>
            <a:endParaRPr lang="en-US" dirty="0"/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2420888"/>
            <a:ext cx="4894511" cy="32229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90585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該來研究一下誰暗戀我了</a:t>
            </a:r>
            <a:r>
              <a:rPr lang="en-US" altLang="zh-TW" dirty="0" smtClean="0"/>
              <a:t>?</a:t>
            </a:r>
            <a:endParaRPr lang="zh-TW" altLang="en-US" dirty="0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736" y="1340768"/>
            <a:ext cx="4674096" cy="4603986"/>
          </a:xfr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84DDCC7-69F6-4715-AE46-389A75F9D0B4}" type="slidenum">
              <a:rPr lang="en-US" smtClean="0"/>
              <a:pPr>
                <a:defRPr/>
              </a:pPr>
              <a:t>146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8932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資料清理與剖析</a:t>
            </a:r>
          </a:p>
        </p:txBody>
      </p:sp>
      <p:sp>
        <p:nvSpPr>
          <p:cNvPr id="6" name="文字版面配置區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84DDCC7-69F6-4715-AE46-389A75F9D0B4}" type="slidenum">
              <a:rPr lang="en-US" smtClean="0"/>
              <a:pPr>
                <a:defRPr/>
              </a:pPr>
              <a:t>147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8279977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標題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cap="none" dirty="0" smtClean="0">
                <a:latin typeface="Arial" charset="0"/>
                <a:cs typeface="Arial" charset="0"/>
              </a:rPr>
              <a:t>問題解析</a:t>
            </a:r>
          </a:p>
        </p:txBody>
      </p:sp>
      <p:sp>
        <p:nvSpPr>
          <p:cNvPr id="2" name="副標題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16962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將網頁</a:t>
            </a:r>
            <a:r>
              <a:rPr lang="en-US" altLang="zh-TW" dirty="0" smtClean="0"/>
              <a:t>URL</a:t>
            </a:r>
            <a:r>
              <a:rPr lang="zh-TW" altLang="en-US" dirty="0" smtClean="0"/>
              <a:t> 轉換成檔案</a:t>
            </a:r>
            <a:endParaRPr lang="zh-TW" alt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1403648" y="1628800"/>
            <a:ext cx="5544615" cy="1200329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TW" dirty="0"/>
              <a:t>http://</a:t>
            </a:r>
            <a:r>
              <a:rPr lang="en-US" altLang="zh-TW" dirty="0" smtClean="0"/>
              <a:t>web.pcc.gov.tw/tps/main/pms/tps/atm/atmAwardAction.do?newEdit=false&amp;searchMode=common&amp;method=inquiryForPublic&amp;pkAtmMain=51081295&amp;tenderCaseNo=102-0400-1-051</a:t>
            </a:r>
            <a:endParaRPr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3621957" y="1222506"/>
            <a:ext cx="1107996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zh-TW" altLang="en-US" dirty="0" smtClean="0"/>
              <a:t>網頁</a:t>
            </a:r>
            <a:r>
              <a:rPr lang="en-US" altLang="zh-TW" dirty="0" smtClean="0"/>
              <a:t>URL</a:t>
            </a:r>
            <a:endParaRPr lang="zh-TW" altLang="en-US" dirty="0"/>
          </a:p>
        </p:txBody>
      </p:sp>
      <p:sp>
        <p:nvSpPr>
          <p:cNvPr id="7" name="向下箭號 6"/>
          <p:cNvSpPr/>
          <p:nvPr/>
        </p:nvSpPr>
        <p:spPr>
          <a:xfrm>
            <a:off x="3977933" y="3068960"/>
            <a:ext cx="396043" cy="648072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流程圖: 文件 7"/>
          <p:cNvSpPr/>
          <p:nvPr/>
        </p:nvSpPr>
        <p:spPr>
          <a:xfrm>
            <a:off x="3347862" y="4365104"/>
            <a:ext cx="1656186" cy="1152128"/>
          </a:xfrm>
          <a:prstGeom prst="flowChartDocumen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bg1"/>
                </a:solidFill>
                <a:latin typeface="Consolas"/>
              </a:rPr>
              <a:t>51081295_102-0400-1-051.txt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3851920" y="3938473"/>
            <a:ext cx="646331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zh-TW" altLang="en-US" dirty="0" smtClean="0"/>
              <a:t>檔案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24393120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Urllib2</a:t>
            </a:r>
          </a:p>
          <a:p>
            <a:pPr lvl="1"/>
            <a:r>
              <a:rPr lang="zh-TW" altLang="en-US" dirty="0"/>
              <a:t>提供</a:t>
            </a:r>
            <a:r>
              <a:rPr lang="zh-TW" altLang="en-US" dirty="0" smtClean="0"/>
              <a:t>獲取</a:t>
            </a:r>
            <a:r>
              <a:rPr lang="en-US" altLang="zh-TW" dirty="0" smtClean="0"/>
              <a:t>URLs(Uniform </a:t>
            </a:r>
            <a:r>
              <a:rPr lang="en-US" altLang="zh-TW" dirty="0"/>
              <a:t>Resource </a:t>
            </a:r>
            <a:r>
              <a:rPr lang="en-US" altLang="zh-TW" dirty="0" smtClean="0"/>
              <a:t>Locators)</a:t>
            </a:r>
            <a:r>
              <a:rPr lang="zh-TW" altLang="en-US" dirty="0" smtClean="0"/>
              <a:t>的函式及類別</a:t>
            </a:r>
            <a:endParaRPr lang="en-US" altLang="zh-TW" dirty="0" smtClean="0"/>
          </a:p>
          <a:p>
            <a:endParaRPr lang="en-US" altLang="zh-TW" dirty="0"/>
          </a:p>
          <a:p>
            <a:r>
              <a:rPr lang="en-US" altLang="zh-TW" dirty="0" smtClean="0"/>
              <a:t>Requests</a:t>
            </a:r>
            <a:endParaRPr lang="en-US" altLang="zh-TW" dirty="0"/>
          </a:p>
          <a:p>
            <a:pPr lvl="1"/>
            <a:r>
              <a:rPr lang="zh-TW" altLang="en-US" dirty="0"/>
              <a:t>改善</a:t>
            </a:r>
            <a:r>
              <a:rPr lang="en-US" altLang="zh-TW" dirty="0"/>
              <a:t>Urllib2 </a:t>
            </a:r>
            <a:r>
              <a:rPr lang="zh-TW" altLang="en-US" dirty="0"/>
              <a:t>的缺點，讓使用者以最簡單的方式獲取網路資源</a:t>
            </a: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Python </a:t>
            </a:r>
            <a:r>
              <a:rPr lang="zh-TW" altLang="en-US" dirty="0" smtClean="0"/>
              <a:t>抓取網頁的主流套件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43255402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萃取重要資料</a:t>
            </a:r>
            <a:endParaRPr lang="zh-TW" altLang="en-US" dirty="0"/>
          </a:p>
        </p:txBody>
      </p:sp>
      <p:sp>
        <p:nvSpPr>
          <p:cNvPr id="7" name="文字版面配置區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804" y="2564904"/>
            <a:ext cx="4040188" cy="2645605"/>
          </a:xfrm>
        </p:spPr>
      </p:pic>
      <p:sp>
        <p:nvSpPr>
          <p:cNvPr id="8" name="文字版面配置區 7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9" name="內容版面配置區 8"/>
          <p:cNvSpPr>
            <a:spLocks noGrp="1"/>
          </p:cNvSpPr>
          <p:nvPr>
            <p:ph sz="quarter" idx="4"/>
          </p:nvPr>
        </p:nvSpPr>
        <p:spPr>
          <a:xfrm>
            <a:off x="6218857" y="2174875"/>
            <a:ext cx="2601615" cy="3951288"/>
          </a:xfrm>
        </p:spPr>
        <p:txBody>
          <a:bodyPr/>
          <a:lstStyle/>
          <a:p>
            <a:r>
              <a:rPr lang="zh-TW" altLang="en-US" sz="1800" b="1" dirty="0" smtClean="0"/>
              <a:t>機關代碼</a:t>
            </a:r>
            <a:endParaRPr lang="en-US" altLang="zh-TW" sz="1800" b="1" dirty="0" smtClean="0"/>
          </a:p>
          <a:p>
            <a:r>
              <a:rPr lang="zh-TW" altLang="en-US" sz="1800" b="1" dirty="0" smtClean="0"/>
              <a:t>機關名稱</a:t>
            </a:r>
            <a:endParaRPr lang="en-US" altLang="zh-TW" sz="1800" b="1" dirty="0" smtClean="0"/>
          </a:p>
          <a:p>
            <a:r>
              <a:rPr lang="zh-TW" altLang="en-US" sz="1800" b="1" dirty="0" smtClean="0"/>
              <a:t>標</a:t>
            </a:r>
            <a:r>
              <a:rPr lang="zh-TW" altLang="en-US" sz="1800" b="1" dirty="0"/>
              <a:t>案案</a:t>
            </a:r>
            <a:r>
              <a:rPr lang="zh-TW" altLang="en-US" sz="1800" b="1" dirty="0" smtClean="0"/>
              <a:t>號</a:t>
            </a:r>
            <a:endParaRPr lang="en-US" altLang="zh-TW" sz="1800" b="1" dirty="0"/>
          </a:p>
          <a:p>
            <a:r>
              <a:rPr lang="zh-TW" altLang="en-US" sz="1800" b="1" dirty="0" smtClean="0"/>
              <a:t>招標方式</a:t>
            </a:r>
            <a:endParaRPr lang="en-US" altLang="zh-TW" sz="1800" b="1" dirty="0" smtClean="0"/>
          </a:p>
          <a:p>
            <a:r>
              <a:rPr lang="zh-TW" altLang="en-US" sz="1800" b="1" dirty="0" smtClean="0"/>
              <a:t>決</a:t>
            </a:r>
            <a:r>
              <a:rPr lang="zh-TW" altLang="en-US" sz="1800" b="1" dirty="0"/>
              <a:t>標</a:t>
            </a:r>
            <a:r>
              <a:rPr lang="zh-TW" altLang="en-US" sz="1800" b="1" dirty="0" smtClean="0"/>
              <a:t>方式</a:t>
            </a:r>
            <a:endParaRPr lang="en-US" altLang="zh-TW" sz="1800" b="1" dirty="0" smtClean="0"/>
          </a:p>
          <a:p>
            <a:r>
              <a:rPr lang="zh-TW" altLang="en-US" sz="1800" b="1" dirty="0" smtClean="0"/>
              <a:t>標</a:t>
            </a:r>
            <a:r>
              <a:rPr lang="zh-TW" altLang="en-US" sz="1800" b="1" dirty="0"/>
              <a:t>案</a:t>
            </a:r>
            <a:r>
              <a:rPr lang="zh-TW" altLang="en-US" sz="1800" b="1" dirty="0" smtClean="0"/>
              <a:t>名稱</a:t>
            </a:r>
            <a:endParaRPr lang="en-US" altLang="zh-TW" sz="1800" b="1" dirty="0"/>
          </a:p>
          <a:p>
            <a:r>
              <a:rPr lang="zh-TW" altLang="en-US" sz="1800" b="1" dirty="0" smtClean="0"/>
              <a:t>決</a:t>
            </a:r>
            <a:r>
              <a:rPr lang="zh-TW" altLang="en-US" sz="1800" b="1" dirty="0"/>
              <a:t>標資料</a:t>
            </a:r>
            <a:r>
              <a:rPr lang="zh-TW" altLang="en-US" sz="1800" b="1" dirty="0" smtClean="0"/>
              <a:t>類別</a:t>
            </a:r>
            <a:r>
              <a:rPr lang="en-US" altLang="zh-TW" sz="1800" b="1" dirty="0" smtClean="0"/>
              <a:t>   </a:t>
            </a:r>
          </a:p>
          <a:p>
            <a:r>
              <a:rPr lang="zh-TW" altLang="en-US" sz="1800" b="1" dirty="0" smtClean="0"/>
              <a:t>標</a:t>
            </a:r>
            <a:r>
              <a:rPr lang="zh-TW" altLang="en-US" sz="1800" b="1" dirty="0"/>
              <a:t>的</a:t>
            </a:r>
            <a:r>
              <a:rPr lang="zh-TW" altLang="en-US" sz="1800" b="1" dirty="0" smtClean="0"/>
              <a:t>分類</a:t>
            </a:r>
            <a:endParaRPr lang="en-US" altLang="zh-TW" sz="1800" b="1" dirty="0" smtClean="0"/>
          </a:p>
          <a:p>
            <a:r>
              <a:rPr lang="zh-TW" altLang="en-US" sz="1800" b="1" dirty="0" smtClean="0"/>
              <a:t>預算金額</a:t>
            </a:r>
            <a:endParaRPr lang="en-US" altLang="zh-TW" sz="1800" b="1" dirty="0" smtClean="0"/>
          </a:p>
          <a:p>
            <a:r>
              <a:rPr lang="zh-TW" altLang="en-US" sz="1800" b="1" dirty="0" smtClean="0"/>
              <a:t>開標時間</a:t>
            </a:r>
            <a:endParaRPr lang="en-US" altLang="zh-TW" sz="1800" b="1" dirty="0" smtClean="0"/>
          </a:p>
          <a:p>
            <a:r>
              <a:rPr lang="en-US" altLang="zh-TW" sz="1800" b="1" dirty="0" smtClean="0"/>
              <a:t>…</a:t>
            </a:r>
          </a:p>
        </p:txBody>
      </p:sp>
      <p:sp>
        <p:nvSpPr>
          <p:cNvPr id="5" name="文字方塊 4"/>
          <p:cNvSpPr txBox="1"/>
          <p:nvPr/>
        </p:nvSpPr>
        <p:spPr>
          <a:xfrm>
            <a:off x="622442" y="1851538"/>
            <a:ext cx="3581778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dirty="0" smtClean="0">
                <a:latin typeface="Consolas"/>
              </a:rPr>
              <a:t>51081295_102-0400-1-051.txt</a:t>
            </a:r>
            <a:endParaRPr lang="zh-TW" altLang="en-US" dirty="0"/>
          </a:p>
        </p:txBody>
      </p:sp>
      <p:sp>
        <p:nvSpPr>
          <p:cNvPr id="10" name="左大括弧 9"/>
          <p:cNvSpPr/>
          <p:nvPr/>
        </p:nvSpPr>
        <p:spPr>
          <a:xfrm>
            <a:off x="5292080" y="2220870"/>
            <a:ext cx="288032" cy="3224354"/>
          </a:xfrm>
          <a:prstGeom prst="leftBrac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04163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標題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cap="none" dirty="0" smtClean="0">
                <a:latin typeface="Arial" charset="0"/>
                <a:cs typeface="Arial" charset="0"/>
              </a:rPr>
              <a:t>如何清理與剖析資料</a:t>
            </a:r>
          </a:p>
        </p:txBody>
      </p:sp>
      <p:sp>
        <p:nvSpPr>
          <p:cNvPr id="2" name="副標題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5798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457200" y="1124744"/>
            <a:ext cx="8229600" cy="4641850"/>
          </a:xfrm>
        </p:spPr>
        <p:txBody>
          <a:bodyPr/>
          <a:lstStyle/>
          <a:p>
            <a:r>
              <a:rPr lang="zh-TW" altLang="en-US" dirty="0" smtClean="0"/>
              <a:t>透過</a:t>
            </a:r>
            <a:r>
              <a:rPr lang="en-US" altLang="zh-TW" dirty="0" smtClean="0"/>
              <a:t>pip</a:t>
            </a:r>
            <a:r>
              <a:rPr lang="zh-TW" altLang="en-US" dirty="0" smtClean="0"/>
              <a:t>安裝套件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pip install</a:t>
            </a:r>
            <a:r>
              <a:rPr lang="zh-TW" altLang="en-US" dirty="0" smtClean="0"/>
              <a:t> </a:t>
            </a:r>
            <a:r>
              <a:rPr lang="en-US" altLang="zh-TW" dirty="0" err="1" smtClean="0"/>
              <a:t>HTMLParser</a:t>
            </a:r>
            <a:endParaRPr lang="en-US" altLang="zh-TW" dirty="0" smtClean="0"/>
          </a:p>
          <a:p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課前預備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35786334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457200" y="1135285"/>
            <a:ext cx="8229600" cy="4525963"/>
          </a:xfrm>
        </p:spPr>
        <p:txBody>
          <a:bodyPr/>
          <a:lstStyle/>
          <a:p>
            <a:r>
              <a:rPr lang="zh-TW" altLang="en-US" sz="2000" dirty="0"/>
              <a:t>正規表達式</a:t>
            </a:r>
            <a:endParaRPr lang="en-US" altLang="zh-TW" sz="2000" dirty="0"/>
          </a:p>
          <a:p>
            <a:pPr marL="0" indent="0">
              <a:buNone/>
            </a:pPr>
            <a:r>
              <a:rPr lang="en-US" altLang="zh-TW" sz="1400" dirty="0">
                <a:solidFill>
                  <a:srgbClr val="87005F"/>
                </a:solidFill>
                <a:latin typeface="Consolas"/>
              </a:rPr>
              <a:t>import</a:t>
            </a:r>
            <a:r>
              <a:rPr lang="en-US" altLang="zh-TW" sz="14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400" dirty="0">
                <a:solidFill>
                  <a:srgbClr val="000087"/>
                </a:solidFill>
                <a:latin typeface="Consolas"/>
              </a:rPr>
              <a:t>re</a:t>
            </a:r>
            <a:r>
              <a:rPr lang="en-US" altLang="zh-TW" sz="1400" dirty="0">
                <a:solidFill>
                  <a:srgbClr val="5F5F00"/>
                </a:solidFill>
                <a:latin typeface="Consolas"/>
              </a:rPr>
              <a:t> </a:t>
            </a:r>
            <a:endParaRPr lang="en-US" altLang="zh-TW" sz="1400" dirty="0" smtClean="0">
              <a:solidFill>
                <a:srgbClr val="5F5F00"/>
              </a:solidFill>
              <a:latin typeface="Consolas"/>
            </a:endParaRPr>
          </a:p>
          <a:p>
            <a:pPr marL="0" indent="0">
              <a:buNone/>
            </a:pPr>
            <a:r>
              <a:rPr lang="en-US" altLang="zh-TW" sz="1400" dirty="0" smtClean="0">
                <a:solidFill>
                  <a:srgbClr val="000087"/>
                </a:solidFill>
                <a:latin typeface="Consolas"/>
              </a:rPr>
              <a:t>m</a:t>
            </a:r>
            <a:r>
              <a:rPr lang="en-US" altLang="zh-TW" sz="1400" dirty="0" smtClean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400" dirty="0">
                <a:solidFill>
                  <a:srgbClr val="00005F"/>
                </a:solidFill>
                <a:latin typeface="Consolas"/>
              </a:rPr>
              <a:t>=</a:t>
            </a:r>
            <a:r>
              <a:rPr lang="en-US" altLang="zh-TW" sz="14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400" dirty="0" err="1">
                <a:solidFill>
                  <a:srgbClr val="000087"/>
                </a:solidFill>
                <a:latin typeface="Consolas"/>
              </a:rPr>
              <a:t>re</a:t>
            </a:r>
            <a:r>
              <a:rPr lang="en-US" altLang="zh-TW" sz="1400" dirty="0" err="1">
                <a:solidFill>
                  <a:srgbClr val="00005F"/>
                </a:solidFill>
                <a:latin typeface="Consolas"/>
              </a:rPr>
              <a:t>.</a:t>
            </a:r>
            <a:r>
              <a:rPr lang="en-US" altLang="zh-TW" sz="1400" dirty="0" err="1">
                <a:solidFill>
                  <a:srgbClr val="000087"/>
                </a:solidFill>
                <a:latin typeface="Consolas"/>
              </a:rPr>
              <a:t>match</a:t>
            </a:r>
            <a:r>
              <a:rPr lang="en-US" altLang="zh-TW" sz="1400" dirty="0">
                <a:solidFill>
                  <a:srgbClr val="00005F"/>
                </a:solidFill>
                <a:latin typeface="Consolas"/>
              </a:rPr>
              <a:t>(</a:t>
            </a:r>
            <a:r>
              <a:rPr lang="en-US" altLang="zh-TW" sz="1400" dirty="0">
                <a:solidFill>
                  <a:srgbClr val="005F5F"/>
                </a:solidFill>
                <a:latin typeface="Consolas"/>
              </a:rPr>
              <a:t>r"(\w+)@(\w+)"</a:t>
            </a:r>
            <a:r>
              <a:rPr lang="en-US" altLang="zh-TW" sz="1400" dirty="0">
                <a:solidFill>
                  <a:srgbClr val="00005F"/>
                </a:solidFill>
                <a:latin typeface="Consolas"/>
              </a:rPr>
              <a:t>,</a:t>
            </a:r>
            <a:r>
              <a:rPr lang="en-US" altLang="zh-TW" sz="14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400" dirty="0">
                <a:solidFill>
                  <a:srgbClr val="005F5F"/>
                </a:solidFill>
                <a:latin typeface="Consolas"/>
              </a:rPr>
              <a:t>"david@numerinfo.com"</a:t>
            </a:r>
            <a:r>
              <a:rPr lang="en-US" altLang="zh-TW" sz="1400" dirty="0">
                <a:solidFill>
                  <a:srgbClr val="00005F"/>
                </a:solidFill>
                <a:latin typeface="Consolas"/>
              </a:rPr>
              <a:t>)</a:t>
            </a:r>
            <a:r>
              <a:rPr lang="en-US" altLang="zh-TW" sz="1400" dirty="0">
                <a:solidFill>
                  <a:srgbClr val="5F5F00"/>
                </a:solidFill>
                <a:latin typeface="Consolas"/>
              </a:rPr>
              <a:t> </a:t>
            </a:r>
            <a:endParaRPr lang="en-US" altLang="zh-TW" sz="1400" dirty="0" smtClean="0">
              <a:solidFill>
                <a:srgbClr val="5F5F00"/>
              </a:solidFill>
              <a:latin typeface="Consolas"/>
            </a:endParaRPr>
          </a:p>
          <a:p>
            <a:pPr marL="0" indent="0">
              <a:buNone/>
            </a:pPr>
            <a:r>
              <a:rPr lang="en-US" altLang="zh-TW" sz="1400" dirty="0" smtClean="0">
                <a:solidFill>
                  <a:srgbClr val="87005F"/>
                </a:solidFill>
                <a:latin typeface="Consolas"/>
              </a:rPr>
              <a:t>print</a:t>
            </a:r>
            <a:r>
              <a:rPr lang="en-US" altLang="zh-TW" sz="1400" dirty="0" smtClean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400" dirty="0" err="1">
                <a:solidFill>
                  <a:srgbClr val="000087"/>
                </a:solidFill>
                <a:latin typeface="Consolas"/>
              </a:rPr>
              <a:t>m</a:t>
            </a:r>
            <a:r>
              <a:rPr lang="en-US" altLang="zh-TW" sz="1400" dirty="0" err="1">
                <a:solidFill>
                  <a:srgbClr val="00005F"/>
                </a:solidFill>
                <a:latin typeface="Consolas"/>
              </a:rPr>
              <a:t>.</a:t>
            </a:r>
            <a:r>
              <a:rPr lang="en-US" altLang="zh-TW" sz="1400" dirty="0" err="1">
                <a:solidFill>
                  <a:srgbClr val="000087"/>
                </a:solidFill>
                <a:latin typeface="Consolas"/>
              </a:rPr>
              <a:t>groups</a:t>
            </a:r>
            <a:r>
              <a:rPr lang="en-US" altLang="zh-TW" sz="1400" dirty="0" smtClean="0">
                <a:solidFill>
                  <a:srgbClr val="00005F"/>
                </a:solidFill>
                <a:latin typeface="Consolas"/>
              </a:rPr>
              <a:t>()</a:t>
            </a:r>
          </a:p>
          <a:p>
            <a:pPr marL="0" indent="0">
              <a:buNone/>
            </a:pPr>
            <a:r>
              <a:rPr lang="en-US" altLang="zh-TW" sz="1400" dirty="0" smtClean="0">
                <a:solidFill>
                  <a:srgbClr val="5F5F00"/>
                </a:solidFill>
                <a:latin typeface="Consolas"/>
              </a:rPr>
              <a:t> </a:t>
            </a:r>
          </a:p>
          <a:p>
            <a:pPr marL="0" indent="0">
              <a:buNone/>
            </a:pPr>
            <a:r>
              <a:rPr lang="en-US" altLang="zh-TW" sz="1400" dirty="0" smtClean="0">
                <a:solidFill>
                  <a:srgbClr val="000087"/>
                </a:solidFill>
                <a:latin typeface="Consolas"/>
              </a:rPr>
              <a:t>m</a:t>
            </a:r>
            <a:r>
              <a:rPr lang="en-US" altLang="zh-TW" sz="1400" dirty="0" smtClean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400" dirty="0">
                <a:solidFill>
                  <a:srgbClr val="00005F"/>
                </a:solidFill>
                <a:latin typeface="Consolas"/>
              </a:rPr>
              <a:t>=</a:t>
            </a:r>
            <a:r>
              <a:rPr lang="en-US" altLang="zh-TW" sz="14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400" dirty="0" err="1">
                <a:solidFill>
                  <a:srgbClr val="000087"/>
                </a:solidFill>
                <a:latin typeface="Consolas"/>
              </a:rPr>
              <a:t>re</a:t>
            </a:r>
            <a:r>
              <a:rPr lang="en-US" altLang="zh-TW" sz="1400" dirty="0" err="1">
                <a:solidFill>
                  <a:srgbClr val="00005F"/>
                </a:solidFill>
                <a:latin typeface="Consolas"/>
              </a:rPr>
              <a:t>.</a:t>
            </a:r>
            <a:r>
              <a:rPr lang="en-US" altLang="zh-TW" sz="1400" dirty="0" err="1">
                <a:solidFill>
                  <a:srgbClr val="000087"/>
                </a:solidFill>
                <a:latin typeface="Consolas"/>
              </a:rPr>
              <a:t>match</a:t>
            </a:r>
            <a:r>
              <a:rPr lang="en-US" altLang="zh-TW" sz="1400" dirty="0">
                <a:solidFill>
                  <a:srgbClr val="00005F"/>
                </a:solidFill>
                <a:latin typeface="Consolas"/>
              </a:rPr>
              <a:t>(</a:t>
            </a:r>
            <a:r>
              <a:rPr lang="en-US" altLang="zh-TW" sz="1400" dirty="0">
                <a:solidFill>
                  <a:srgbClr val="005F5F"/>
                </a:solidFill>
                <a:latin typeface="Consolas"/>
              </a:rPr>
              <a:t>r"(\w+)@([a-z.]+)"</a:t>
            </a:r>
            <a:r>
              <a:rPr lang="en-US" altLang="zh-TW" sz="1400" dirty="0">
                <a:solidFill>
                  <a:srgbClr val="00005F"/>
                </a:solidFill>
                <a:latin typeface="Consolas"/>
              </a:rPr>
              <a:t>,</a:t>
            </a:r>
            <a:r>
              <a:rPr lang="en-US" altLang="zh-TW" sz="14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400" dirty="0">
                <a:solidFill>
                  <a:srgbClr val="005F5F"/>
                </a:solidFill>
                <a:latin typeface="Consolas"/>
              </a:rPr>
              <a:t>"david@numerinfo.com"</a:t>
            </a:r>
            <a:r>
              <a:rPr lang="en-US" altLang="zh-TW" sz="1400" dirty="0">
                <a:solidFill>
                  <a:srgbClr val="00005F"/>
                </a:solidFill>
                <a:latin typeface="Consolas"/>
              </a:rPr>
              <a:t>)</a:t>
            </a:r>
            <a:r>
              <a:rPr lang="en-US" altLang="zh-TW" sz="1400" dirty="0">
                <a:solidFill>
                  <a:srgbClr val="5F5F00"/>
                </a:solidFill>
                <a:latin typeface="Consolas"/>
              </a:rPr>
              <a:t> </a:t>
            </a:r>
            <a:endParaRPr lang="en-US" altLang="zh-TW" sz="1400" dirty="0" smtClean="0">
              <a:solidFill>
                <a:srgbClr val="5F5F00"/>
              </a:solidFill>
              <a:latin typeface="Consolas"/>
            </a:endParaRPr>
          </a:p>
          <a:p>
            <a:pPr marL="0" indent="0">
              <a:buNone/>
            </a:pPr>
            <a:r>
              <a:rPr lang="en-US" altLang="zh-TW" sz="1400" dirty="0" smtClean="0">
                <a:solidFill>
                  <a:srgbClr val="87005F"/>
                </a:solidFill>
                <a:latin typeface="Consolas"/>
              </a:rPr>
              <a:t>print</a:t>
            </a:r>
            <a:r>
              <a:rPr lang="en-US" altLang="zh-TW" sz="1400" dirty="0" smtClean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400" dirty="0" err="1">
                <a:solidFill>
                  <a:srgbClr val="000087"/>
                </a:solidFill>
                <a:latin typeface="Consolas"/>
              </a:rPr>
              <a:t>m</a:t>
            </a:r>
            <a:r>
              <a:rPr lang="en-US" altLang="zh-TW" sz="1400" dirty="0" err="1">
                <a:solidFill>
                  <a:srgbClr val="00005F"/>
                </a:solidFill>
                <a:latin typeface="Consolas"/>
              </a:rPr>
              <a:t>.</a:t>
            </a:r>
            <a:r>
              <a:rPr lang="en-US" altLang="zh-TW" sz="1400" dirty="0" err="1">
                <a:solidFill>
                  <a:srgbClr val="000087"/>
                </a:solidFill>
                <a:latin typeface="Consolas"/>
              </a:rPr>
              <a:t>groups</a:t>
            </a:r>
            <a:r>
              <a:rPr lang="en-US" altLang="zh-TW" sz="1400" dirty="0">
                <a:solidFill>
                  <a:srgbClr val="00005F"/>
                </a:solidFill>
                <a:latin typeface="Consolas"/>
              </a:rPr>
              <a:t>()</a:t>
            </a:r>
            <a:r>
              <a:rPr lang="en-US" altLang="zh-TW" sz="1400" dirty="0">
                <a:solidFill>
                  <a:srgbClr val="5F5F00"/>
                </a:solidFill>
                <a:latin typeface="Consolas"/>
              </a:rPr>
              <a:t> </a:t>
            </a:r>
            <a:endParaRPr lang="en-US" altLang="zh-TW" sz="1400" dirty="0" smtClean="0">
              <a:solidFill>
                <a:srgbClr val="5F5F00"/>
              </a:solidFill>
              <a:latin typeface="Consolas"/>
            </a:endParaRPr>
          </a:p>
          <a:p>
            <a:pPr marL="0" indent="0">
              <a:buNone/>
            </a:pPr>
            <a:endParaRPr lang="en-US" altLang="zh-TW" sz="1400" dirty="0" smtClean="0">
              <a:solidFill>
                <a:srgbClr val="5F5F00"/>
              </a:solidFill>
              <a:latin typeface="Consolas"/>
            </a:endParaRPr>
          </a:p>
          <a:p>
            <a:pPr marL="0" indent="0">
              <a:buNone/>
            </a:pPr>
            <a:r>
              <a:rPr lang="en-US" altLang="zh-TW" sz="1400" dirty="0" smtClean="0">
                <a:solidFill>
                  <a:srgbClr val="000087"/>
                </a:solidFill>
                <a:latin typeface="Consolas"/>
              </a:rPr>
              <a:t>m</a:t>
            </a:r>
            <a:r>
              <a:rPr lang="en-US" altLang="zh-TW" sz="1400" dirty="0" smtClean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400" dirty="0">
                <a:solidFill>
                  <a:srgbClr val="00005F"/>
                </a:solidFill>
                <a:latin typeface="Consolas"/>
              </a:rPr>
              <a:t>=</a:t>
            </a:r>
            <a:r>
              <a:rPr lang="en-US" altLang="zh-TW" sz="14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400" dirty="0" err="1">
                <a:solidFill>
                  <a:srgbClr val="000087"/>
                </a:solidFill>
                <a:latin typeface="Consolas"/>
              </a:rPr>
              <a:t>re</a:t>
            </a:r>
            <a:r>
              <a:rPr lang="en-US" altLang="zh-TW" sz="1400" dirty="0" err="1">
                <a:solidFill>
                  <a:srgbClr val="00005F"/>
                </a:solidFill>
                <a:latin typeface="Consolas"/>
              </a:rPr>
              <a:t>.</a:t>
            </a:r>
            <a:r>
              <a:rPr lang="en-US" altLang="zh-TW" sz="1400" dirty="0" err="1">
                <a:solidFill>
                  <a:srgbClr val="000087"/>
                </a:solidFill>
                <a:latin typeface="Consolas"/>
              </a:rPr>
              <a:t>match</a:t>
            </a:r>
            <a:r>
              <a:rPr lang="en-US" altLang="zh-TW" sz="1400" dirty="0">
                <a:solidFill>
                  <a:srgbClr val="00005F"/>
                </a:solidFill>
                <a:latin typeface="Consolas"/>
              </a:rPr>
              <a:t>(</a:t>
            </a:r>
            <a:r>
              <a:rPr lang="en-US" altLang="zh-TW" sz="1400" dirty="0">
                <a:solidFill>
                  <a:srgbClr val="005F5F"/>
                </a:solidFill>
                <a:latin typeface="Consolas"/>
              </a:rPr>
              <a:t>r"(\d+)\.(\d+)"</a:t>
            </a:r>
            <a:r>
              <a:rPr lang="en-US" altLang="zh-TW" sz="1400" dirty="0">
                <a:solidFill>
                  <a:srgbClr val="00005F"/>
                </a:solidFill>
                <a:latin typeface="Consolas"/>
              </a:rPr>
              <a:t>,</a:t>
            </a:r>
            <a:r>
              <a:rPr lang="en-US" altLang="zh-TW" sz="14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400" dirty="0">
                <a:solidFill>
                  <a:srgbClr val="005F5F"/>
                </a:solidFill>
                <a:latin typeface="Consolas"/>
              </a:rPr>
              <a:t>"1999.5"</a:t>
            </a:r>
            <a:r>
              <a:rPr lang="en-US" altLang="zh-TW" sz="1400" dirty="0">
                <a:solidFill>
                  <a:srgbClr val="00005F"/>
                </a:solidFill>
                <a:latin typeface="Consolas"/>
              </a:rPr>
              <a:t>)</a:t>
            </a:r>
            <a:r>
              <a:rPr lang="en-US" altLang="zh-TW" sz="1400" dirty="0">
                <a:solidFill>
                  <a:srgbClr val="5F5F00"/>
                </a:solidFill>
                <a:latin typeface="Consolas"/>
              </a:rPr>
              <a:t> </a:t>
            </a:r>
            <a:endParaRPr lang="en-US" altLang="zh-TW" sz="1400" dirty="0" smtClean="0">
              <a:solidFill>
                <a:srgbClr val="5F5F00"/>
              </a:solidFill>
              <a:latin typeface="Consolas"/>
            </a:endParaRPr>
          </a:p>
          <a:p>
            <a:pPr marL="0" indent="0">
              <a:buNone/>
            </a:pPr>
            <a:r>
              <a:rPr lang="en-US" altLang="zh-TW" sz="1400" dirty="0" smtClean="0">
                <a:solidFill>
                  <a:srgbClr val="87005F"/>
                </a:solidFill>
                <a:latin typeface="Consolas"/>
              </a:rPr>
              <a:t>print</a:t>
            </a:r>
            <a:r>
              <a:rPr lang="en-US" altLang="zh-TW" sz="1400" dirty="0" smtClean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400" dirty="0" err="1">
                <a:solidFill>
                  <a:srgbClr val="000087"/>
                </a:solidFill>
                <a:latin typeface="Consolas"/>
              </a:rPr>
              <a:t>m</a:t>
            </a:r>
            <a:r>
              <a:rPr lang="en-US" altLang="zh-TW" sz="1400" dirty="0" err="1">
                <a:solidFill>
                  <a:srgbClr val="00005F"/>
                </a:solidFill>
                <a:latin typeface="Consolas"/>
              </a:rPr>
              <a:t>.</a:t>
            </a:r>
            <a:r>
              <a:rPr lang="en-US" altLang="zh-TW" sz="1400" dirty="0" err="1">
                <a:solidFill>
                  <a:srgbClr val="000087"/>
                </a:solidFill>
                <a:latin typeface="Consolas"/>
              </a:rPr>
              <a:t>groups</a:t>
            </a:r>
            <a:r>
              <a:rPr lang="en-US" altLang="zh-TW" sz="1400" dirty="0">
                <a:solidFill>
                  <a:srgbClr val="00005F"/>
                </a:solidFill>
                <a:latin typeface="Consolas"/>
              </a:rPr>
              <a:t>()</a:t>
            </a:r>
            <a:r>
              <a:rPr lang="en-US" altLang="zh-TW" sz="1400" dirty="0">
                <a:solidFill>
                  <a:srgbClr val="5F5F00"/>
                </a:solidFill>
                <a:latin typeface="Consolas"/>
              </a:rPr>
              <a:t> </a:t>
            </a:r>
            <a:endParaRPr lang="en-US" altLang="zh-TW" sz="1400" dirty="0" smtClean="0">
              <a:solidFill>
                <a:srgbClr val="5F5F00"/>
              </a:solidFill>
              <a:latin typeface="Consolas"/>
            </a:endParaRPr>
          </a:p>
          <a:p>
            <a:pPr marL="0" indent="0">
              <a:buNone/>
            </a:pPr>
            <a:endParaRPr lang="en-US" altLang="zh-TW" sz="1400" dirty="0" smtClean="0">
              <a:solidFill>
                <a:srgbClr val="5F5F00"/>
              </a:solidFill>
              <a:latin typeface="Consolas"/>
            </a:endParaRPr>
          </a:p>
          <a:p>
            <a:pPr marL="0" indent="0">
              <a:buNone/>
            </a:pPr>
            <a:r>
              <a:rPr lang="en-US" altLang="zh-TW" sz="1400" dirty="0" smtClean="0">
                <a:solidFill>
                  <a:srgbClr val="000087"/>
                </a:solidFill>
                <a:latin typeface="Consolas"/>
              </a:rPr>
              <a:t>m</a:t>
            </a:r>
            <a:r>
              <a:rPr lang="en-US" altLang="zh-TW" sz="1400" dirty="0" smtClean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400" dirty="0">
                <a:solidFill>
                  <a:srgbClr val="00005F"/>
                </a:solidFill>
                <a:latin typeface="Consolas"/>
              </a:rPr>
              <a:t>=</a:t>
            </a:r>
            <a:r>
              <a:rPr lang="en-US" altLang="zh-TW" sz="14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400" dirty="0" err="1">
                <a:solidFill>
                  <a:srgbClr val="000087"/>
                </a:solidFill>
                <a:latin typeface="Consolas"/>
              </a:rPr>
              <a:t>re</a:t>
            </a:r>
            <a:r>
              <a:rPr lang="en-US" altLang="zh-TW" sz="1400" dirty="0" err="1">
                <a:solidFill>
                  <a:srgbClr val="00005F"/>
                </a:solidFill>
                <a:latin typeface="Consolas"/>
              </a:rPr>
              <a:t>.</a:t>
            </a:r>
            <a:r>
              <a:rPr lang="en-US" altLang="zh-TW" sz="1400" dirty="0" err="1">
                <a:solidFill>
                  <a:srgbClr val="000087"/>
                </a:solidFill>
                <a:latin typeface="Consolas"/>
              </a:rPr>
              <a:t>match</a:t>
            </a:r>
            <a:r>
              <a:rPr lang="en-US" altLang="zh-TW" sz="1400" dirty="0">
                <a:solidFill>
                  <a:srgbClr val="00005F"/>
                </a:solidFill>
                <a:latin typeface="Consolas"/>
              </a:rPr>
              <a:t>(</a:t>
            </a:r>
            <a:r>
              <a:rPr lang="en-US" altLang="zh-TW" sz="1400" dirty="0">
                <a:solidFill>
                  <a:srgbClr val="005F5F"/>
                </a:solidFill>
                <a:latin typeface="Consolas"/>
              </a:rPr>
              <a:t>r"(?P&lt;</a:t>
            </a:r>
            <a:r>
              <a:rPr lang="en-US" altLang="zh-TW" sz="1400" dirty="0" err="1">
                <a:solidFill>
                  <a:srgbClr val="005F5F"/>
                </a:solidFill>
                <a:latin typeface="Consolas"/>
              </a:rPr>
              <a:t>first_name</a:t>
            </a:r>
            <a:r>
              <a:rPr lang="en-US" altLang="zh-TW" sz="1400" dirty="0">
                <a:solidFill>
                  <a:srgbClr val="005F5F"/>
                </a:solidFill>
                <a:latin typeface="Consolas"/>
              </a:rPr>
              <a:t>&gt;\w+) (?P&lt;</a:t>
            </a:r>
            <a:r>
              <a:rPr lang="en-US" altLang="zh-TW" sz="1400" dirty="0" err="1">
                <a:solidFill>
                  <a:srgbClr val="005F5F"/>
                </a:solidFill>
                <a:latin typeface="Consolas"/>
              </a:rPr>
              <a:t>last_name</a:t>
            </a:r>
            <a:r>
              <a:rPr lang="en-US" altLang="zh-TW" sz="1400" dirty="0">
                <a:solidFill>
                  <a:srgbClr val="005F5F"/>
                </a:solidFill>
                <a:latin typeface="Consolas"/>
              </a:rPr>
              <a:t>&gt;\w+)"</a:t>
            </a:r>
            <a:r>
              <a:rPr lang="en-US" altLang="zh-TW" sz="1400" dirty="0">
                <a:solidFill>
                  <a:srgbClr val="00005F"/>
                </a:solidFill>
                <a:latin typeface="Consolas"/>
              </a:rPr>
              <a:t>,</a:t>
            </a:r>
            <a:r>
              <a:rPr lang="en-US" altLang="zh-TW" sz="14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400" dirty="0">
                <a:solidFill>
                  <a:srgbClr val="005F5F"/>
                </a:solidFill>
                <a:latin typeface="Consolas"/>
              </a:rPr>
              <a:t>"David Chiu"</a:t>
            </a:r>
            <a:r>
              <a:rPr lang="en-US" altLang="zh-TW" sz="1400" dirty="0">
                <a:solidFill>
                  <a:srgbClr val="00005F"/>
                </a:solidFill>
                <a:latin typeface="Consolas"/>
              </a:rPr>
              <a:t>)</a:t>
            </a:r>
            <a:r>
              <a:rPr lang="en-US" altLang="zh-TW" sz="1400" dirty="0">
                <a:solidFill>
                  <a:srgbClr val="5F5F00"/>
                </a:solidFill>
                <a:latin typeface="Consolas"/>
              </a:rPr>
              <a:t> </a:t>
            </a:r>
            <a:endParaRPr lang="en-US" altLang="zh-TW" sz="1400" dirty="0" smtClean="0">
              <a:solidFill>
                <a:srgbClr val="5F5F00"/>
              </a:solidFill>
              <a:latin typeface="Consolas"/>
            </a:endParaRPr>
          </a:p>
          <a:p>
            <a:pPr marL="0" indent="0">
              <a:buNone/>
            </a:pPr>
            <a:r>
              <a:rPr lang="en-US" altLang="zh-TW" sz="1400" dirty="0" smtClean="0">
                <a:solidFill>
                  <a:srgbClr val="87005F"/>
                </a:solidFill>
                <a:latin typeface="Consolas"/>
              </a:rPr>
              <a:t>print</a:t>
            </a:r>
            <a:r>
              <a:rPr lang="en-US" altLang="zh-TW" sz="1400" dirty="0" smtClean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400" dirty="0" err="1">
                <a:solidFill>
                  <a:srgbClr val="000087"/>
                </a:solidFill>
                <a:latin typeface="Consolas"/>
              </a:rPr>
              <a:t>m</a:t>
            </a:r>
            <a:r>
              <a:rPr lang="en-US" altLang="zh-TW" sz="1400" dirty="0" err="1">
                <a:solidFill>
                  <a:srgbClr val="00005F"/>
                </a:solidFill>
                <a:latin typeface="Consolas"/>
              </a:rPr>
              <a:t>.</a:t>
            </a:r>
            <a:r>
              <a:rPr lang="en-US" altLang="zh-TW" sz="1400" dirty="0" err="1">
                <a:solidFill>
                  <a:srgbClr val="000087"/>
                </a:solidFill>
                <a:latin typeface="Consolas"/>
              </a:rPr>
              <a:t>group</a:t>
            </a:r>
            <a:r>
              <a:rPr lang="en-US" altLang="zh-TW" sz="1400" dirty="0">
                <a:solidFill>
                  <a:srgbClr val="00005F"/>
                </a:solidFill>
                <a:latin typeface="Consolas"/>
              </a:rPr>
              <a:t>(</a:t>
            </a:r>
            <a:r>
              <a:rPr lang="en-US" altLang="zh-TW" sz="1400" dirty="0">
                <a:solidFill>
                  <a:srgbClr val="005F5F"/>
                </a:solidFill>
                <a:latin typeface="Consolas"/>
              </a:rPr>
              <a:t>'</a:t>
            </a:r>
            <a:r>
              <a:rPr lang="en-US" altLang="zh-TW" sz="1400" dirty="0" err="1">
                <a:solidFill>
                  <a:srgbClr val="005F5F"/>
                </a:solidFill>
                <a:latin typeface="Consolas"/>
              </a:rPr>
              <a:t>first_name</a:t>
            </a:r>
            <a:r>
              <a:rPr lang="en-US" altLang="zh-TW" sz="1400" dirty="0">
                <a:solidFill>
                  <a:srgbClr val="005F5F"/>
                </a:solidFill>
                <a:latin typeface="Consolas"/>
              </a:rPr>
              <a:t>'</a:t>
            </a:r>
            <a:r>
              <a:rPr lang="en-US" altLang="zh-TW" sz="1400" dirty="0">
                <a:solidFill>
                  <a:srgbClr val="00005F"/>
                </a:solidFill>
                <a:latin typeface="Consolas"/>
              </a:rPr>
              <a:t>),</a:t>
            </a:r>
            <a:r>
              <a:rPr lang="en-US" altLang="zh-TW" sz="14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400" dirty="0" err="1">
                <a:solidFill>
                  <a:srgbClr val="000087"/>
                </a:solidFill>
                <a:latin typeface="Consolas"/>
              </a:rPr>
              <a:t>m</a:t>
            </a:r>
            <a:r>
              <a:rPr lang="en-US" altLang="zh-TW" sz="1400" dirty="0" err="1">
                <a:solidFill>
                  <a:srgbClr val="00005F"/>
                </a:solidFill>
                <a:latin typeface="Consolas"/>
              </a:rPr>
              <a:t>.</a:t>
            </a:r>
            <a:r>
              <a:rPr lang="en-US" altLang="zh-TW" sz="1400" dirty="0" err="1">
                <a:solidFill>
                  <a:srgbClr val="000087"/>
                </a:solidFill>
                <a:latin typeface="Consolas"/>
              </a:rPr>
              <a:t>group</a:t>
            </a:r>
            <a:r>
              <a:rPr lang="en-US" altLang="zh-TW" sz="1400" dirty="0">
                <a:solidFill>
                  <a:srgbClr val="00005F"/>
                </a:solidFill>
                <a:latin typeface="Consolas"/>
              </a:rPr>
              <a:t>(</a:t>
            </a:r>
            <a:r>
              <a:rPr lang="en-US" altLang="zh-TW" sz="1400" dirty="0">
                <a:solidFill>
                  <a:srgbClr val="005F5F"/>
                </a:solidFill>
                <a:latin typeface="Consolas"/>
              </a:rPr>
              <a:t>'</a:t>
            </a:r>
            <a:r>
              <a:rPr lang="en-US" altLang="zh-TW" sz="1400" dirty="0" err="1">
                <a:solidFill>
                  <a:srgbClr val="005F5F"/>
                </a:solidFill>
                <a:latin typeface="Consolas"/>
              </a:rPr>
              <a:t>last_name</a:t>
            </a:r>
            <a:r>
              <a:rPr lang="en-US" altLang="zh-TW" sz="1400" dirty="0" smtClean="0">
                <a:solidFill>
                  <a:srgbClr val="005F5F"/>
                </a:solidFill>
                <a:latin typeface="Consolas"/>
              </a:rPr>
              <a:t>'</a:t>
            </a:r>
            <a:r>
              <a:rPr lang="en-US" altLang="zh-TW" sz="1400" dirty="0" smtClean="0">
                <a:solidFill>
                  <a:srgbClr val="00005F"/>
                </a:solidFill>
                <a:latin typeface="Consolas"/>
              </a:rPr>
              <a:t>)</a:t>
            </a:r>
          </a:p>
          <a:p>
            <a:pPr marL="0" indent="0">
              <a:buNone/>
            </a:pPr>
            <a:r>
              <a:rPr lang="en-US" altLang="zh-TW" sz="1400" dirty="0" smtClean="0">
                <a:solidFill>
                  <a:srgbClr val="5F5F00"/>
                </a:solidFill>
                <a:latin typeface="Consolas"/>
              </a:rPr>
              <a:t> </a:t>
            </a:r>
          </a:p>
          <a:p>
            <a:pPr marL="0" indent="0">
              <a:buNone/>
            </a:pPr>
            <a:r>
              <a:rPr lang="en-US" altLang="zh-TW" sz="1400" dirty="0" smtClean="0">
                <a:solidFill>
                  <a:srgbClr val="000087"/>
                </a:solidFill>
                <a:latin typeface="Consolas"/>
              </a:rPr>
              <a:t>str1</a:t>
            </a:r>
            <a:r>
              <a:rPr lang="en-US" altLang="zh-TW" sz="1400" dirty="0" smtClean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400" dirty="0">
                <a:solidFill>
                  <a:srgbClr val="00005F"/>
                </a:solidFill>
                <a:latin typeface="Consolas"/>
              </a:rPr>
              <a:t>=</a:t>
            </a:r>
            <a:r>
              <a:rPr lang="en-US" altLang="zh-TW" sz="14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400" dirty="0">
                <a:solidFill>
                  <a:srgbClr val="005F5F"/>
                </a:solidFill>
                <a:latin typeface="Consolas"/>
              </a:rPr>
              <a:t>'</a:t>
            </a:r>
            <a:r>
              <a:rPr lang="en-US" altLang="zh-TW" sz="1400" dirty="0" err="1">
                <a:solidFill>
                  <a:srgbClr val="005F5F"/>
                </a:solidFill>
                <a:latin typeface="Consolas"/>
              </a:rPr>
              <a:t>scp</a:t>
            </a:r>
            <a:r>
              <a:rPr lang="en-US" altLang="zh-TW" sz="1400" dirty="0">
                <a:solidFill>
                  <a:srgbClr val="005F5F"/>
                </a:solidFill>
                <a:latin typeface="Consolas"/>
              </a:rPr>
              <a:t> file.txt root@10.0.0.1:./'</a:t>
            </a:r>
            <a:r>
              <a:rPr lang="en-US" altLang="zh-TW" sz="1400" dirty="0">
                <a:solidFill>
                  <a:srgbClr val="5F5F00"/>
                </a:solidFill>
                <a:latin typeface="Consolas"/>
              </a:rPr>
              <a:t> </a:t>
            </a:r>
            <a:endParaRPr lang="en-US" altLang="zh-TW" sz="1400" dirty="0" smtClean="0">
              <a:solidFill>
                <a:srgbClr val="5F5F00"/>
              </a:solidFill>
              <a:latin typeface="Consolas"/>
            </a:endParaRPr>
          </a:p>
          <a:p>
            <a:pPr marL="0" indent="0">
              <a:buNone/>
            </a:pPr>
            <a:r>
              <a:rPr lang="en-US" altLang="zh-TW" sz="1400" dirty="0" smtClean="0">
                <a:solidFill>
                  <a:srgbClr val="000087"/>
                </a:solidFill>
                <a:latin typeface="Consolas"/>
              </a:rPr>
              <a:t>m</a:t>
            </a:r>
            <a:r>
              <a:rPr lang="en-US" altLang="zh-TW" sz="1400" dirty="0" smtClean="0">
                <a:solidFill>
                  <a:srgbClr val="00005F"/>
                </a:solidFill>
                <a:latin typeface="Consolas"/>
              </a:rPr>
              <a:t>=</a:t>
            </a:r>
            <a:r>
              <a:rPr lang="en-US" altLang="zh-TW" sz="1400" dirty="0" err="1" smtClean="0">
                <a:solidFill>
                  <a:srgbClr val="000087"/>
                </a:solidFill>
                <a:latin typeface="Consolas"/>
              </a:rPr>
              <a:t>re</a:t>
            </a:r>
            <a:r>
              <a:rPr lang="en-US" altLang="zh-TW" sz="1400" dirty="0" err="1" smtClean="0">
                <a:solidFill>
                  <a:srgbClr val="00005F"/>
                </a:solidFill>
                <a:latin typeface="Consolas"/>
              </a:rPr>
              <a:t>.</a:t>
            </a:r>
            <a:r>
              <a:rPr lang="en-US" altLang="zh-TW" sz="1400" dirty="0" err="1" smtClean="0">
                <a:solidFill>
                  <a:srgbClr val="000087"/>
                </a:solidFill>
                <a:latin typeface="Consolas"/>
              </a:rPr>
              <a:t>search</a:t>
            </a:r>
            <a:r>
              <a:rPr lang="en-US" altLang="zh-TW" sz="1400" dirty="0">
                <a:solidFill>
                  <a:srgbClr val="00005F"/>
                </a:solidFill>
                <a:latin typeface="Consolas"/>
              </a:rPr>
              <a:t>(</a:t>
            </a:r>
            <a:r>
              <a:rPr lang="en-US" altLang="zh-TW" sz="1400" dirty="0">
                <a:solidFill>
                  <a:srgbClr val="005F5F"/>
                </a:solidFill>
                <a:latin typeface="Consolas"/>
              </a:rPr>
              <a:t>'^</a:t>
            </a:r>
            <a:r>
              <a:rPr lang="en-US" altLang="zh-TW" sz="1400" dirty="0" err="1">
                <a:solidFill>
                  <a:srgbClr val="005F5F"/>
                </a:solidFill>
                <a:latin typeface="Consolas"/>
              </a:rPr>
              <a:t>scp</a:t>
            </a:r>
            <a:r>
              <a:rPr lang="en-US" altLang="zh-TW" sz="1400" dirty="0">
                <a:solidFill>
                  <a:srgbClr val="005F5F"/>
                </a:solidFill>
                <a:latin typeface="Consolas"/>
              </a:rPr>
              <a:t> ([\w\.]+) (\w+)@([\w\.]+):(.+)'</a:t>
            </a:r>
            <a:r>
              <a:rPr lang="en-US" altLang="zh-TW" sz="1400" dirty="0">
                <a:solidFill>
                  <a:srgbClr val="00005F"/>
                </a:solidFill>
                <a:latin typeface="Consolas"/>
              </a:rPr>
              <a:t>,</a:t>
            </a:r>
            <a:r>
              <a:rPr lang="en-US" altLang="zh-TW" sz="1400" dirty="0">
                <a:solidFill>
                  <a:srgbClr val="000087"/>
                </a:solidFill>
                <a:latin typeface="Consolas"/>
              </a:rPr>
              <a:t>str1</a:t>
            </a:r>
            <a:r>
              <a:rPr lang="en-US" altLang="zh-TW" sz="1400" dirty="0">
                <a:solidFill>
                  <a:srgbClr val="00005F"/>
                </a:solidFill>
                <a:latin typeface="Consolas"/>
              </a:rPr>
              <a:t>)</a:t>
            </a:r>
            <a:r>
              <a:rPr lang="en-US" altLang="zh-TW" sz="1400" dirty="0">
                <a:solidFill>
                  <a:srgbClr val="5F5F00"/>
                </a:solidFill>
                <a:latin typeface="Consolas"/>
              </a:rPr>
              <a:t> </a:t>
            </a:r>
            <a:endParaRPr lang="en-US" altLang="zh-TW" sz="1400" dirty="0" smtClean="0">
              <a:solidFill>
                <a:srgbClr val="5F5F00"/>
              </a:solidFill>
              <a:latin typeface="Consolas"/>
            </a:endParaRPr>
          </a:p>
          <a:p>
            <a:pPr marL="0" indent="0">
              <a:buNone/>
            </a:pPr>
            <a:r>
              <a:rPr lang="en-US" altLang="zh-TW" sz="1400" dirty="0" smtClean="0">
                <a:solidFill>
                  <a:srgbClr val="87005F"/>
                </a:solidFill>
                <a:latin typeface="Consolas"/>
              </a:rPr>
              <a:t>if</a:t>
            </a:r>
            <a:r>
              <a:rPr lang="en-US" altLang="zh-TW" sz="1400" dirty="0" smtClean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400" dirty="0">
                <a:solidFill>
                  <a:srgbClr val="000087"/>
                </a:solidFill>
                <a:latin typeface="Consolas"/>
              </a:rPr>
              <a:t>m</a:t>
            </a:r>
            <a:r>
              <a:rPr lang="en-US" altLang="zh-TW" sz="1400" dirty="0">
                <a:solidFill>
                  <a:srgbClr val="00005F"/>
                </a:solidFill>
                <a:latin typeface="Consolas"/>
              </a:rPr>
              <a:t>:</a:t>
            </a:r>
            <a:r>
              <a:rPr lang="en-US" altLang="zh-TW" sz="1400" dirty="0">
                <a:solidFill>
                  <a:srgbClr val="5F5F00"/>
                </a:solidFill>
                <a:latin typeface="Consolas"/>
              </a:rPr>
              <a:t> </a:t>
            </a:r>
            <a:endParaRPr lang="en-US" altLang="zh-TW" sz="1400" dirty="0" smtClean="0">
              <a:solidFill>
                <a:srgbClr val="5F5F00"/>
              </a:solidFill>
              <a:latin typeface="Consolas"/>
            </a:endParaRPr>
          </a:p>
          <a:p>
            <a:pPr marL="0" indent="0">
              <a:buNone/>
            </a:pPr>
            <a:r>
              <a:rPr lang="zh-TW" altLang="en-US" sz="14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zh-TW" altLang="en-US" sz="1400" dirty="0" smtClean="0">
                <a:solidFill>
                  <a:srgbClr val="5F5F00"/>
                </a:solidFill>
                <a:latin typeface="Consolas"/>
              </a:rPr>
              <a:t>   </a:t>
            </a:r>
            <a:r>
              <a:rPr lang="en-US" altLang="zh-TW" sz="1400" dirty="0" smtClean="0">
                <a:solidFill>
                  <a:srgbClr val="87005F"/>
                </a:solidFill>
                <a:latin typeface="Consolas"/>
              </a:rPr>
              <a:t>print</a:t>
            </a:r>
            <a:r>
              <a:rPr lang="en-US" altLang="zh-TW" sz="1400" dirty="0" smtClean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400" dirty="0" err="1">
                <a:solidFill>
                  <a:srgbClr val="000087"/>
                </a:solidFill>
                <a:latin typeface="Consolas"/>
              </a:rPr>
              <a:t>m</a:t>
            </a:r>
            <a:r>
              <a:rPr lang="en-US" altLang="zh-TW" sz="1400" dirty="0" err="1">
                <a:solidFill>
                  <a:srgbClr val="00005F"/>
                </a:solidFill>
                <a:latin typeface="Consolas"/>
              </a:rPr>
              <a:t>.</a:t>
            </a:r>
            <a:r>
              <a:rPr lang="en-US" altLang="zh-TW" sz="1400" dirty="0" err="1">
                <a:solidFill>
                  <a:srgbClr val="000087"/>
                </a:solidFill>
                <a:latin typeface="Consolas"/>
              </a:rPr>
              <a:t>group</a:t>
            </a:r>
            <a:r>
              <a:rPr lang="en-US" altLang="zh-TW" sz="1400" dirty="0">
                <a:solidFill>
                  <a:srgbClr val="00005F"/>
                </a:solidFill>
                <a:latin typeface="Consolas"/>
              </a:rPr>
              <a:t>(</a:t>
            </a:r>
            <a:r>
              <a:rPr lang="en-US" altLang="zh-TW" sz="1400" dirty="0">
                <a:solidFill>
                  <a:srgbClr val="005F00"/>
                </a:solidFill>
                <a:latin typeface="Consolas"/>
              </a:rPr>
              <a:t>1</a:t>
            </a:r>
            <a:r>
              <a:rPr lang="en-US" altLang="zh-TW" sz="1400" dirty="0">
                <a:solidFill>
                  <a:srgbClr val="00005F"/>
                </a:solidFill>
                <a:latin typeface="Consolas"/>
              </a:rPr>
              <a:t>),</a:t>
            </a:r>
            <a:r>
              <a:rPr lang="en-US" altLang="zh-TW" sz="14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400" dirty="0" err="1">
                <a:solidFill>
                  <a:srgbClr val="000087"/>
                </a:solidFill>
                <a:latin typeface="Consolas"/>
              </a:rPr>
              <a:t>m</a:t>
            </a:r>
            <a:r>
              <a:rPr lang="en-US" altLang="zh-TW" sz="1400" dirty="0" err="1">
                <a:solidFill>
                  <a:srgbClr val="00005F"/>
                </a:solidFill>
                <a:latin typeface="Consolas"/>
              </a:rPr>
              <a:t>.</a:t>
            </a:r>
            <a:r>
              <a:rPr lang="en-US" altLang="zh-TW" sz="1400" dirty="0" err="1">
                <a:solidFill>
                  <a:srgbClr val="000087"/>
                </a:solidFill>
                <a:latin typeface="Consolas"/>
              </a:rPr>
              <a:t>group</a:t>
            </a:r>
            <a:r>
              <a:rPr lang="en-US" altLang="zh-TW" sz="1400" dirty="0">
                <a:solidFill>
                  <a:srgbClr val="00005F"/>
                </a:solidFill>
                <a:latin typeface="Consolas"/>
              </a:rPr>
              <a:t>(</a:t>
            </a:r>
            <a:r>
              <a:rPr lang="en-US" altLang="zh-TW" sz="1400" dirty="0">
                <a:solidFill>
                  <a:srgbClr val="005F00"/>
                </a:solidFill>
                <a:latin typeface="Consolas"/>
              </a:rPr>
              <a:t>2</a:t>
            </a:r>
            <a:r>
              <a:rPr lang="en-US" altLang="zh-TW" sz="1400" dirty="0">
                <a:solidFill>
                  <a:srgbClr val="00005F"/>
                </a:solidFill>
                <a:latin typeface="Consolas"/>
              </a:rPr>
              <a:t>),</a:t>
            </a:r>
            <a:r>
              <a:rPr lang="en-US" altLang="zh-TW" sz="14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400" dirty="0" err="1">
                <a:solidFill>
                  <a:srgbClr val="000087"/>
                </a:solidFill>
                <a:latin typeface="Consolas"/>
              </a:rPr>
              <a:t>m</a:t>
            </a:r>
            <a:r>
              <a:rPr lang="en-US" altLang="zh-TW" sz="1400" dirty="0" err="1">
                <a:solidFill>
                  <a:srgbClr val="00005F"/>
                </a:solidFill>
                <a:latin typeface="Consolas"/>
              </a:rPr>
              <a:t>.</a:t>
            </a:r>
            <a:r>
              <a:rPr lang="en-US" altLang="zh-TW" sz="1400" dirty="0" err="1">
                <a:solidFill>
                  <a:srgbClr val="000087"/>
                </a:solidFill>
                <a:latin typeface="Consolas"/>
              </a:rPr>
              <a:t>group</a:t>
            </a:r>
            <a:r>
              <a:rPr lang="en-US" altLang="zh-TW" sz="1400" dirty="0">
                <a:solidFill>
                  <a:srgbClr val="00005F"/>
                </a:solidFill>
                <a:latin typeface="Consolas"/>
              </a:rPr>
              <a:t>(</a:t>
            </a:r>
            <a:r>
              <a:rPr lang="en-US" altLang="zh-TW" sz="1400" dirty="0">
                <a:solidFill>
                  <a:srgbClr val="005F00"/>
                </a:solidFill>
                <a:latin typeface="Consolas"/>
              </a:rPr>
              <a:t>3</a:t>
            </a:r>
            <a:r>
              <a:rPr lang="en-US" altLang="zh-TW" sz="1400" dirty="0">
                <a:solidFill>
                  <a:srgbClr val="00005F"/>
                </a:solidFill>
                <a:latin typeface="Consolas"/>
              </a:rPr>
              <a:t>),</a:t>
            </a:r>
            <a:r>
              <a:rPr lang="en-US" altLang="zh-TW" sz="14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400" dirty="0" err="1">
                <a:solidFill>
                  <a:srgbClr val="000087"/>
                </a:solidFill>
                <a:latin typeface="Consolas"/>
              </a:rPr>
              <a:t>m</a:t>
            </a:r>
            <a:r>
              <a:rPr lang="en-US" altLang="zh-TW" sz="1400" dirty="0" err="1">
                <a:solidFill>
                  <a:srgbClr val="00005F"/>
                </a:solidFill>
                <a:latin typeface="Consolas"/>
              </a:rPr>
              <a:t>.</a:t>
            </a:r>
            <a:r>
              <a:rPr lang="en-US" altLang="zh-TW" sz="1400" dirty="0" err="1">
                <a:solidFill>
                  <a:srgbClr val="000087"/>
                </a:solidFill>
                <a:latin typeface="Consolas"/>
              </a:rPr>
              <a:t>group</a:t>
            </a:r>
            <a:r>
              <a:rPr lang="en-US" altLang="zh-TW" sz="1400" dirty="0">
                <a:solidFill>
                  <a:srgbClr val="00005F"/>
                </a:solidFill>
                <a:latin typeface="Consolas"/>
              </a:rPr>
              <a:t>(</a:t>
            </a:r>
            <a:r>
              <a:rPr lang="en-US" altLang="zh-TW" sz="1400" dirty="0">
                <a:solidFill>
                  <a:srgbClr val="005F00"/>
                </a:solidFill>
                <a:latin typeface="Consolas"/>
              </a:rPr>
              <a:t>4</a:t>
            </a:r>
            <a:r>
              <a:rPr lang="en-US" altLang="zh-TW" sz="1400" dirty="0">
                <a:solidFill>
                  <a:srgbClr val="00005F"/>
                </a:solidFill>
                <a:latin typeface="Consolas"/>
              </a:rPr>
              <a:t>)</a:t>
            </a:r>
            <a:endParaRPr lang="en-US" altLang="zh-TW" sz="1400" dirty="0"/>
          </a:p>
          <a:p>
            <a:endParaRPr lang="zh-TW" altLang="en-US" sz="1200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課前知識</a:t>
            </a:r>
          </a:p>
        </p:txBody>
      </p:sp>
    </p:spTree>
    <p:extLst>
      <p:ext uri="{BB962C8B-B14F-4D97-AF65-F5344CB8AC3E}">
        <p14:creationId xmlns:p14="http://schemas.microsoft.com/office/powerpoint/2010/main" val="4124193727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457200" y="1124744"/>
            <a:ext cx="8229600" cy="4641850"/>
          </a:xfrm>
        </p:spPr>
        <p:txBody>
          <a:bodyPr/>
          <a:lstStyle/>
          <a:p>
            <a:pPr marL="0" indent="0">
              <a:buNone/>
            </a:pPr>
            <a:endParaRPr lang="en-US" altLang="zh-TW" sz="2400" dirty="0" smtClean="0"/>
          </a:p>
          <a:p>
            <a:endParaRPr lang="en-US" altLang="zh-TW" sz="2400" dirty="0"/>
          </a:p>
          <a:p>
            <a:endParaRPr lang="zh-TW" altLang="en-US" sz="2400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正規</a:t>
            </a:r>
            <a:r>
              <a:rPr lang="zh-TW" altLang="en-US" dirty="0"/>
              <a:t>表達</a:t>
            </a:r>
            <a:r>
              <a:rPr lang="zh-TW" altLang="en-US" dirty="0" smtClean="0"/>
              <a:t>式 </a:t>
            </a:r>
            <a:r>
              <a:rPr lang="en-US" altLang="zh-TW" dirty="0" smtClean="0"/>
              <a:t>(</a:t>
            </a:r>
            <a:r>
              <a:rPr lang="zh-TW" altLang="en-US" dirty="0" smtClean="0"/>
              <a:t>符號與意義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9917030"/>
              </p:ext>
            </p:extLst>
          </p:nvPr>
        </p:nvGraphicFramePr>
        <p:xfrm>
          <a:off x="827584" y="1412776"/>
          <a:ext cx="7848872" cy="40972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5521"/>
                <a:gridCol w="6503351"/>
              </a:tblGrid>
              <a:tr h="370840"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符號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意義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.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800" dirty="0" smtClean="0"/>
                        <a:t>比對除換行外的任意字元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^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800" dirty="0" smtClean="0"/>
                        <a:t>比對字串開始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$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800" dirty="0" smtClean="0"/>
                        <a:t>比對字串結尾</a:t>
                      </a:r>
                      <a:endParaRPr lang="zh-TW" altLang="en-US" dirty="0"/>
                    </a:p>
                  </a:txBody>
                  <a:tcPr/>
                </a:tc>
              </a:tr>
              <a:tr h="388848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*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800" dirty="0" smtClean="0"/>
                        <a:t>比對</a:t>
                      </a:r>
                      <a:r>
                        <a:rPr lang="en-US" altLang="zh-TW" sz="1800" dirty="0" smtClean="0"/>
                        <a:t>0</a:t>
                      </a:r>
                      <a:r>
                        <a:rPr lang="zh-TW" altLang="en-US" sz="1800" dirty="0" smtClean="0"/>
                        <a:t>個或多個由前面正規表達式定義的片段，貪婪方式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+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800" dirty="0" smtClean="0"/>
                        <a:t>比對</a:t>
                      </a:r>
                      <a:r>
                        <a:rPr lang="en-US" altLang="zh-TW" sz="1800" dirty="0" smtClean="0"/>
                        <a:t>1</a:t>
                      </a:r>
                      <a:r>
                        <a:rPr lang="zh-TW" altLang="en-US" sz="1800" dirty="0" smtClean="0"/>
                        <a:t>個或多個由前面的正規表達式定義的片段，貪婪方式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?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800" dirty="0" smtClean="0"/>
                        <a:t>比對</a:t>
                      </a:r>
                      <a:r>
                        <a:rPr lang="en-US" altLang="zh-TW" sz="1800" dirty="0" smtClean="0"/>
                        <a:t>0</a:t>
                      </a:r>
                      <a:r>
                        <a:rPr lang="zh-TW" altLang="en-US" sz="1800" dirty="0" smtClean="0"/>
                        <a:t>個或</a:t>
                      </a:r>
                      <a:r>
                        <a:rPr lang="en-US" altLang="zh-TW" sz="1800" dirty="0" smtClean="0"/>
                        <a:t>1</a:t>
                      </a:r>
                      <a:r>
                        <a:rPr lang="zh-TW" altLang="en-US" sz="1800" dirty="0" smtClean="0"/>
                        <a:t>個由前面的正則表達式定義的片段，貪婪方式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*</a:t>
                      </a:r>
                      <a:r>
                        <a:rPr lang="en-US" altLang="zh-TW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? , +?, ??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非貪婪版本的 *</a:t>
                      </a:r>
                      <a:r>
                        <a:rPr lang="en-US" altLang="zh-TW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+, </a:t>
                      </a:r>
                      <a:r>
                        <a:rPr lang="zh-TW" alt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和 </a:t>
                      </a:r>
                      <a:r>
                        <a:rPr lang="en-US" altLang="zh-TW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? (</a:t>
                      </a:r>
                      <a:r>
                        <a:rPr lang="zh-TW" alt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盡可能少的</a:t>
                      </a:r>
                      <a:r>
                        <a:rPr lang="zh-TW" altLang="en-US" sz="1800" dirty="0" smtClean="0"/>
                        <a:t>比對</a:t>
                      </a:r>
                      <a:r>
                        <a:rPr lang="en-US" altLang="zh-TW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[...] 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800" dirty="0" smtClean="0"/>
                        <a:t>比對</a:t>
                      </a:r>
                      <a:r>
                        <a:rPr lang="zh-TW" alt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方括號內內的字元集中的任意一個字元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(...)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800" dirty="0" smtClean="0"/>
                        <a:t>比對</a:t>
                      </a:r>
                      <a:r>
                        <a:rPr lang="zh-TW" alt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括號內的表達式，也表示一個群組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(?P&lt;id&gt;...)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類似 </a:t>
                      </a:r>
                      <a:r>
                        <a:rPr lang="en-US" altLang="zh-TW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(...), </a:t>
                      </a:r>
                      <a:r>
                        <a:rPr lang="zh-TW" alt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但該組同時得到一個 </a:t>
                      </a:r>
                      <a:r>
                        <a:rPr lang="en-US" altLang="zh-TW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id,</a:t>
                      </a:r>
                      <a:r>
                        <a:rPr lang="zh-TW" alt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可以在後面的模式中引用</a:t>
                      </a:r>
                      <a:endParaRPr lang="zh-TW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99546173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如何寫出一個能比對電話號碼 </a:t>
            </a:r>
            <a:r>
              <a:rPr lang="en-US" altLang="zh-TW" dirty="0" smtClean="0"/>
              <a:t>0912345678</a:t>
            </a:r>
            <a:r>
              <a:rPr lang="zh-TW" altLang="en-US" dirty="0" smtClean="0"/>
              <a:t> 的正規表達式</a:t>
            </a:r>
            <a:r>
              <a:rPr lang="en-US" altLang="zh-TW" dirty="0" smtClean="0"/>
              <a:t>?</a:t>
            </a:r>
          </a:p>
          <a:p>
            <a:endParaRPr lang="en-US" altLang="zh-TW" dirty="0"/>
          </a:p>
          <a:p>
            <a:r>
              <a:rPr lang="zh-TW" altLang="en-US" dirty="0" smtClean="0"/>
              <a:t>如果今天電話號碼的格式有</a:t>
            </a:r>
            <a:r>
              <a:rPr lang="en-US" altLang="zh-TW" dirty="0" smtClean="0"/>
              <a:t>0912345678</a:t>
            </a:r>
            <a:r>
              <a:rPr lang="zh-TW" altLang="en-US" dirty="0"/>
              <a:t>或</a:t>
            </a:r>
            <a:r>
              <a:rPr lang="en-US" altLang="zh-TW" dirty="0" smtClean="0"/>
              <a:t>0912-345-678</a:t>
            </a:r>
            <a:r>
              <a:rPr lang="zh-TW" altLang="en-US" dirty="0" smtClean="0"/>
              <a:t>或</a:t>
            </a:r>
            <a:r>
              <a:rPr lang="en-US" altLang="zh-TW" dirty="0" smtClean="0"/>
              <a:t>0912-345678</a:t>
            </a:r>
            <a:r>
              <a:rPr lang="zh-TW" altLang="en-US" dirty="0" smtClean="0"/>
              <a:t>，該怎麼寫比對上述格式的正規表達式</a:t>
            </a:r>
            <a:r>
              <a:rPr lang="en-US" altLang="zh-TW" dirty="0" smtClean="0"/>
              <a:t>?</a:t>
            </a: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自我挑戰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76015616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標題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>
                <a:latin typeface="Arial" charset="0"/>
                <a:cs typeface="Arial" charset="0"/>
              </a:rPr>
              <a:t>清理與剖析</a:t>
            </a:r>
            <a:r>
              <a:rPr lang="zh-TW" altLang="en-US" cap="none" dirty="0" smtClean="0">
                <a:latin typeface="Arial" charset="0"/>
                <a:cs typeface="Arial" charset="0"/>
              </a:rPr>
              <a:t>實戰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32165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目標</a:t>
            </a:r>
            <a:r>
              <a:rPr lang="zh-TW" altLang="en-US" dirty="0"/>
              <a:t>：</a:t>
            </a:r>
            <a:r>
              <a:rPr lang="zh-TW" altLang="en-US" dirty="0" smtClean="0"/>
              <a:t>建立清理與剖析函式</a:t>
            </a:r>
            <a:endParaRPr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2359699" y="2546202"/>
            <a:ext cx="1338828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TW" altLang="en-US" dirty="0" smtClean="0"/>
              <a:t>機關資料</a:t>
            </a:r>
            <a:endParaRPr lang="zh-TW" altLang="en-US" dirty="0"/>
          </a:p>
        </p:txBody>
      </p:sp>
      <p:sp>
        <p:nvSpPr>
          <p:cNvPr id="15" name="流程圖: 文件 14"/>
          <p:cNvSpPr/>
          <p:nvPr/>
        </p:nvSpPr>
        <p:spPr>
          <a:xfrm>
            <a:off x="395536" y="3456393"/>
            <a:ext cx="1044116" cy="792088"/>
          </a:xfrm>
          <a:prstGeom prst="flowChartDocumen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檔案</a:t>
            </a:r>
            <a:endParaRPr lang="zh-TW" altLang="en-US" dirty="0"/>
          </a:p>
        </p:txBody>
      </p:sp>
      <p:sp>
        <p:nvSpPr>
          <p:cNvPr id="19" name="文字方塊 18"/>
          <p:cNvSpPr txBox="1"/>
          <p:nvPr/>
        </p:nvSpPr>
        <p:spPr>
          <a:xfrm>
            <a:off x="2359699" y="3050258"/>
            <a:ext cx="1338828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zh-TW" altLang="en-US" dirty="0" smtClean="0"/>
              <a:t>已公告資料</a:t>
            </a:r>
            <a:endParaRPr lang="zh-TW" altLang="en-US" dirty="0"/>
          </a:p>
        </p:txBody>
      </p:sp>
      <p:sp>
        <p:nvSpPr>
          <p:cNvPr id="20" name="文字方塊 19"/>
          <p:cNvSpPr txBox="1"/>
          <p:nvPr/>
        </p:nvSpPr>
        <p:spPr>
          <a:xfrm>
            <a:off x="2359699" y="4063815"/>
            <a:ext cx="1338828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TW" altLang="en-US" dirty="0" smtClean="0"/>
              <a:t>投標廠商</a:t>
            </a:r>
            <a:endParaRPr lang="zh-TW" altLang="en-US" dirty="0"/>
          </a:p>
        </p:txBody>
      </p:sp>
      <p:sp>
        <p:nvSpPr>
          <p:cNvPr id="21" name="文字方塊 20"/>
          <p:cNvSpPr txBox="1"/>
          <p:nvPr/>
        </p:nvSpPr>
        <p:spPr>
          <a:xfrm>
            <a:off x="2369076" y="3558960"/>
            <a:ext cx="1338828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TW" altLang="en-US" dirty="0" smtClean="0"/>
              <a:t>決標資料</a:t>
            </a:r>
            <a:endParaRPr lang="zh-TW" altLang="en-US" dirty="0"/>
          </a:p>
        </p:txBody>
      </p:sp>
      <p:sp>
        <p:nvSpPr>
          <p:cNvPr id="22" name="文字方塊 21"/>
          <p:cNvSpPr txBox="1"/>
          <p:nvPr/>
        </p:nvSpPr>
        <p:spPr>
          <a:xfrm>
            <a:off x="2359699" y="4571836"/>
            <a:ext cx="1338828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TW" altLang="en-US" dirty="0" smtClean="0"/>
              <a:t>決標品項</a:t>
            </a:r>
            <a:endParaRPr lang="zh-TW" altLang="en-US" dirty="0"/>
          </a:p>
        </p:txBody>
      </p:sp>
      <p:sp>
        <p:nvSpPr>
          <p:cNvPr id="4" name="左大括弧 3"/>
          <p:cNvSpPr/>
          <p:nvPr/>
        </p:nvSpPr>
        <p:spPr>
          <a:xfrm>
            <a:off x="1691680" y="2546202"/>
            <a:ext cx="504056" cy="2394848"/>
          </a:xfrm>
          <a:prstGeom prst="leftBrac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1443381" y="1700808"/>
            <a:ext cx="2840587" cy="646331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TW" altLang="en-US" dirty="0" smtClean="0"/>
              <a:t>抽出資料</a:t>
            </a:r>
            <a:endParaRPr lang="en-US" altLang="zh-TW" dirty="0" smtClean="0"/>
          </a:p>
          <a:p>
            <a:r>
              <a:rPr lang="en-US" altLang="zh-TW" dirty="0" err="1" smtClean="0"/>
              <a:t>get_response_element</a:t>
            </a:r>
            <a:endParaRPr lang="zh-TW" altLang="en-US" dirty="0"/>
          </a:p>
        </p:txBody>
      </p:sp>
      <p:sp>
        <p:nvSpPr>
          <p:cNvPr id="11" name="向右箭號 10"/>
          <p:cNvSpPr/>
          <p:nvPr/>
        </p:nvSpPr>
        <p:spPr>
          <a:xfrm>
            <a:off x="3860721" y="3581410"/>
            <a:ext cx="504056" cy="293477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文字方塊 23"/>
          <p:cNvSpPr txBox="1"/>
          <p:nvPr/>
        </p:nvSpPr>
        <p:spPr>
          <a:xfrm>
            <a:off x="4788024" y="2730868"/>
            <a:ext cx="3456384" cy="369332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dirty="0" err="1"/>
              <a:t>get_award_info_dic</a:t>
            </a:r>
            <a:endParaRPr lang="zh-TW" altLang="en-US" dirty="0"/>
          </a:p>
        </p:txBody>
      </p:sp>
      <p:sp>
        <p:nvSpPr>
          <p:cNvPr id="25" name="文字方塊 24"/>
          <p:cNvSpPr txBox="1"/>
          <p:nvPr/>
        </p:nvSpPr>
        <p:spPr>
          <a:xfrm>
            <a:off x="4788023" y="3586191"/>
            <a:ext cx="3456385" cy="369332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dirty="0" err="1" smtClean="0"/>
              <a:t>get_tenderer_info_dic</a:t>
            </a:r>
            <a:endParaRPr lang="zh-TW" altLang="en-US" dirty="0"/>
          </a:p>
        </p:txBody>
      </p:sp>
      <p:sp>
        <p:nvSpPr>
          <p:cNvPr id="26" name="文字方塊 25"/>
          <p:cNvSpPr txBox="1"/>
          <p:nvPr/>
        </p:nvSpPr>
        <p:spPr>
          <a:xfrm>
            <a:off x="4788022" y="4451422"/>
            <a:ext cx="3456386" cy="369332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dirty="0" err="1"/>
              <a:t>get_tender_award_item_dic</a:t>
            </a:r>
            <a:endParaRPr lang="zh-TW" altLang="en-US" dirty="0"/>
          </a:p>
        </p:txBody>
      </p:sp>
      <p:sp>
        <p:nvSpPr>
          <p:cNvPr id="27" name="文字方塊 26"/>
          <p:cNvSpPr txBox="1"/>
          <p:nvPr/>
        </p:nvSpPr>
        <p:spPr>
          <a:xfrm>
            <a:off x="5004048" y="1700807"/>
            <a:ext cx="2840587" cy="646331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TW" altLang="en-US" dirty="0" smtClean="0"/>
              <a:t>資料整理函式</a:t>
            </a:r>
            <a:endParaRPr lang="en-US" altLang="zh-TW" dirty="0" smtClean="0"/>
          </a:p>
          <a:p>
            <a:pPr algn="ctr"/>
            <a:r>
              <a:rPr lang="zh-TW" altLang="en-US" dirty="0"/>
              <a:t>網頁</a:t>
            </a:r>
            <a:r>
              <a:rPr lang="zh-TW" altLang="en-US" dirty="0" smtClean="0"/>
              <a:t>元素 </a:t>
            </a:r>
            <a:r>
              <a:rPr lang="en-US" altLang="zh-TW" dirty="0" smtClean="0"/>
              <a:t>-&gt; </a:t>
            </a:r>
            <a:r>
              <a:rPr lang="zh-TW" altLang="en-US" dirty="0" smtClean="0"/>
              <a:t>字典</a:t>
            </a:r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3250439304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336" y="2219104"/>
            <a:ext cx="7535327" cy="3172268"/>
          </a:xfrm>
        </p:spPr>
      </p:pic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取得機關資料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56535221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163414"/>
            <a:ext cx="7679587" cy="4641850"/>
          </a:xfrm>
        </p:spPr>
      </p:pic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取得機關代碼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171551927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467544" y="1196752"/>
            <a:ext cx="8229600" cy="4641850"/>
          </a:xfrm>
        </p:spPr>
        <p:txBody>
          <a:bodyPr/>
          <a:lstStyle/>
          <a:p>
            <a:pPr marL="0" indent="0">
              <a:buNone/>
            </a:pPr>
            <a:r>
              <a:rPr lang="en-US" altLang="zh-TW" sz="1200" dirty="0">
                <a:solidFill>
                  <a:srgbClr val="008000"/>
                </a:solidFill>
                <a:latin typeface="Consolas"/>
              </a:rPr>
              <a:t>#!/</a:t>
            </a:r>
            <a:r>
              <a:rPr lang="en-US" altLang="zh-TW" sz="1200" dirty="0" err="1">
                <a:solidFill>
                  <a:srgbClr val="008000"/>
                </a:solidFill>
                <a:latin typeface="Consolas"/>
              </a:rPr>
              <a:t>usr</a:t>
            </a:r>
            <a:r>
              <a:rPr lang="en-US" altLang="zh-TW" sz="1200" dirty="0">
                <a:solidFill>
                  <a:srgbClr val="008000"/>
                </a:solidFill>
                <a:latin typeface="Consolas"/>
              </a:rPr>
              <a:t>/bin/</a:t>
            </a:r>
            <a:r>
              <a:rPr lang="en-US" altLang="zh-TW" sz="1200" dirty="0" err="1">
                <a:solidFill>
                  <a:srgbClr val="008000"/>
                </a:solidFill>
                <a:latin typeface="Consolas"/>
              </a:rPr>
              <a:t>env</a:t>
            </a:r>
            <a:r>
              <a:rPr lang="en-US" altLang="zh-TW" sz="1200" dirty="0">
                <a:solidFill>
                  <a:srgbClr val="008000"/>
                </a:solidFill>
                <a:latin typeface="Consolas"/>
              </a:rPr>
              <a:t> python </a:t>
            </a:r>
            <a:br>
              <a:rPr lang="en-US" altLang="zh-TW" sz="1200" dirty="0">
                <a:solidFill>
                  <a:srgbClr val="008000"/>
                </a:solidFill>
                <a:latin typeface="Consolas"/>
              </a:rPr>
            </a:br>
            <a:r>
              <a:rPr lang="en-US" altLang="zh-TW" sz="1200" dirty="0">
                <a:solidFill>
                  <a:srgbClr val="008000"/>
                </a:solidFill>
                <a:latin typeface="Consolas"/>
              </a:rPr>
              <a:t># -*- coding: utf-8 -*- </a:t>
            </a:r>
            <a:br>
              <a:rPr lang="en-US" altLang="zh-TW" sz="1200" dirty="0">
                <a:solidFill>
                  <a:srgbClr val="008000"/>
                </a:solidFill>
                <a:latin typeface="Consolas"/>
              </a:rPr>
            </a:br>
            <a:r>
              <a:rPr lang="en-US" altLang="zh-TW" sz="1200" dirty="0">
                <a:solidFill>
                  <a:srgbClr val="000000"/>
                </a:solidFill>
                <a:latin typeface="Consolas"/>
              </a:rPr>
              <a:t>  </a:t>
            </a:r>
            <a:br>
              <a:rPr lang="en-US" altLang="zh-TW" sz="1200" dirty="0">
                <a:solidFill>
                  <a:srgbClr val="000000"/>
                </a:solidFill>
                <a:latin typeface="Consolas"/>
              </a:rPr>
            </a:br>
            <a:r>
              <a:rPr lang="en-US" altLang="zh-TW" sz="1200" dirty="0">
                <a:solidFill>
                  <a:srgbClr val="0000FF"/>
                </a:solidFill>
                <a:latin typeface="Consolas"/>
              </a:rPr>
              <a:t>import</a:t>
            </a:r>
            <a:r>
              <a:rPr lang="en-US" altLang="zh-TW" sz="1200" dirty="0">
                <a:solidFill>
                  <a:srgbClr val="000000"/>
                </a:solidFill>
                <a:latin typeface="Consolas"/>
              </a:rPr>
              <a:t> urllib2 </a:t>
            </a:r>
            <a:br>
              <a:rPr lang="en-US" altLang="zh-TW" sz="1200" dirty="0">
                <a:solidFill>
                  <a:srgbClr val="000000"/>
                </a:solidFill>
                <a:latin typeface="Consolas"/>
              </a:rPr>
            </a:br>
            <a:r>
              <a:rPr lang="en-US" altLang="zh-TW" sz="1200" dirty="0">
                <a:solidFill>
                  <a:srgbClr val="000000"/>
                </a:solidFill>
                <a:latin typeface="Consolas"/>
              </a:rPr>
              <a:t>  </a:t>
            </a:r>
            <a:br>
              <a:rPr lang="en-US" altLang="zh-TW" sz="1200" dirty="0">
                <a:solidFill>
                  <a:srgbClr val="000000"/>
                </a:solidFill>
                <a:latin typeface="Consolas"/>
              </a:rPr>
            </a:br>
            <a:r>
              <a:rPr lang="en-US" altLang="zh-TW" sz="1200" dirty="0" err="1">
                <a:solidFill>
                  <a:srgbClr val="000000"/>
                </a:solidFill>
                <a:latin typeface="Consolas"/>
              </a:rPr>
              <a:t>gh_url</a:t>
            </a:r>
            <a:r>
              <a:rPr lang="en-US" altLang="zh-TW" sz="1200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altLang="zh-TW" sz="1200" dirty="0">
                <a:solidFill>
                  <a:srgbClr val="800000"/>
                </a:solidFill>
                <a:latin typeface="Consolas"/>
              </a:rPr>
              <a:t>'https://api.github.com'</a:t>
            </a:r>
            <a:r>
              <a:rPr lang="en-US" altLang="zh-TW" sz="1200" dirty="0">
                <a:solidFill>
                  <a:srgbClr val="000000"/>
                </a:solidFill>
                <a:latin typeface="Consolas"/>
              </a:rPr>
              <a:t> </a:t>
            </a:r>
            <a:br>
              <a:rPr lang="en-US" altLang="zh-TW" sz="1200" dirty="0">
                <a:solidFill>
                  <a:srgbClr val="000000"/>
                </a:solidFill>
                <a:latin typeface="Consolas"/>
              </a:rPr>
            </a:br>
            <a:r>
              <a:rPr lang="en-US" altLang="zh-TW" sz="1200" dirty="0">
                <a:solidFill>
                  <a:srgbClr val="000000"/>
                </a:solidFill>
                <a:latin typeface="Consolas"/>
              </a:rPr>
              <a:t>  </a:t>
            </a:r>
            <a:br>
              <a:rPr lang="en-US" altLang="zh-TW" sz="1200" dirty="0">
                <a:solidFill>
                  <a:srgbClr val="000000"/>
                </a:solidFill>
                <a:latin typeface="Consolas"/>
              </a:rPr>
            </a:br>
            <a:r>
              <a:rPr lang="en-US" altLang="zh-TW" sz="1200" dirty="0" err="1">
                <a:solidFill>
                  <a:srgbClr val="000000"/>
                </a:solidFill>
                <a:latin typeface="Consolas"/>
              </a:rPr>
              <a:t>req</a:t>
            </a:r>
            <a:r>
              <a:rPr lang="en-US" altLang="zh-TW" sz="1200" dirty="0">
                <a:solidFill>
                  <a:srgbClr val="000000"/>
                </a:solidFill>
                <a:latin typeface="Consolas"/>
              </a:rPr>
              <a:t> = urllib2.Request(</a:t>
            </a:r>
            <a:r>
              <a:rPr lang="en-US" altLang="zh-TW" sz="1200" dirty="0" err="1">
                <a:solidFill>
                  <a:srgbClr val="000000"/>
                </a:solidFill>
                <a:latin typeface="Consolas"/>
              </a:rPr>
              <a:t>gh_url</a:t>
            </a:r>
            <a:r>
              <a:rPr lang="en-US" altLang="zh-TW" sz="1200" dirty="0">
                <a:solidFill>
                  <a:srgbClr val="000000"/>
                </a:solidFill>
                <a:latin typeface="Consolas"/>
              </a:rPr>
              <a:t>) </a:t>
            </a:r>
            <a:br>
              <a:rPr lang="en-US" altLang="zh-TW" sz="1200" dirty="0">
                <a:solidFill>
                  <a:srgbClr val="000000"/>
                </a:solidFill>
                <a:latin typeface="Consolas"/>
              </a:rPr>
            </a:br>
            <a:r>
              <a:rPr lang="en-US" altLang="zh-TW" sz="1200" dirty="0">
                <a:solidFill>
                  <a:srgbClr val="000000"/>
                </a:solidFill>
                <a:latin typeface="Consolas"/>
              </a:rPr>
              <a:t>  </a:t>
            </a:r>
            <a:br>
              <a:rPr lang="en-US" altLang="zh-TW" sz="1200" dirty="0">
                <a:solidFill>
                  <a:srgbClr val="000000"/>
                </a:solidFill>
                <a:latin typeface="Consolas"/>
              </a:rPr>
            </a:br>
            <a:r>
              <a:rPr lang="en-US" altLang="zh-TW" sz="1200" dirty="0" err="1">
                <a:solidFill>
                  <a:srgbClr val="000000"/>
                </a:solidFill>
                <a:latin typeface="Consolas"/>
              </a:rPr>
              <a:t>password_manager</a:t>
            </a:r>
            <a:r>
              <a:rPr lang="en-US" altLang="zh-TW" sz="1200" dirty="0">
                <a:solidFill>
                  <a:srgbClr val="000000"/>
                </a:solidFill>
                <a:latin typeface="Consolas"/>
              </a:rPr>
              <a:t> = urllib2.HTTPPasswordMgrWithDefaultRealm() </a:t>
            </a:r>
            <a:br>
              <a:rPr lang="en-US" altLang="zh-TW" sz="1200" dirty="0">
                <a:solidFill>
                  <a:srgbClr val="000000"/>
                </a:solidFill>
                <a:latin typeface="Consolas"/>
              </a:rPr>
            </a:br>
            <a:r>
              <a:rPr lang="en-US" altLang="zh-TW" sz="1200" dirty="0" err="1">
                <a:solidFill>
                  <a:srgbClr val="000000"/>
                </a:solidFill>
                <a:latin typeface="Consolas"/>
              </a:rPr>
              <a:t>password_manager.add_password</a:t>
            </a:r>
            <a:r>
              <a:rPr lang="en-US" altLang="zh-TW" sz="1200" dirty="0">
                <a:solidFill>
                  <a:srgbClr val="000000"/>
                </a:solidFill>
                <a:latin typeface="Consolas"/>
              </a:rPr>
              <a:t>(None, </a:t>
            </a:r>
            <a:r>
              <a:rPr lang="en-US" altLang="zh-TW" sz="1200" dirty="0" err="1">
                <a:solidFill>
                  <a:srgbClr val="000000"/>
                </a:solidFill>
                <a:latin typeface="Consolas"/>
              </a:rPr>
              <a:t>gh_url</a:t>
            </a:r>
            <a:r>
              <a:rPr lang="en-US" altLang="zh-TW" sz="1200" dirty="0">
                <a:solidFill>
                  <a:srgbClr val="000000"/>
                </a:solidFill>
                <a:latin typeface="Consolas"/>
              </a:rPr>
              <a:t>, </a:t>
            </a:r>
            <a:r>
              <a:rPr lang="en-US" altLang="zh-TW" sz="1200" dirty="0">
                <a:solidFill>
                  <a:srgbClr val="800000"/>
                </a:solidFill>
                <a:latin typeface="Consolas"/>
              </a:rPr>
              <a:t>'user'</a:t>
            </a:r>
            <a:r>
              <a:rPr lang="en-US" altLang="zh-TW" sz="1200" dirty="0">
                <a:solidFill>
                  <a:srgbClr val="000000"/>
                </a:solidFill>
                <a:latin typeface="Consolas"/>
              </a:rPr>
              <a:t>, </a:t>
            </a:r>
            <a:r>
              <a:rPr lang="en-US" altLang="zh-TW" sz="1200" dirty="0">
                <a:solidFill>
                  <a:srgbClr val="800000"/>
                </a:solidFill>
                <a:latin typeface="Consolas"/>
              </a:rPr>
              <a:t>'pass'</a:t>
            </a:r>
            <a:r>
              <a:rPr lang="en-US" altLang="zh-TW" sz="1200" dirty="0">
                <a:solidFill>
                  <a:srgbClr val="000000"/>
                </a:solidFill>
                <a:latin typeface="Consolas"/>
              </a:rPr>
              <a:t>) </a:t>
            </a:r>
            <a:br>
              <a:rPr lang="en-US" altLang="zh-TW" sz="1200" dirty="0">
                <a:solidFill>
                  <a:srgbClr val="000000"/>
                </a:solidFill>
                <a:latin typeface="Consolas"/>
              </a:rPr>
            </a:br>
            <a:r>
              <a:rPr lang="en-US" altLang="zh-TW" sz="1200" dirty="0">
                <a:solidFill>
                  <a:srgbClr val="000000"/>
                </a:solidFill>
                <a:latin typeface="Consolas"/>
              </a:rPr>
              <a:t>  </a:t>
            </a:r>
            <a:br>
              <a:rPr lang="en-US" altLang="zh-TW" sz="1200" dirty="0">
                <a:solidFill>
                  <a:srgbClr val="000000"/>
                </a:solidFill>
                <a:latin typeface="Consolas"/>
              </a:rPr>
            </a:br>
            <a:r>
              <a:rPr lang="en-US" altLang="zh-TW" sz="1200" dirty="0" err="1">
                <a:solidFill>
                  <a:srgbClr val="000000"/>
                </a:solidFill>
                <a:latin typeface="Consolas"/>
              </a:rPr>
              <a:t>auth_manager</a:t>
            </a:r>
            <a:r>
              <a:rPr lang="en-US" altLang="zh-TW" sz="1200" dirty="0">
                <a:solidFill>
                  <a:srgbClr val="000000"/>
                </a:solidFill>
                <a:latin typeface="Consolas"/>
              </a:rPr>
              <a:t> = urllib2.HTTPBasicAuthHandler(</a:t>
            </a:r>
            <a:r>
              <a:rPr lang="en-US" altLang="zh-TW" sz="1200" dirty="0" err="1">
                <a:solidFill>
                  <a:srgbClr val="000000"/>
                </a:solidFill>
                <a:latin typeface="Consolas"/>
              </a:rPr>
              <a:t>password_manager</a:t>
            </a:r>
            <a:r>
              <a:rPr lang="en-US" altLang="zh-TW" sz="1200" dirty="0">
                <a:solidFill>
                  <a:srgbClr val="000000"/>
                </a:solidFill>
                <a:latin typeface="Consolas"/>
              </a:rPr>
              <a:t>) </a:t>
            </a:r>
            <a:br>
              <a:rPr lang="en-US" altLang="zh-TW" sz="1200" dirty="0">
                <a:solidFill>
                  <a:srgbClr val="000000"/>
                </a:solidFill>
                <a:latin typeface="Consolas"/>
              </a:rPr>
            </a:br>
            <a:r>
              <a:rPr lang="en-US" altLang="zh-TW" sz="1200" dirty="0">
                <a:solidFill>
                  <a:srgbClr val="000000"/>
                </a:solidFill>
                <a:latin typeface="Consolas"/>
              </a:rPr>
              <a:t>opener = urllib2.build_opener(</a:t>
            </a:r>
            <a:r>
              <a:rPr lang="en-US" altLang="zh-TW" sz="1200" dirty="0" err="1">
                <a:solidFill>
                  <a:srgbClr val="000000"/>
                </a:solidFill>
                <a:latin typeface="Consolas"/>
              </a:rPr>
              <a:t>auth_manager</a:t>
            </a:r>
            <a:r>
              <a:rPr lang="en-US" altLang="zh-TW" sz="1200" dirty="0">
                <a:solidFill>
                  <a:srgbClr val="000000"/>
                </a:solidFill>
                <a:latin typeface="Consolas"/>
              </a:rPr>
              <a:t>) </a:t>
            </a:r>
            <a:br>
              <a:rPr lang="en-US" altLang="zh-TW" sz="1200" dirty="0">
                <a:solidFill>
                  <a:srgbClr val="000000"/>
                </a:solidFill>
                <a:latin typeface="Consolas"/>
              </a:rPr>
            </a:br>
            <a:r>
              <a:rPr lang="en-US" altLang="zh-TW" sz="1200" dirty="0">
                <a:solidFill>
                  <a:srgbClr val="000000"/>
                </a:solidFill>
                <a:latin typeface="Consolas"/>
              </a:rPr>
              <a:t>  </a:t>
            </a:r>
            <a:br>
              <a:rPr lang="en-US" altLang="zh-TW" sz="1200" dirty="0">
                <a:solidFill>
                  <a:srgbClr val="000000"/>
                </a:solidFill>
                <a:latin typeface="Consolas"/>
              </a:rPr>
            </a:br>
            <a:r>
              <a:rPr lang="en-US" altLang="zh-TW" sz="1200" dirty="0">
                <a:solidFill>
                  <a:srgbClr val="000000"/>
                </a:solidFill>
                <a:latin typeface="Consolas"/>
              </a:rPr>
              <a:t>urllib2.install_opener(opener) </a:t>
            </a:r>
            <a:br>
              <a:rPr lang="en-US" altLang="zh-TW" sz="1200" dirty="0">
                <a:solidFill>
                  <a:srgbClr val="000000"/>
                </a:solidFill>
                <a:latin typeface="Consolas"/>
              </a:rPr>
            </a:br>
            <a:r>
              <a:rPr lang="en-US" altLang="zh-TW" sz="1200" dirty="0">
                <a:solidFill>
                  <a:srgbClr val="000000"/>
                </a:solidFill>
                <a:latin typeface="Consolas"/>
              </a:rPr>
              <a:t>  </a:t>
            </a:r>
            <a:br>
              <a:rPr lang="en-US" altLang="zh-TW" sz="1200" dirty="0">
                <a:solidFill>
                  <a:srgbClr val="000000"/>
                </a:solidFill>
                <a:latin typeface="Consolas"/>
              </a:rPr>
            </a:br>
            <a:r>
              <a:rPr lang="en-US" altLang="zh-TW" sz="1200" dirty="0">
                <a:solidFill>
                  <a:srgbClr val="000000"/>
                </a:solidFill>
                <a:latin typeface="Consolas"/>
              </a:rPr>
              <a:t>handler = urllib2.urlopen(</a:t>
            </a:r>
            <a:r>
              <a:rPr lang="en-US" altLang="zh-TW" sz="1200" dirty="0" err="1">
                <a:solidFill>
                  <a:srgbClr val="000000"/>
                </a:solidFill>
                <a:latin typeface="Consolas"/>
              </a:rPr>
              <a:t>req</a:t>
            </a:r>
            <a:r>
              <a:rPr lang="en-US" altLang="zh-TW" sz="1200" dirty="0">
                <a:solidFill>
                  <a:srgbClr val="000000"/>
                </a:solidFill>
                <a:latin typeface="Consolas"/>
              </a:rPr>
              <a:t>) </a:t>
            </a:r>
            <a:br>
              <a:rPr lang="en-US" altLang="zh-TW" sz="1200" dirty="0">
                <a:solidFill>
                  <a:srgbClr val="000000"/>
                </a:solidFill>
                <a:latin typeface="Consolas"/>
              </a:rPr>
            </a:br>
            <a:r>
              <a:rPr lang="en-US" altLang="zh-TW" sz="1200" dirty="0">
                <a:solidFill>
                  <a:srgbClr val="000000"/>
                </a:solidFill>
                <a:latin typeface="Consolas"/>
              </a:rPr>
              <a:t>  </a:t>
            </a:r>
            <a:br>
              <a:rPr lang="en-US" altLang="zh-TW" sz="1200" dirty="0">
                <a:solidFill>
                  <a:srgbClr val="000000"/>
                </a:solidFill>
                <a:latin typeface="Consolas"/>
              </a:rPr>
            </a:br>
            <a:r>
              <a:rPr lang="en-US" altLang="zh-TW" sz="1200" dirty="0">
                <a:solidFill>
                  <a:srgbClr val="0000FF"/>
                </a:solidFill>
                <a:latin typeface="Consolas"/>
              </a:rPr>
              <a:t>print</a:t>
            </a:r>
            <a:r>
              <a:rPr lang="en-US" altLang="zh-TW" sz="12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altLang="zh-TW" sz="1200" dirty="0" err="1">
                <a:solidFill>
                  <a:srgbClr val="000000"/>
                </a:solidFill>
                <a:latin typeface="Consolas"/>
              </a:rPr>
              <a:t>handler.getcode</a:t>
            </a:r>
            <a:r>
              <a:rPr lang="en-US" altLang="zh-TW" sz="1200" dirty="0">
                <a:solidFill>
                  <a:srgbClr val="000000"/>
                </a:solidFill>
                <a:latin typeface="Consolas"/>
              </a:rPr>
              <a:t>() </a:t>
            </a:r>
            <a:br>
              <a:rPr lang="en-US" altLang="zh-TW" sz="1200" dirty="0">
                <a:solidFill>
                  <a:srgbClr val="000000"/>
                </a:solidFill>
                <a:latin typeface="Consolas"/>
              </a:rPr>
            </a:br>
            <a:r>
              <a:rPr lang="en-US" altLang="zh-TW" sz="1200" dirty="0">
                <a:solidFill>
                  <a:srgbClr val="0000FF"/>
                </a:solidFill>
                <a:latin typeface="Consolas"/>
              </a:rPr>
              <a:t>print</a:t>
            </a:r>
            <a:r>
              <a:rPr lang="en-US" altLang="zh-TW" sz="12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altLang="zh-TW" sz="1200" dirty="0" err="1">
                <a:solidFill>
                  <a:srgbClr val="000000"/>
                </a:solidFill>
                <a:latin typeface="Consolas"/>
              </a:rPr>
              <a:t>handler.headers.getheader</a:t>
            </a:r>
            <a:r>
              <a:rPr lang="en-US" altLang="zh-TW" sz="1200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altLang="zh-TW" sz="1200" dirty="0">
                <a:solidFill>
                  <a:srgbClr val="800000"/>
                </a:solidFill>
                <a:latin typeface="Consolas"/>
              </a:rPr>
              <a:t>'content-type'</a:t>
            </a:r>
            <a:r>
              <a:rPr lang="en-US" altLang="zh-TW" sz="1200" dirty="0">
                <a:solidFill>
                  <a:srgbClr val="000000"/>
                </a:solidFill>
                <a:latin typeface="Consolas"/>
              </a:rPr>
              <a:t>) </a:t>
            </a:r>
            <a:br>
              <a:rPr lang="en-US" altLang="zh-TW" sz="1200" dirty="0">
                <a:solidFill>
                  <a:srgbClr val="000000"/>
                </a:solidFill>
                <a:latin typeface="Consolas"/>
              </a:rPr>
            </a:br>
            <a:r>
              <a:rPr lang="en-US" altLang="zh-TW" sz="1200" dirty="0">
                <a:solidFill>
                  <a:srgbClr val="000000"/>
                </a:solidFill>
                <a:latin typeface="Consolas"/>
              </a:rPr>
              <a:t>  </a:t>
            </a:r>
            <a:br>
              <a:rPr lang="en-US" altLang="zh-TW" sz="1200" dirty="0">
                <a:solidFill>
                  <a:srgbClr val="000000"/>
                </a:solidFill>
                <a:latin typeface="Consolas"/>
              </a:rPr>
            </a:br>
            <a:r>
              <a:rPr lang="en-US" altLang="zh-TW" sz="1200" dirty="0">
                <a:solidFill>
                  <a:srgbClr val="008000"/>
                </a:solidFill>
                <a:latin typeface="Consolas"/>
              </a:rPr>
              <a:t># ------ </a:t>
            </a:r>
            <a:br>
              <a:rPr lang="en-US" altLang="zh-TW" sz="1200" dirty="0">
                <a:solidFill>
                  <a:srgbClr val="008000"/>
                </a:solidFill>
                <a:latin typeface="Consolas"/>
              </a:rPr>
            </a:br>
            <a:r>
              <a:rPr lang="en-US" altLang="zh-TW" sz="1200" dirty="0">
                <a:solidFill>
                  <a:srgbClr val="008000"/>
                </a:solidFill>
                <a:latin typeface="Consolas"/>
              </a:rPr>
              <a:t># 200 </a:t>
            </a:r>
            <a:br>
              <a:rPr lang="en-US" altLang="zh-TW" sz="1200" dirty="0">
                <a:solidFill>
                  <a:srgbClr val="008000"/>
                </a:solidFill>
                <a:latin typeface="Consolas"/>
              </a:rPr>
            </a:br>
            <a:r>
              <a:rPr lang="en-US" altLang="zh-TW" sz="1200" dirty="0">
                <a:solidFill>
                  <a:srgbClr val="008000"/>
                </a:solidFill>
                <a:latin typeface="Consolas"/>
              </a:rPr>
              <a:t># 'application/</a:t>
            </a:r>
            <a:r>
              <a:rPr lang="en-US" altLang="zh-TW" sz="1200" dirty="0" err="1">
                <a:solidFill>
                  <a:srgbClr val="008000"/>
                </a:solidFill>
                <a:latin typeface="Consolas"/>
              </a:rPr>
              <a:t>json</a:t>
            </a:r>
            <a:r>
              <a:rPr lang="en-US" altLang="zh-TW" sz="1200" dirty="0">
                <a:solidFill>
                  <a:srgbClr val="008000"/>
                </a:solidFill>
                <a:latin typeface="Consolas"/>
              </a:rPr>
              <a:t>'</a:t>
            </a:r>
            <a:endParaRPr lang="en-US" altLang="zh-TW" sz="1200" dirty="0">
              <a:latin typeface="Consolas"/>
            </a:endParaRPr>
          </a:p>
          <a:p>
            <a:pPr marL="0" indent="0">
              <a:buNone/>
            </a:pPr>
            <a:r>
              <a:rPr lang="en-US" altLang="zh-TW" sz="1200" dirty="0">
                <a:latin typeface="Consolas"/>
              </a:rPr>
              <a:t/>
            </a:r>
            <a:br>
              <a:rPr lang="en-US" altLang="zh-TW" sz="1200" dirty="0">
                <a:latin typeface="Consolas"/>
              </a:rPr>
            </a:br>
            <a:endParaRPr lang="en-US" altLang="zh-TW" sz="1200" dirty="0">
              <a:effectLst/>
              <a:latin typeface="Consolas"/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Urllib2 </a:t>
            </a:r>
            <a:r>
              <a:rPr lang="zh-TW" altLang="en-US" dirty="0" smtClean="0"/>
              <a:t>範例 </a:t>
            </a:r>
            <a:r>
              <a:rPr lang="en-US" altLang="zh-TW" dirty="0" smtClean="0"/>
              <a:t>–</a:t>
            </a:r>
            <a:r>
              <a:rPr lang="zh-TW" altLang="en-US" dirty="0" smtClean="0"/>
              <a:t> 較為複雜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15383669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觀察頁面元素</a:t>
            </a:r>
            <a:endParaRPr lang="zh-TW" altLang="en-US" dirty="0"/>
          </a:p>
        </p:txBody>
      </p:sp>
      <p:pic>
        <p:nvPicPr>
          <p:cNvPr id="7" name="內容版面配置區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268760"/>
            <a:ext cx="8229600" cy="4395973"/>
          </a:xfrm>
        </p:spPr>
      </p:pic>
    </p:spTree>
    <p:extLst>
      <p:ext uri="{BB962C8B-B14F-4D97-AF65-F5344CB8AC3E}">
        <p14:creationId xmlns:p14="http://schemas.microsoft.com/office/powerpoint/2010/main" val="1815744113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sz="2000" i="1" dirty="0">
                <a:solidFill>
                  <a:srgbClr val="87875F"/>
                </a:solidFill>
                <a:latin typeface="Consolas"/>
              </a:rPr>
              <a:t># -*- coding: utf-8 -*- </a:t>
            </a:r>
            <a:endParaRPr lang="en-US" altLang="zh-TW" sz="2000" i="1" dirty="0" smtClean="0">
              <a:solidFill>
                <a:srgbClr val="87875F"/>
              </a:solidFill>
              <a:latin typeface="Consolas"/>
            </a:endParaRPr>
          </a:p>
          <a:p>
            <a:pPr marL="0" indent="0">
              <a:buNone/>
            </a:pPr>
            <a:r>
              <a:rPr lang="en-US" altLang="zh-TW" sz="2000" dirty="0" smtClean="0">
                <a:solidFill>
                  <a:srgbClr val="000087"/>
                </a:solidFill>
                <a:latin typeface="Consolas"/>
              </a:rPr>
              <a:t>f</a:t>
            </a:r>
            <a:r>
              <a:rPr lang="en-US" altLang="zh-TW" sz="2000" dirty="0" smtClean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2000" dirty="0">
                <a:solidFill>
                  <a:srgbClr val="00005F"/>
                </a:solidFill>
                <a:latin typeface="Consolas"/>
              </a:rPr>
              <a:t>=</a:t>
            </a:r>
            <a:r>
              <a:rPr lang="en-US" altLang="zh-TW" sz="20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2000" dirty="0">
                <a:solidFill>
                  <a:srgbClr val="000087"/>
                </a:solidFill>
                <a:latin typeface="Consolas"/>
              </a:rPr>
              <a:t>open</a:t>
            </a:r>
            <a:r>
              <a:rPr lang="en-US" altLang="zh-TW" sz="2000" dirty="0" smtClean="0">
                <a:solidFill>
                  <a:srgbClr val="00005F"/>
                </a:solidFill>
                <a:latin typeface="Consolas"/>
              </a:rPr>
              <a:t>(</a:t>
            </a:r>
            <a:r>
              <a:rPr lang="en-US" altLang="zh-TW" sz="2000" dirty="0" smtClean="0">
                <a:solidFill>
                  <a:srgbClr val="005F5F"/>
                </a:solidFill>
                <a:latin typeface="Consolas"/>
              </a:rPr>
              <a:t>'51081295_102-0400-1-051.txt</a:t>
            </a:r>
            <a:r>
              <a:rPr lang="en-US" altLang="zh-TW" sz="2000" dirty="0">
                <a:solidFill>
                  <a:srgbClr val="005F5F"/>
                </a:solidFill>
                <a:latin typeface="Consolas"/>
              </a:rPr>
              <a:t>'</a:t>
            </a:r>
            <a:r>
              <a:rPr lang="en-US" altLang="zh-TW" sz="2000" dirty="0">
                <a:solidFill>
                  <a:srgbClr val="00005F"/>
                </a:solidFill>
                <a:latin typeface="Consolas"/>
              </a:rPr>
              <a:t>,</a:t>
            </a:r>
            <a:r>
              <a:rPr lang="en-US" altLang="zh-TW" sz="20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2000" dirty="0">
                <a:solidFill>
                  <a:srgbClr val="005F5F"/>
                </a:solidFill>
                <a:latin typeface="Consolas"/>
              </a:rPr>
              <a:t>'r'</a:t>
            </a:r>
            <a:r>
              <a:rPr lang="en-US" altLang="zh-TW" sz="2000" dirty="0">
                <a:solidFill>
                  <a:srgbClr val="00005F"/>
                </a:solidFill>
                <a:latin typeface="Consolas"/>
              </a:rPr>
              <a:t>)</a:t>
            </a:r>
            <a:r>
              <a:rPr lang="en-US" altLang="zh-TW" sz="2000" dirty="0">
                <a:solidFill>
                  <a:srgbClr val="5F5F00"/>
                </a:solidFill>
                <a:latin typeface="Consolas"/>
              </a:rPr>
              <a:t> </a:t>
            </a:r>
            <a:endParaRPr lang="en-US" altLang="zh-TW" sz="2000" dirty="0" smtClean="0">
              <a:solidFill>
                <a:srgbClr val="5F5F00"/>
              </a:solidFill>
              <a:latin typeface="Consolas"/>
            </a:endParaRPr>
          </a:p>
          <a:p>
            <a:pPr marL="0" indent="0">
              <a:buNone/>
            </a:pPr>
            <a:r>
              <a:rPr lang="en-US" altLang="zh-TW" sz="2000" dirty="0" smtClean="0">
                <a:solidFill>
                  <a:srgbClr val="87005F"/>
                </a:solidFill>
                <a:latin typeface="Consolas"/>
              </a:rPr>
              <a:t>print</a:t>
            </a:r>
            <a:r>
              <a:rPr lang="en-US" altLang="zh-TW" sz="2000" dirty="0" smtClean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2000" dirty="0" err="1">
                <a:solidFill>
                  <a:srgbClr val="000087"/>
                </a:solidFill>
                <a:latin typeface="Consolas"/>
              </a:rPr>
              <a:t>f</a:t>
            </a:r>
            <a:r>
              <a:rPr lang="en-US" altLang="zh-TW" sz="2000" dirty="0" err="1">
                <a:solidFill>
                  <a:srgbClr val="00005F"/>
                </a:solidFill>
                <a:latin typeface="Consolas"/>
              </a:rPr>
              <a:t>.</a:t>
            </a:r>
            <a:r>
              <a:rPr lang="en-US" altLang="zh-TW" sz="2000" dirty="0" err="1">
                <a:solidFill>
                  <a:srgbClr val="000087"/>
                </a:solidFill>
                <a:latin typeface="Consolas"/>
              </a:rPr>
              <a:t>read</a:t>
            </a:r>
            <a:r>
              <a:rPr lang="en-US" altLang="zh-TW" sz="2000" dirty="0">
                <a:solidFill>
                  <a:srgbClr val="00005F"/>
                </a:solidFill>
                <a:latin typeface="Consolas"/>
              </a:rPr>
              <a:t>()</a:t>
            </a:r>
            <a:r>
              <a:rPr lang="en-US" altLang="zh-TW" sz="2000" dirty="0">
                <a:solidFill>
                  <a:srgbClr val="5F5F00"/>
                </a:solidFill>
                <a:latin typeface="Consolas"/>
              </a:rPr>
              <a:t> </a:t>
            </a:r>
            <a:endParaRPr lang="en-US" altLang="zh-TW" sz="2000" dirty="0" smtClean="0">
              <a:solidFill>
                <a:srgbClr val="5F5F00"/>
              </a:solidFill>
              <a:latin typeface="Consolas"/>
            </a:endParaRPr>
          </a:p>
          <a:p>
            <a:pPr marL="0" indent="0">
              <a:buNone/>
            </a:pPr>
            <a:r>
              <a:rPr lang="en-US" altLang="zh-TW" sz="2000" dirty="0" err="1" smtClean="0">
                <a:solidFill>
                  <a:srgbClr val="000087"/>
                </a:solidFill>
                <a:latin typeface="Consolas"/>
              </a:rPr>
              <a:t>f</a:t>
            </a:r>
            <a:r>
              <a:rPr lang="en-US" altLang="zh-TW" sz="2000" dirty="0" err="1" smtClean="0">
                <a:solidFill>
                  <a:srgbClr val="00005F"/>
                </a:solidFill>
                <a:latin typeface="Consolas"/>
              </a:rPr>
              <a:t>.</a:t>
            </a:r>
            <a:r>
              <a:rPr lang="en-US" altLang="zh-TW" sz="2000" dirty="0" err="1" smtClean="0">
                <a:solidFill>
                  <a:srgbClr val="000087"/>
                </a:solidFill>
                <a:latin typeface="Consolas"/>
              </a:rPr>
              <a:t>close</a:t>
            </a:r>
            <a:r>
              <a:rPr lang="en-US" altLang="zh-TW" sz="2000" dirty="0">
                <a:solidFill>
                  <a:srgbClr val="00005F"/>
                </a:solidFill>
                <a:latin typeface="Consolas"/>
              </a:rPr>
              <a:t>()</a:t>
            </a:r>
            <a:endParaRPr lang="en-US" altLang="zh-TW" sz="2000" dirty="0"/>
          </a:p>
          <a:p>
            <a:pPr marL="0" indent="0">
              <a:buNone/>
            </a:pPr>
            <a:endParaRPr lang="zh-TW" altLang="en-US" sz="2000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使用</a:t>
            </a:r>
            <a:r>
              <a:rPr lang="en-US" altLang="zh-TW" dirty="0" smtClean="0"/>
              <a:t>file IO</a:t>
            </a:r>
            <a:r>
              <a:rPr lang="zh-TW" altLang="en-US" dirty="0" smtClean="0"/>
              <a:t>讀進資料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1268060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sz="2000" i="1" dirty="0">
                <a:solidFill>
                  <a:srgbClr val="87875F"/>
                </a:solidFill>
                <a:latin typeface="Consolas"/>
              </a:rPr>
              <a:t># -*- coding: utf-8 -*- </a:t>
            </a:r>
            <a:endParaRPr lang="en-US" altLang="zh-TW" sz="2000" i="1" dirty="0" smtClean="0">
              <a:solidFill>
                <a:srgbClr val="87875F"/>
              </a:solidFill>
              <a:latin typeface="Consolas"/>
            </a:endParaRPr>
          </a:p>
          <a:p>
            <a:pPr marL="0" indent="0">
              <a:buNone/>
            </a:pPr>
            <a:r>
              <a:rPr lang="en-US" altLang="zh-TW" sz="2000" dirty="0" smtClean="0">
                <a:solidFill>
                  <a:srgbClr val="87005F"/>
                </a:solidFill>
                <a:latin typeface="Consolas"/>
              </a:rPr>
              <a:t>from bs4</a:t>
            </a:r>
            <a:r>
              <a:rPr lang="en-US" altLang="zh-TW" sz="2000" dirty="0" smtClean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2000" dirty="0">
                <a:solidFill>
                  <a:srgbClr val="87005F"/>
                </a:solidFill>
                <a:latin typeface="Consolas"/>
              </a:rPr>
              <a:t>import</a:t>
            </a:r>
            <a:r>
              <a:rPr lang="en-US" altLang="zh-TW" sz="20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2000" dirty="0" err="1">
                <a:solidFill>
                  <a:srgbClr val="000087"/>
                </a:solidFill>
                <a:latin typeface="Consolas"/>
              </a:rPr>
              <a:t>BeautifulSoup</a:t>
            </a:r>
            <a:r>
              <a:rPr lang="en-US" altLang="zh-TW" sz="2000" dirty="0">
                <a:solidFill>
                  <a:srgbClr val="5F5F00"/>
                </a:solidFill>
                <a:latin typeface="Consolas"/>
              </a:rPr>
              <a:t> </a:t>
            </a:r>
            <a:endParaRPr lang="en-US" altLang="zh-TW" sz="2000" dirty="0" smtClean="0">
              <a:solidFill>
                <a:srgbClr val="5F5F00"/>
              </a:solidFill>
              <a:latin typeface="Consolas"/>
            </a:endParaRPr>
          </a:p>
          <a:p>
            <a:pPr marL="0" indent="0">
              <a:buNone/>
            </a:pPr>
            <a:r>
              <a:rPr lang="en-US" altLang="zh-TW" sz="2000" dirty="0" smtClean="0">
                <a:solidFill>
                  <a:srgbClr val="000087"/>
                </a:solidFill>
                <a:latin typeface="Consolas"/>
              </a:rPr>
              <a:t>f</a:t>
            </a:r>
            <a:r>
              <a:rPr lang="en-US" altLang="zh-TW" sz="2000" dirty="0" smtClean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2000" dirty="0">
                <a:solidFill>
                  <a:srgbClr val="00005F"/>
                </a:solidFill>
                <a:latin typeface="Consolas"/>
              </a:rPr>
              <a:t>=</a:t>
            </a:r>
            <a:r>
              <a:rPr lang="en-US" altLang="zh-TW" sz="20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2000" dirty="0">
                <a:solidFill>
                  <a:srgbClr val="000087"/>
                </a:solidFill>
                <a:latin typeface="Consolas"/>
              </a:rPr>
              <a:t>open</a:t>
            </a:r>
            <a:r>
              <a:rPr lang="en-US" altLang="zh-TW" sz="2000" dirty="0" smtClean="0">
                <a:solidFill>
                  <a:srgbClr val="00005F"/>
                </a:solidFill>
                <a:latin typeface="Consolas"/>
              </a:rPr>
              <a:t>(</a:t>
            </a:r>
            <a:r>
              <a:rPr lang="en-US" altLang="zh-TW" sz="2000" dirty="0" smtClean="0">
                <a:solidFill>
                  <a:srgbClr val="005F5F"/>
                </a:solidFill>
                <a:latin typeface="Consolas"/>
              </a:rPr>
              <a:t>'51081295_102-0400-1-051.txt'</a:t>
            </a:r>
            <a:r>
              <a:rPr lang="en-US" altLang="zh-TW" sz="2000" dirty="0" smtClean="0">
                <a:solidFill>
                  <a:srgbClr val="00005F"/>
                </a:solidFill>
                <a:latin typeface="Consolas"/>
              </a:rPr>
              <a:t>,</a:t>
            </a:r>
            <a:r>
              <a:rPr lang="en-US" altLang="zh-TW" sz="2000" dirty="0" smtClean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2000" dirty="0">
                <a:solidFill>
                  <a:srgbClr val="005F5F"/>
                </a:solidFill>
                <a:latin typeface="Consolas"/>
              </a:rPr>
              <a:t>'r'</a:t>
            </a:r>
            <a:r>
              <a:rPr lang="en-US" altLang="zh-TW" sz="2000" dirty="0">
                <a:solidFill>
                  <a:srgbClr val="00005F"/>
                </a:solidFill>
                <a:latin typeface="Consolas"/>
              </a:rPr>
              <a:t>)</a:t>
            </a:r>
            <a:r>
              <a:rPr lang="en-US" altLang="zh-TW" sz="2000" dirty="0">
                <a:solidFill>
                  <a:srgbClr val="5F5F00"/>
                </a:solidFill>
                <a:latin typeface="Consolas"/>
              </a:rPr>
              <a:t> </a:t>
            </a:r>
            <a:endParaRPr lang="en-US" altLang="zh-TW" sz="2000" dirty="0" smtClean="0">
              <a:solidFill>
                <a:srgbClr val="5F5F00"/>
              </a:solidFill>
              <a:latin typeface="Consolas"/>
            </a:endParaRPr>
          </a:p>
          <a:p>
            <a:pPr marL="0" indent="0">
              <a:buNone/>
            </a:pPr>
            <a:r>
              <a:rPr lang="en-US" altLang="zh-TW" sz="2000" dirty="0" err="1" smtClean="0">
                <a:solidFill>
                  <a:srgbClr val="000087"/>
                </a:solidFill>
                <a:latin typeface="Consolas"/>
              </a:rPr>
              <a:t>response_text</a:t>
            </a:r>
            <a:r>
              <a:rPr lang="en-US" altLang="zh-TW" sz="2000" dirty="0" smtClean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2000" dirty="0">
                <a:solidFill>
                  <a:srgbClr val="00005F"/>
                </a:solidFill>
                <a:latin typeface="Consolas"/>
              </a:rPr>
              <a:t>=</a:t>
            </a:r>
            <a:r>
              <a:rPr lang="en-US" altLang="zh-TW" sz="20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2000" dirty="0" err="1">
                <a:solidFill>
                  <a:srgbClr val="000087"/>
                </a:solidFill>
                <a:latin typeface="Consolas"/>
              </a:rPr>
              <a:t>f</a:t>
            </a:r>
            <a:r>
              <a:rPr lang="en-US" altLang="zh-TW" sz="2000" dirty="0" err="1">
                <a:solidFill>
                  <a:srgbClr val="00005F"/>
                </a:solidFill>
                <a:latin typeface="Consolas"/>
              </a:rPr>
              <a:t>.</a:t>
            </a:r>
            <a:r>
              <a:rPr lang="en-US" altLang="zh-TW" sz="2000" dirty="0" err="1">
                <a:solidFill>
                  <a:srgbClr val="000087"/>
                </a:solidFill>
                <a:latin typeface="Consolas"/>
              </a:rPr>
              <a:t>read</a:t>
            </a:r>
            <a:r>
              <a:rPr lang="en-US" altLang="zh-TW" sz="2000" dirty="0">
                <a:solidFill>
                  <a:srgbClr val="00005F"/>
                </a:solidFill>
                <a:latin typeface="Consolas"/>
              </a:rPr>
              <a:t>()</a:t>
            </a:r>
            <a:r>
              <a:rPr lang="en-US" altLang="zh-TW" sz="2000" dirty="0">
                <a:solidFill>
                  <a:srgbClr val="5F5F00"/>
                </a:solidFill>
                <a:latin typeface="Consolas"/>
              </a:rPr>
              <a:t> </a:t>
            </a:r>
            <a:endParaRPr lang="en-US" altLang="zh-TW" sz="2000" dirty="0" smtClean="0">
              <a:solidFill>
                <a:srgbClr val="5F5F00"/>
              </a:solidFill>
              <a:latin typeface="Consolas"/>
            </a:endParaRPr>
          </a:p>
          <a:p>
            <a:pPr marL="0" indent="0">
              <a:buNone/>
            </a:pPr>
            <a:r>
              <a:rPr lang="en-US" altLang="zh-TW" sz="2000" dirty="0" smtClean="0">
                <a:solidFill>
                  <a:srgbClr val="000087"/>
                </a:solidFill>
                <a:latin typeface="Consolas"/>
              </a:rPr>
              <a:t>soup</a:t>
            </a:r>
            <a:r>
              <a:rPr lang="en-US" altLang="zh-TW" sz="2000" dirty="0" smtClean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2000" dirty="0">
                <a:solidFill>
                  <a:srgbClr val="00005F"/>
                </a:solidFill>
                <a:latin typeface="Consolas"/>
              </a:rPr>
              <a:t>=</a:t>
            </a:r>
            <a:r>
              <a:rPr lang="en-US" altLang="zh-TW" sz="20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2000" dirty="0" err="1" smtClean="0">
                <a:solidFill>
                  <a:srgbClr val="000087"/>
                </a:solidFill>
                <a:latin typeface="Consolas"/>
              </a:rPr>
              <a:t>BeautifulSoup</a:t>
            </a:r>
            <a:r>
              <a:rPr lang="en-US" altLang="zh-TW" sz="2000" dirty="0" smtClean="0">
                <a:solidFill>
                  <a:srgbClr val="00005F"/>
                </a:solidFill>
                <a:latin typeface="Consolas"/>
              </a:rPr>
              <a:t>(</a:t>
            </a:r>
            <a:r>
              <a:rPr lang="en-US" altLang="zh-TW" sz="2000" dirty="0" err="1" smtClean="0">
                <a:solidFill>
                  <a:srgbClr val="000087"/>
                </a:solidFill>
                <a:latin typeface="Consolas"/>
              </a:rPr>
              <a:t>response_text</a:t>
            </a:r>
            <a:r>
              <a:rPr lang="en-US" altLang="zh-TW" sz="2000" dirty="0" smtClean="0">
                <a:solidFill>
                  <a:srgbClr val="00005F"/>
                </a:solidFill>
                <a:latin typeface="Consolas"/>
              </a:rPr>
              <a:t>)</a:t>
            </a:r>
            <a:r>
              <a:rPr lang="en-US" altLang="zh-TW" sz="2000" dirty="0" smtClean="0">
                <a:solidFill>
                  <a:srgbClr val="5F5F00"/>
                </a:solidFill>
                <a:latin typeface="Consolas"/>
              </a:rPr>
              <a:t> </a:t>
            </a:r>
          </a:p>
          <a:p>
            <a:pPr marL="0" indent="0">
              <a:buNone/>
            </a:pPr>
            <a:r>
              <a:rPr lang="en-US" altLang="zh-TW" sz="2000" dirty="0" err="1" smtClean="0">
                <a:solidFill>
                  <a:srgbClr val="000087"/>
                </a:solidFill>
                <a:latin typeface="Consolas"/>
              </a:rPr>
              <a:t>f</a:t>
            </a:r>
            <a:r>
              <a:rPr lang="en-US" altLang="zh-TW" sz="2000" dirty="0" err="1" smtClean="0">
                <a:solidFill>
                  <a:srgbClr val="00005F"/>
                </a:solidFill>
                <a:latin typeface="Consolas"/>
              </a:rPr>
              <a:t>.</a:t>
            </a:r>
            <a:r>
              <a:rPr lang="en-US" altLang="zh-TW" sz="2000" dirty="0" err="1" smtClean="0">
                <a:solidFill>
                  <a:srgbClr val="000087"/>
                </a:solidFill>
                <a:latin typeface="Consolas"/>
              </a:rPr>
              <a:t>close</a:t>
            </a:r>
            <a:r>
              <a:rPr lang="en-US" altLang="zh-TW" sz="2000" dirty="0">
                <a:solidFill>
                  <a:srgbClr val="00005F"/>
                </a:solidFill>
                <a:latin typeface="Consolas"/>
              </a:rPr>
              <a:t>()</a:t>
            </a:r>
            <a:endParaRPr lang="en-US" altLang="zh-TW" sz="2000" dirty="0"/>
          </a:p>
          <a:p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把資料丟進</a:t>
            </a:r>
            <a:r>
              <a:rPr lang="en-US" altLang="zh-TW" dirty="0" err="1" smtClean="0"/>
              <a:t>BeautifulSoup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33050030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1340768"/>
            <a:ext cx="6932969" cy="4501585"/>
          </a:xfrm>
        </p:spPr>
      </p:pic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使用左欄</a:t>
            </a:r>
            <a:r>
              <a:rPr lang="en-US" altLang="zh-TW" dirty="0" err="1" smtClean="0"/>
              <a:t>th</a:t>
            </a:r>
            <a:r>
              <a:rPr lang="en-US" altLang="zh-TW" dirty="0" smtClean="0"/>
              <a:t> </a:t>
            </a:r>
            <a:r>
              <a:rPr lang="zh-TW" altLang="en-US" dirty="0" smtClean="0"/>
              <a:t>的名稱判斷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95406818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HTML </a:t>
            </a:r>
            <a:r>
              <a:rPr lang="zh-TW" altLang="en-US" dirty="0" smtClean="0"/>
              <a:t>表格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sz="1200" dirty="0">
                <a:solidFill>
                  <a:srgbClr val="00005F"/>
                </a:solidFill>
                <a:latin typeface="Consolas"/>
              </a:rPr>
              <a:t>&lt;</a:t>
            </a:r>
            <a:r>
              <a:rPr lang="en-US" altLang="zh-TW" sz="1200" dirty="0">
                <a:solidFill>
                  <a:srgbClr val="000087"/>
                </a:solidFill>
                <a:latin typeface="Consolas"/>
              </a:rPr>
              <a:t>table</a:t>
            </a:r>
            <a:r>
              <a:rPr lang="en-US" altLang="zh-TW" sz="1200" dirty="0">
                <a:solidFill>
                  <a:srgbClr val="00005F"/>
                </a:solidFill>
                <a:latin typeface="Consolas"/>
              </a:rPr>
              <a:t>&gt;</a:t>
            </a:r>
            <a:r>
              <a:rPr lang="en-US" altLang="zh-TW" sz="1200" dirty="0">
                <a:solidFill>
                  <a:srgbClr val="5F5F00"/>
                </a:solidFill>
                <a:latin typeface="Consolas"/>
              </a:rPr>
              <a:t> </a:t>
            </a:r>
            <a:endParaRPr lang="en-US" altLang="zh-TW" sz="1200" dirty="0" smtClean="0">
              <a:solidFill>
                <a:srgbClr val="5F5F00"/>
              </a:solidFill>
              <a:latin typeface="Consolas"/>
            </a:endParaRPr>
          </a:p>
          <a:p>
            <a:pPr marL="0" indent="0">
              <a:buNone/>
            </a:pPr>
            <a:r>
              <a:rPr lang="en-US" altLang="zh-TW" sz="1200" dirty="0" smtClean="0">
                <a:solidFill>
                  <a:srgbClr val="00005F"/>
                </a:solidFill>
                <a:latin typeface="Consolas"/>
              </a:rPr>
              <a:t>&lt;</a:t>
            </a:r>
            <a:r>
              <a:rPr lang="en-US" altLang="zh-TW" sz="1200" dirty="0" err="1">
                <a:solidFill>
                  <a:srgbClr val="000087"/>
                </a:solidFill>
                <a:latin typeface="Consolas"/>
              </a:rPr>
              <a:t>thead</a:t>
            </a:r>
            <a:r>
              <a:rPr lang="en-US" altLang="zh-TW" sz="1200" dirty="0">
                <a:solidFill>
                  <a:srgbClr val="00005F"/>
                </a:solidFill>
                <a:latin typeface="Consolas"/>
              </a:rPr>
              <a:t>&gt;</a:t>
            </a:r>
            <a:r>
              <a:rPr lang="en-US" altLang="zh-TW" sz="1200" dirty="0">
                <a:solidFill>
                  <a:srgbClr val="5F5F00"/>
                </a:solidFill>
                <a:latin typeface="Consolas"/>
              </a:rPr>
              <a:t> </a:t>
            </a:r>
            <a:endParaRPr lang="en-US" altLang="zh-TW" sz="1200" dirty="0" smtClean="0">
              <a:solidFill>
                <a:srgbClr val="5F5F00"/>
              </a:solidFill>
              <a:latin typeface="Consolas"/>
            </a:endParaRPr>
          </a:p>
          <a:p>
            <a:pPr marL="400050" lvl="1" indent="0">
              <a:buNone/>
            </a:pPr>
            <a:r>
              <a:rPr lang="en-US" altLang="zh-TW" sz="1200" dirty="0" smtClean="0">
                <a:solidFill>
                  <a:srgbClr val="00005F"/>
                </a:solidFill>
                <a:latin typeface="Consolas"/>
              </a:rPr>
              <a:t>&lt;</a:t>
            </a:r>
            <a:r>
              <a:rPr lang="en-US" altLang="zh-TW" sz="1200" dirty="0" err="1">
                <a:solidFill>
                  <a:srgbClr val="000087"/>
                </a:solidFill>
                <a:latin typeface="Consolas"/>
              </a:rPr>
              <a:t>tr</a:t>
            </a:r>
            <a:r>
              <a:rPr lang="en-US" altLang="zh-TW" sz="1200" dirty="0">
                <a:solidFill>
                  <a:srgbClr val="00005F"/>
                </a:solidFill>
                <a:latin typeface="Consolas"/>
              </a:rPr>
              <a:t>&gt;</a:t>
            </a:r>
            <a:r>
              <a:rPr lang="en-US" altLang="zh-TW" sz="1200" dirty="0">
                <a:solidFill>
                  <a:srgbClr val="5F5F00"/>
                </a:solidFill>
                <a:latin typeface="Consolas"/>
              </a:rPr>
              <a:t> </a:t>
            </a:r>
            <a:endParaRPr lang="en-US" altLang="zh-TW" sz="1200" dirty="0" smtClean="0">
              <a:solidFill>
                <a:srgbClr val="5F5F00"/>
              </a:solidFill>
              <a:latin typeface="Consolas"/>
            </a:endParaRPr>
          </a:p>
          <a:p>
            <a:pPr marL="800100" lvl="2" indent="0">
              <a:buNone/>
            </a:pPr>
            <a:r>
              <a:rPr lang="en-US" altLang="zh-TW" sz="1200" dirty="0" smtClean="0">
                <a:solidFill>
                  <a:srgbClr val="00005F"/>
                </a:solidFill>
                <a:latin typeface="Consolas"/>
              </a:rPr>
              <a:t>&lt;</a:t>
            </a:r>
            <a:r>
              <a:rPr lang="en-US" altLang="zh-TW" sz="1200" dirty="0" err="1">
                <a:solidFill>
                  <a:srgbClr val="000087"/>
                </a:solidFill>
                <a:latin typeface="Consolas"/>
              </a:rPr>
              <a:t>th</a:t>
            </a:r>
            <a:r>
              <a:rPr lang="en-US" altLang="zh-TW" sz="1200" dirty="0">
                <a:solidFill>
                  <a:srgbClr val="00005F"/>
                </a:solidFill>
                <a:latin typeface="Consolas"/>
              </a:rPr>
              <a:t>&gt;</a:t>
            </a:r>
            <a:r>
              <a:rPr lang="en-US" altLang="zh-TW" sz="1200" dirty="0">
                <a:solidFill>
                  <a:srgbClr val="000087"/>
                </a:solidFill>
                <a:latin typeface="Consolas"/>
              </a:rPr>
              <a:t>Month</a:t>
            </a:r>
            <a:r>
              <a:rPr lang="en-US" altLang="zh-TW" sz="1200" dirty="0">
                <a:solidFill>
                  <a:srgbClr val="00005F"/>
                </a:solidFill>
                <a:latin typeface="Consolas"/>
              </a:rPr>
              <a:t>&lt;/</a:t>
            </a:r>
            <a:r>
              <a:rPr lang="en-US" altLang="zh-TW" sz="1200" dirty="0" err="1">
                <a:solidFill>
                  <a:srgbClr val="000087"/>
                </a:solidFill>
                <a:latin typeface="Consolas"/>
              </a:rPr>
              <a:t>th</a:t>
            </a:r>
            <a:r>
              <a:rPr lang="en-US" altLang="zh-TW" sz="1200" dirty="0">
                <a:solidFill>
                  <a:srgbClr val="00005F"/>
                </a:solidFill>
                <a:latin typeface="Consolas"/>
              </a:rPr>
              <a:t>&gt;</a:t>
            </a:r>
            <a:r>
              <a:rPr lang="en-US" altLang="zh-TW" sz="12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zh-TW" altLang="en-US" sz="1200" dirty="0" smtClean="0">
                <a:solidFill>
                  <a:srgbClr val="5F5F00"/>
                </a:solidFill>
                <a:latin typeface="Consolas"/>
              </a:rPr>
              <a:t> </a:t>
            </a:r>
            <a:endParaRPr lang="en-US" altLang="zh-TW" sz="1200" dirty="0" smtClean="0">
              <a:solidFill>
                <a:srgbClr val="5F5F00"/>
              </a:solidFill>
              <a:latin typeface="Consolas"/>
            </a:endParaRPr>
          </a:p>
          <a:p>
            <a:pPr marL="800100" lvl="2" indent="0">
              <a:buNone/>
            </a:pPr>
            <a:r>
              <a:rPr lang="en-US" altLang="zh-TW" sz="1200" dirty="0" smtClean="0">
                <a:solidFill>
                  <a:srgbClr val="00005F"/>
                </a:solidFill>
                <a:latin typeface="Consolas"/>
              </a:rPr>
              <a:t>&lt;</a:t>
            </a:r>
            <a:r>
              <a:rPr lang="en-US" altLang="zh-TW" sz="1200" dirty="0" err="1">
                <a:solidFill>
                  <a:srgbClr val="000087"/>
                </a:solidFill>
                <a:latin typeface="Consolas"/>
              </a:rPr>
              <a:t>th</a:t>
            </a:r>
            <a:r>
              <a:rPr lang="en-US" altLang="zh-TW" sz="1200" dirty="0">
                <a:solidFill>
                  <a:srgbClr val="00005F"/>
                </a:solidFill>
                <a:latin typeface="Consolas"/>
              </a:rPr>
              <a:t>&gt;</a:t>
            </a:r>
            <a:r>
              <a:rPr lang="en-US" altLang="zh-TW" sz="1200" dirty="0">
                <a:solidFill>
                  <a:srgbClr val="000087"/>
                </a:solidFill>
                <a:latin typeface="Consolas"/>
              </a:rPr>
              <a:t>Savings</a:t>
            </a:r>
            <a:r>
              <a:rPr lang="en-US" altLang="zh-TW" sz="1200" dirty="0">
                <a:solidFill>
                  <a:srgbClr val="00005F"/>
                </a:solidFill>
                <a:latin typeface="Consolas"/>
              </a:rPr>
              <a:t>&lt;/</a:t>
            </a:r>
            <a:r>
              <a:rPr lang="en-US" altLang="zh-TW" sz="1200" dirty="0" err="1">
                <a:solidFill>
                  <a:srgbClr val="000087"/>
                </a:solidFill>
                <a:latin typeface="Consolas"/>
              </a:rPr>
              <a:t>th</a:t>
            </a:r>
            <a:r>
              <a:rPr lang="en-US" altLang="zh-TW" sz="1200" dirty="0">
                <a:solidFill>
                  <a:srgbClr val="00005F"/>
                </a:solidFill>
                <a:latin typeface="Consolas"/>
              </a:rPr>
              <a:t>&gt;</a:t>
            </a:r>
            <a:r>
              <a:rPr lang="en-US" altLang="zh-TW" sz="1200" dirty="0">
                <a:solidFill>
                  <a:srgbClr val="5F5F00"/>
                </a:solidFill>
                <a:latin typeface="Consolas"/>
              </a:rPr>
              <a:t> </a:t>
            </a:r>
          </a:p>
          <a:p>
            <a:pPr marL="400050" lvl="1" indent="0">
              <a:buNone/>
            </a:pPr>
            <a:r>
              <a:rPr lang="en-US" altLang="zh-TW" sz="1200" dirty="0" smtClean="0">
                <a:solidFill>
                  <a:srgbClr val="00005F"/>
                </a:solidFill>
                <a:latin typeface="Consolas"/>
              </a:rPr>
              <a:t>&lt;/</a:t>
            </a:r>
            <a:r>
              <a:rPr lang="en-US" altLang="zh-TW" sz="1200" dirty="0" err="1">
                <a:solidFill>
                  <a:srgbClr val="000087"/>
                </a:solidFill>
                <a:latin typeface="Consolas"/>
              </a:rPr>
              <a:t>tr</a:t>
            </a:r>
            <a:r>
              <a:rPr lang="en-US" altLang="zh-TW" sz="1200" dirty="0">
                <a:solidFill>
                  <a:srgbClr val="00005F"/>
                </a:solidFill>
                <a:latin typeface="Consolas"/>
              </a:rPr>
              <a:t>&gt;</a:t>
            </a:r>
            <a:r>
              <a:rPr lang="en-US" altLang="zh-TW" sz="1200" dirty="0">
                <a:solidFill>
                  <a:srgbClr val="5F5F00"/>
                </a:solidFill>
                <a:latin typeface="Consolas"/>
              </a:rPr>
              <a:t> </a:t>
            </a:r>
            <a:endParaRPr lang="en-US" altLang="zh-TW" sz="1200" dirty="0" smtClean="0">
              <a:solidFill>
                <a:srgbClr val="5F5F00"/>
              </a:solidFill>
              <a:latin typeface="Consolas"/>
            </a:endParaRPr>
          </a:p>
          <a:p>
            <a:pPr marL="0" indent="0">
              <a:buNone/>
            </a:pPr>
            <a:r>
              <a:rPr lang="en-US" altLang="zh-TW" sz="1200" dirty="0" smtClean="0">
                <a:solidFill>
                  <a:srgbClr val="00005F"/>
                </a:solidFill>
                <a:latin typeface="Consolas"/>
              </a:rPr>
              <a:t>&lt;/</a:t>
            </a:r>
            <a:r>
              <a:rPr lang="en-US" altLang="zh-TW" sz="1200" dirty="0" err="1">
                <a:solidFill>
                  <a:srgbClr val="000087"/>
                </a:solidFill>
                <a:latin typeface="Consolas"/>
              </a:rPr>
              <a:t>thead</a:t>
            </a:r>
            <a:r>
              <a:rPr lang="en-US" altLang="zh-TW" sz="1200" dirty="0">
                <a:solidFill>
                  <a:srgbClr val="00005F"/>
                </a:solidFill>
                <a:latin typeface="Consolas"/>
              </a:rPr>
              <a:t>&gt;</a:t>
            </a:r>
            <a:r>
              <a:rPr lang="en-US" altLang="zh-TW" sz="1200" dirty="0">
                <a:solidFill>
                  <a:srgbClr val="5F5F00"/>
                </a:solidFill>
                <a:latin typeface="Consolas"/>
              </a:rPr>
              <a:t> </a:t>
            </a:r>
            <a:endParaRPr lang="en-US" altLang="zh-TW" sz="1200" dirty="0" smtClean="0">
              <a:solidFill>
                <a:srgbClr val="5F5F00"/>
              </a:solidFill>
              <a:latin typeface="Consolas"/>
            </a:endParaRPr>
          </a:p>
          <a:p>
            <a:pPr marL="0" indent="0">
              <a:buNone/>
            </a:pPr>
            <a:r>
              <a:rPr lang="en-US" altLang="zh-TW" sz="1200" dirty="0" smtClean="0">
                <a:solidFill>
                  <a:srgbClr val="00005F"/>
                </a:solidFill>
                <a:latin typeface="Consolas"/>
              </a:rPr>
              <a:t>&lt;</a:t>
            </a:r>
            <a:r>
              <a:rPr lang="en-US" altLang="zh-TW" sz="1200" dirty="0" err="1">
                <a:solidFill>
                  <a:srgbClr val="000087"/>
                </a:solidFill>
                <a:latin typeface="Consolas"/>
              </a:rPr>
              <a:t>tbody</a:t>
            </a:r>
            <a:r>
              <a:rPr lang="en-US" altLang="zh-TW" sz="1200" dirty="0">
                <a:solidFill>
                  <a:srgbClr val="00005F"/>
                </a:solidFill>
                <a:latin typeface="Consolas"/>
              </a:rPr>
              <a:t>&gt;</a:t>
            </a:r>
            <a:r>
              <a:rPr lang="en-US" altLang="zh-TW" sz="1200" dirty="0">
                <a:solidFill>
                  <a:srgbClr val="5F5F00"/>
                </a:solidFill>
                <a:latin typeface="Consolas"/>
              </a:rPr>
              <a:t> </a:t>
            </a:r>
            <a:endParaRPr lang="en-US" altLang="zh-TW" sz="1200" dirty="0" smtClean="0">
              <a:solidFill>
                <a:srgbClr val="5F5F00"/>
              </a:solidFill>
              <a:latin typeface="Consolas"/>
            </a:endParaRPr>
          </a:p>
          <a:p>
            <a:pPr marL="400050" lvl="1" indent="0">
              <a:buNone/>
            </a:pPr>
            <a:r>
              <a:rPr lang="en-US" altLang="zh-TW" sz="1200" dirty="0" smtClean="0">
                <a:solidFill>
                  <a:srgbClr val="00005F"/>
                </a:solidFill>
                <a:latin typeface="Consolas"/>
              </a:rPr>
              <a:t>&lt;</a:t>
            </a:r>
            <a:r>
              <a:rPr lang="en-US" altLang="zh-TW" sz="1200" dirty="0" err="1">
                <a:solidFill>
                  <a:srgbClr val="000087"/>
                </a:solidFill>
                <a:latin typeface="Consolas"/>
              </a:rPr>
              <a:t>tr</a:t>
            </a:r>
            <a:r>
              <a:rPr lang="en-US" altLang="zh-TW" sz="1200" dirty="0">
                <a:solidFill>
                  <a:srgbClr val="00005F"/>
                </a:solidFill>
                <a:latin typeface="Consolas"/>
              </a:rPr>
              <a:t>&gt;</a:t>
            </a:r>
            <a:r>
              <a:rPr lang="en-US" altLang="zh-TW" sz="12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200" dirty="0">
                <a:solidFill>
                  <a:srgbClr val="00005F"/>
                </a:solidFill>
                <a:latin typeface="Consolas"/>
              </a:rPr>
              <a:t>&lt;</a:t>
            </a:r>
            <a:r>
              <a:rPr lang="en-US" altLang="zh-TW" sz="1200" dirty="0">
                <a:solidFill>
                  <a:srgbClr val="000087"/>
                </a:solidFill>
                <a:latin typeface="Consolas"/>
              </a:rPr>
              <a:t>td</a:t>
            </a:r>
            <a:r>
              <a:rPr lang="en-US" altLang="zh-TW" sz="1200" dirty="0">
                <a:solidFill>
                  <a:srgbClr val="00005F"/>
                </a:solidFill>
                <a:latin typeface="Consolas"/>
              </a:rPr>
              <a:t>&gt;</a:t>
            </a:r>
            <a:r>
              <a:rPr lang="en-US" altLang="zh-TW" sz="1200" dirty="0">
                <a:solidFill>
                  <a:srgbClr val="000087"/>
                </a:solidFill>
                <a:latin typeface="Consolas"/>
              </a:rPr>
              <a:t>January</a:t>
            </a:r>
            <a:r>
              <a:rPr lang="en-US" altLang="zh-TW" sz="1200" dirty="0">
                <a:solidFill>
                  <a:srgbClr val="00005F"/>
                </a:solidFill>
                <a:latin typeface="Consolas"/>
              </a:rPr>
              <a:t>&lt;/</a:t>
            </a:r>
            <a:r>
              <a:rPr lang="en-US" altLang="zh-TW" sz="1200" dirty="0">
                <a:solidFill>
                  <a:srgbClr val="000087"/>
                </a:solidFill>
                <a:latin typeface="Consolas"/>
              </a:rPr>
              <a:t>td</a:t>
            </a:r>
            <a:r>
              <a:rPr lang="en-US" altLang="zh-TW" sz="1200" dirty="0">
                <a:solidFill>
                  <a:srgbClr val="00005F"/>
                </a:solidFill>
                <a:latin typeface="Consolas"/>
              </a:rPr>
              <a:t>&gt;</a:t>
            </a:r>
            <a:r>
              <a:rPr lang="en-US" altLang="zh-TW" sz="12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200" dirty="0" smtClean="0">
                <a:solidFill>
                  <a:srgbClr val="00005F"/>
                </a:solidFill>
                <a:latin typeface="Consolas"/>
              </a:rPr>
              <a:t>&lt;</a:t>
            </a:r>
            <a:r>
              <a:rPr lang="en-US" altLang="zh-TW" sz="1200" dirty="0">
                <a:solidFill>
                  <a:srgbClr val="000087"/>
                </a:solidFill>
                <a:latin typeface="Consolas"/>
              </a:rPr>
              <a:t>td</a:t>
            </a:r>
            <a:r>
              <a:rPr lang="en-US" altLang="zh-TW" sz="1200" dirty="0">
                <a:solidFill>
                  <a:srgbClr val="00005F"/>
                </a:solidFill>
                <a:latin typeface="Consolas"/>
              </a:rPr>
              <a:t>&gt;</a:t>
            </a:r>
            <a:r>
              <a:rPr lang="en-US" altLang="zh-TW" sz="1200" dirty="0">
                <a:solidFill>
                  <a:srgbClr val="5F5F00"/>
                </a:solidFill>
                <a:latin typeface="Consolas"/>
              </a:rPr>
              <a:t>$</a:t>
            </a:r>
            <a:r>
              <a:rPr lang="en-US" altLang="zh-TW" sz="1200" dirty="0">
                <a:solidFill>
                  <a:srgbClr val="005F00"/>
                </a:solidFill>
                <a:latin typeface="Consolas"/>
              </a:rPr>
              <a:t>100</a:t>
            </a:r>
            <a:r>
              <a:rPr lang="en-US" altLang="zh-TW" sz="1200" dirty="0">
                <a:solidFill>
                  <a:srgbClr val="00005F"/>
                </a:solidFill>
                <a:latin typeface="Consolas"/>
              </a:rPr>
              <a:t>&lt;/</a:t>
            </a:r>
            <a:r>
              <a:rPr lang="en-US" altLang="zh-TW" sz="1200" dirty="0">
                <a:solidFill>
                  <a:srgbClr val="000087"/>
                </a:solidFill>
                <a:latin typeface="Consolas"/>
              </a:rPr>
              <a:t>td</a:t>
            </a:r>
            <a:r>
              <a:rPr lang="en-US" altLang="zh-TW" sz="1200" dirty="0" smtClean="0">
                <a:solidFill>
                  <a:srgbClr val="00005F"/>
                </a:solidFill>
                <a:latin typeface="Consolas"/>
              </a:rPr>
              <a:t>&gt;&lt;/</a:t>
            </a:r>
            <a:r>
              <a:rPr lang="en-US" altLang="zh-TW" sz="1200" dirty="0" err="1">
                <a:solidFill>
                  <a:srgbClr val="000087"/>
                </a:solidFill>
                <a:latin typeface="Consolas"/>
              </a:rPr>
              <a:t>tr</a:t>
            </a:r>
            <a:r>
              <a:rPr lang="en-US" altLang="zh-TW" sz="1200" dirty="0">
                <a:solidFill>
                  <a:srgbClr val="00005F"/>
                </a:solidFill>
                <a:latin typeface="Consolas"/>
              </a:rPr>
              <a:t>&gt;</a:t>
            </a:r>
            <a:r>
              <a:rPr lang="en-US" altLang="zh-TW" sz="1200" dirty="0">
                <a:solidFill>
                  <a:srgbClr val="5F5F00"/>
                </a:solidFill>
                <a:latin typeface="Consolas"/>
              </a:rPr>
              <a:t> </a:t>
            </a:r>
            <a:endParaRPr lang="en-US" altLang="zh-TW" sz="1200" dirty="0" smtClean="0">
              <a:solidFill>
                <a:srgbClr val="5F5F00"/>
              </a:solidFill>
              <a:latin typeface="Consolas"/>
            </a:endParaRPr>
          </a:p>
          <a:p>
            <a:pPr marL="400050" lvl="1" indent="0">
              <a:buNone/>
            </a:pPr>
            <a:r>
              <a:rPr lang="en-US" altLang="zh-TW" sz="1200" dirty="0" smtClean="0">
                <a:solidFill>
                  <a:srgbClr val="00005F"/>
                </a:solidFill>
                <a:latin typeface="Consolas"/>
              </a:rPr>
              <a:t>&lt;</a:t>
            </a:r>
            <a:r>
              <a:rPr lang="en-US" altLang="zh-TW" sz="1200" dirty="0" err="1">
                <a:solidFill>
                  <a:srgbClr val="000087"/>
                </a:solidFill>
                <a:latin typeface="Consolas"/>
              </a:rPr>
              <a:t>tr</a:t>
            </a:r>
            <a:r>
              <a:rPr lang="en-US" altLang="zh-TW" sz="1200" dirty="0">
                <a:solidFill>
                  <a:srgbClr val="00005F"/>
                </a:solidFill>
                <a:latin typeface="Consolas"/>
              </a:rPr>
              <a:t>&gt;</a:t>
            </a:r>
            <a:r>
              <a:rPr lang="en-US" altLang="zh-TW" sz="12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200" dirty="0">
                <a:solidFill>
                  <a:srgbClr val="00005F"/>
                </a:solidFill>
                <a:latin typeface="Consolas"/>
              </a:rPr>
              <a:t>&lt;</a:t>
            </a:r>
            <a:r>
              <a:rPr lang="en-US" altLang="zh-TW" sz="1200" dirty="0">
                <a:solidFill>
                  <a:srgbClr val="000087"/>
                </a:solidFill>
                <a:latin typeface="Consolas"/>
              </a:rPr>
              <a:t>td</a:t>
            </a:r>
            <a:r>
              <a:rPr lang="en-US" altLang="zh-TW" sz="1200" dirty="0">
                <a:solidFill>
                  <a:srgbClr val="00005F"/>
                </a:solidFill>
                <a:latin typeface="Consolas"/>
              </a:rPr>
              <a:t>&gt;</a:t>
            </a:r>
            <a:r>
              <a:rPr lang="en-US" altLang="zh-TW" sz="1200" dirty="0">
                <a:solidFill>
                  <a:srgbClr val="000087"/>
                </a:solidFill>
                <a:latin typeface="Consolas"/>
              </a:rPr>
              <a:t>February</a:t>
            </a:r>
            <a:r>
              <a:rPr lang="en-US" altLang="zh-TW" sz="1200" dirty="0">
                <a:solidFill>
                  <a:srgbClr val="00005F"/>
                </a:solidFill>
                <a:latin typeface="Consolas"/>
              </a:rPr>
              <a:t>&lt;/</a:t>
            </a:r>
            <a:r>
              <a:rPr lang="en-US" altLang="zh-TW" sz="1200" dirty="0">
                <a:solidFill>
                  <a:srgbClr val="000087"/>
                </a:solidFill>
                <a:latin typeface="Consolas"/>
              </a:rPr>
              <a:t>td</a:t>
            </a:r>
            <a:r>
              <a:rPr lang="en-US" altLang="zh-TW" sz="1200" dirty="0">
                <a:solidFill>
                  <a:srgbClr val="00005F"/>
                </a:solidFill>
                <a:latin typeface="Consolas"/>
              </a:rPr>
              <a:t>&gt;</a:t>
            </a:r>
            <a:r>
              <a:rPr lang="en-US" altLang="zh-TW" sz="12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200" dirty="0">
                <a:solidFill>
                  <a:srgbClr val="00005F"/>
                </a:solidFill>
                <a:latin typeface="Consolas"/>
              </a:rPr>
              <a:t>&lt;</a:t>
            </a:r>
            <a:r>
              <a:rPr lang="en-US" altLang="zh-TW" sz="1200" dirty="0">
                <a:solidFill>
                  <a:srgbClr val="000087"/>
                </a:solidFill>
                <a:latin typeface="Consolas"/>
              </a:rPr>
              <a:t>td</a:t>
            </a:r>
            <a:r>
              <a:rPr lang="en-US" altLang="zh-TW" sz="1200" dirty="0">
                <a:solidFill>
                  <a:srgbClr val="00005F"/>
                </a:solidFill>
                <a:latin typeface="Consolas"/>
              </a:rPr>
              <a:t>&gt;</a:t>
            </a:r>
            <a:r>
              <a:rPr lang="en-US" altLang="zh-TW" sz="1200" dirty="0">
                <a:solidFill>
                  <a:srgbClr val="5F5F00"/>
                </a:solidFill>
                <a:latin typeface="Consolas"/>
              </a:rPr>
              <a:t>$</a:t>
            </a:r>
            <a:r>
              <a:rPr lang="en-US" altLang="zh-TW" sz="1200" dirty="0">
                <a:solidFill>
                  <a:srgbClr val="005F00"/>
                </a:solidFill>
                <a:latin typeface="Consolas"/>
              </a:rPr>
              <a:t>80</a:t>
            </a:r>
            <a:r>
              <a:rPr lang="en-US" altLang="zh-TW" sz="1200" dirty="0">
                <a:solidFill>
                  <a:srgbClr val="00005F"/>
                </a:solidFill>
                <a:latin typeface="Consolas"/>
              </a:rPr>
              <a:t>&lt;/</a:t>
            </a:r>
            <a:r>
              <a:rPr lang="en-US" altLang="zh-TW" sz="1200" dirty="0">
                <a:solidFill>
                  <a:srgbClr val="000087"/>
                </a:solidFill>
                <a:latin typeface="Consolas"/>
              </a:rPr>
              <a:t>td</a:t>
            </a:r>
            <a:r>
              <a:rPr lang="en-US" altLang="zh-TW" sz="1200" dirty="0" smtClean="0">
                <a:solidFill>
                  <a:srgbClr val="00005F"/>
                </a:solidFill>
                <a:latin typeface="Consolas"/>
              </a:rPr>
              <a:t>&gt;&lt;/</a:t>
            </a:r>
            <a:r>
              <a:rPr lang="en-US" altLang="zh-TW" sz="1200" dirty="0" err="1">
                <a:solidFill>
                  <a:srgbClr val="000087"/>
                </a:solidFill>
                <a:latin typeface="Consolas"/>
              </a:rPr>
              <a:t>tr</a:t>
            </a:r>
            <a:r>
              <a:rPr lang="en-US" altLang="zh-TW" sz="1200" dirty="0">
                <a:solidFill>
                  <a:srgbClr val="00005F"/>
                </a:solidFill>
                <a:latin typeface="Consolas"/>
              </a:rPr>
              <a:t>&gt;</a:t>
            </a:r>
            <a:r>
              <a:rPr lang="en-US" altLang="zh-TW" sz="1200" dirty="0">
                <a:solidFill>
                  <a:srgbClr val="5F5F00"/>
                </a:solidFill>
                <a:latin typeface="Consolas"/>
              </a:rPr>
              <a:t> </a:t>
            </a:r>
            <a:endParaRPr lang="en-US" altLang="zh-TW" sz="1200" dirty="0" smtClean="0">
              <a:solidFill>
                <a:srgbClr val="5F5F00"/>
              </a:solidFill>
              <a:latin typeface="Consolas"/>
            </a:endParaRPr>
          </a:p>
          <a:p>
            <a:pPr marL="0" indent="0">
              <a:buNone/>
            </a:pPr>
            <a:r>
              <a:rPr lang="en-US" altLang="zh-TW" sz="1200" dirty="0" smtClean="0">
                <a:solidFill>
                  <a:srgbClr val="00005F"/>
                </a:solidFill>
                <a:latin typeface="Consolas"/>
              </a:rPr>
              <a:t>&lt;/</a:t>
            </a:r>
            <a:r>
              <a:rPr lang="en-US" altLang="zh-TW" sz="1200" dirty="0" err="1">
                <a:solidFill>
                  <a:srgbClr val="000087"/>
                </a:solidFill>
                <a:latin typeface="Consolas"/>
              </a:rPr>
              <a:t>tbody</a:t>
            </a:r>
            <a:r>
              <a:rPr lang="en-US" altLang="zh-TW" sz="1200" dirty="0">
                <a:solidFill>
                  <a:srgbClr val="00005F"/>
                </a:solidFill>
                <a:latin typeface="Consolas"/>
              </a:rPr>
              <a:t>&gt;</a:t>
            </a:r>
            <a:r>
              <a:rPr lang="en-US" altLang="zh-TW" sz="1200" dirty="0">
                <a:solidFill>
                  <a:srgbClr val="5F5F00"/>
                </a:solidFill>
                <a:latin typeface="Consolas"/>
              </a:rPr>
              <a:t> </a:t>
            </a:r>
            <a:endParaRPr lang="en-US" altLang="zh-TW" sz="1200" dirty="0" smtClean="0">
              <a:solidFill>
                <a:srgbClr val="5F5F00"/>
              </a:solidFill>
              <a:latin typeface="Consolas"/>
            </a:endParaRPr>
          </a:p>
          <a:p>
            <a:pPr marL="0" indent="0">
              <a:buNone/>
            </a:pPr>
            <a:r>
              <a:rPr lang="en-US" altLang="zh-TW" sz="1200" dirty="0" smtClean="0">
                <a:solidFill>
                  <a:srgbClr val="00005F"/>
                </a:solidFill>
                <a:latin typeface="Consolas"/>
              </a:rPr>
              <a:t>&lt;</a:t>
            </a:r>
            <a:r>
              <a:rPr lang="en-US" altLang="zh-TW" sz="1200" dirty="0" err="1">
                <a:solidFill>
                  <a:srgbClr val="000087"/>
                </a:solidFill>
                <a:latin typeface="Consolas"/>
              </a:rPr>
              <a:t>tfoot</a:t>
            </a:r>
            <a:r>
              <a:rPr lang="en-US" altLang="zh-TW" sz="1200" dirty="0">
                <a:solidFill>
                  <a:srgbClr val="00005F"/>
                </a:solidFill>
                <a:latin typeface="Consolas"/>
              </a:rPr>
              <a:t>&gt;</a:t>
            </a:r>
            <a:r>
              <a:rPr lang="en-US" altLang="zh-TW" sz="1200" dirty="0">
                <a:solidFill>
                  <a:srgbClr val="5F5F00"/>
                </a:solidFill>
                <a:latin typeface="Consolas"/>
              </a:rPr>
              <a:t> </a:t>
            </a:r>
            <a:endParaRPr lang="en-US" altLang="zh-TW" sz="1200" dirty="0" smtClean="0">
              <a:solidFill>
                <a:srgbClr val="5F5F00"/>
              </a:solidFill>
              <a:latin typeface="Consolas"/>
            </a:endParaRPr>
          </a:p>
          <a:p>
            <a:pPr marL="400050" lvl="1" indent="0">
              <a:buNone/>
            </a:pPr>
            <a:r>
              <a:rPr lang="en-US" altLang="zh-TW" sz="1200" dirty="0" smtClean="0">
                <a:solidFill>
                  <a:srgbClr val="00005F"/>
                </a:solidFill>
                <a:latin typeface="Consolas"/>
              </a:rPr>
              <a:t>&lt;</a:t>
            </a:r>
            <a:r>
              <a:rPr lang="en-US" altLang="zh-TW" sz="1200" dirty="0" err="1">
                <a:solidFill>
                  <a:srgbClr val="000087"/>
                </a:solidFill>
                <a:latin typeface="Consolas"/>
              </a:rPr>
              <a:t>tr</a:t>
            </a:r>
            <a:r>
              <a:rPr lang="en-US" altLang="zh-TW" sz="1200" dirty="0">
                <a:solidFill>
                  <a:srgbClr val="00005F"/>
                </a:solidFill>
                <a:latin typeface="Consolas"/>
              </a:rPr>
              <a:t>&gt;</a:t>
            </a:r>
            <a:r>
              <a:rPr lang="en-US" altLang="zh-TW" sz="12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200" dirty="0">
                <a:solidFill>
                  <a:srgbClr val="00005F"/>
                </a:solidFill>
                <a:latin typeface="Consolas"/>
              </a:rPr>
              <a:t>&lt;</a:t>
            </a:r>
            <a:r>
              <a:rPr lang="en-US" altLang="zh-TW" sz="1200" dirty="0">
                <a:solidFill>
                  <a:srgbClr val="000087"/>
                </a:solidFill>
                <a:latin typeface="Consolas"/>
              </a:rPr>
              <a:t>td</a:t>
            </a:r>
            <a:r>
              <a:rPr lang="en-US" altLang="zh-TW" sz="1200" dirty="0">
                <a:solidFill>
                  <a:srgbClr val="00005F"/>
                </a:solidFill>
                <a:latin typeface="Consolas"/>
              </a:rPr>
              <a:t>&gt;</a:t>
            </a:r>
            <a:r>
              <a:rPr lang="en-US" altLang="zh-TW" sz="1200" dirty="0">
                <a:solidFill>
                  <a:srgbClr val="000087"/>
                </a:solidFill>
                <a:latin typeface="Consolas"/>
              </a:rPr>
              <a:t>Sum</a:t>
            </a:r>
            <a:r>
              <a:rPr lang="en-US" altLang="zh-TW" sz="1200" dirty="0">
                <a:solidFill>
                  <a:srgbClr val="00005F"/>
                </a:solidFill>
                <a:latin typeface="Consolas"/>
              </a:rPr>
              <a:t>&lt;/</a:t>
            </a:r>
            <a:r>
              <a:rPr lang="en-US" altLang="zh-TW" sz="1200" dirty="0">
                <a:solidFill>
                  <a:srgbClr val="000087"/>
                </a:solidFill>
                <a:latin typeface="Consolas"/>
              </a:rPr>
              <a:t>td</a:t>
            </a:r>
            <a:r>
              <a:rPr lang="en-US" altLang="zh-TW" sz="1200" dirty="0">
                <a:solidFill>
                  <a:srgbClr val="00005F"/>
                </a:solidFill>
                <a:latin typeface="Consolas"/>
              </a:rPr>
              <a:t>&gt;</a:t>
            </a:r>
            <a:r>
              <a:rPr lang="en-US" altLang="zh-TW" sz="12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200" dirty="0">
                <a:solidFill>
                  <a:srgbClr val="00005F"/>
                </a:solidFill>
                <a:latin typeface="Consolas"/>
              </a:rPr>
              <a:t>&lt;</a:t>
            </a:r>
            <a:r>
              <a:rPr lang="en-US" altLang="zh-TW" sz="1200" dirty="0">
                <a:solidFill>
                  <a:srgbClr val="000087"/>
                </a:solidFill>
                <a:latin typeface="Consolas"/>
              </a:rPr>
              <a:t>td</a:t>
            </a:r>
            <a:r>
              <a:rPr lang="en-US" altLang="zh-TW" sz="1200" dirty="0">
                <a:solidFill>
                  <a:srgbClr val="00005F"/>
                </a:solidFill>
                <a:latin typeface="Consolas"/>
              </a:rPr>
              <a:t>&gt;</a:t>
            </a:r>
            <a:r>
              <a:rPr lang="en-US" altLang="zh-TW" sz="1200" dirty="0">
                <a:solidFill>
                  <a:srgbClr val="5F5F00"/>
                </a:solidFill>
                <a:latin typeface="Consolas"/>
              </a:rPr>
              <a:t>$</a:t>
            </a:r>
            <a:r>
              <a:rPr lang="en-US" altLang="zh-TW" sz="1200" dirty="0">
                <a:solidFill>
                  <a:srgbClr val="005F00"/>
                </a:solidFill>
                <a:latin typeface="Consolas"/>
              </a:rPr>
              <a:t>180</a:t>
            </a:r>
            <a:r>
              <a:rPr lang="en-US" altLang="zh-TW" sz="1200" dirty="0">
                <a:solidFill>
                  <a:srgbClr val="00005F"/>
                </a:solidFill>
                <a:latin typeface="Consolas"/>
              </a:rPr>
              <a:t>&lt;/</a:t>
            </a:r>
            <a:r>
              <a:rPr lang="en-US" altLang="zh-TW" sz="1200" dirty="0">
                <a:solidFill>
                  <a:srgbClr val="000087"/>
                </a:solidFill>
                <a:latin typeface="Consolas"/>
              </a:rPr>
              <a:t>td</a:t>
            </a:r>
            <a:r>
              <a:rPr lang="en-US" altLang="zh-TW" sz="1200" dirty="0">
                <a:solidFill>
                  <a:srgbClr val="00005F"/>
                </a:solidFill>
                <a:latin typeface="Consolas"/>
              </a:rPr>
              <a:t>&gt;</a:t>
            </a:r>
            <a:r>
              <a:rPr lang="en-US" altLang="zh-TW" sz="12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200" dirty="0">
                <a:solidFill>
                  <a:srgbClr val="00005F"/>
                </a:solidFill>
                <a:latin typeface="Consolas"/>
              </a:rPr>
              <a:t>&lt;/</a:t>
            </a:r>
            <a:r>
              <a:rPr lang="en-US" altLang="zh-TW" sz="1200" dirty="0" err="1">
                <a:solidFill>
                  <a:srgbClr val="000087"/>
                </a:solidFill>
                <a:latin typeface="Consolas"/>
              </a:rPr>
              <a:t>tr</a:t>
            </a:r>
            <a:r>
              <a:rPr lang="en-US" altLang="zh-TW" sz="1200" dirty="0">
                <a:solidFill>
                  <a:srgbClr val="00005F"/>
                </a:solidFill>
                <a:latin typeface="Consolas"/>
              </a:rPr>
              <a:t>&gt;</a:t>
            </a:r>
            <a:r>
              <a:rPr lang="en-US" altLang="zh-TW" sz="1200" dirty="0">
                <a:solidFill>
                  <a:srgbClr val="5F5F00"/>
                </a:solidFill>
                <a:latin typeface="Consolas"/>
              </a:rPr>
              <a:t> </a:t>
            </a:r>
            <a:endParaRPr lang="en-US" altLang="zh-TW" sz="1200" dirty="0" smtClean="0">
              <a:solidFill>
                <a:srgbClr val="5F5F00"/>
              </a:solidFill>
              <a:latin typeface="Consolas"/>
            </a:endParaRPr>
          </a:p>
          <a:p>
            <a:pPr marL="0" indent="0">
              <a:buNone/>
            </a:pPr>
            <a:r>
              <a:rPr lang="en-US" altLang="zh-TW" sz="1200" dirty="0" smtClean="0">
                <a:solidFill>
                  <a:srgbClr val="00005F"/>
                </a:solidFill>
                <a:latin typeface="Consolas"/>
              </a:rPr>
              <a:t>&lt;/</a:t>
            </a:r>
            <a:r>
              <a:rPr lang="en-US" altLang="zh-TW" sz="1200" dirty="0" err="1">
                <a:solidFill>
                  <a:srgbClr val="000087"/>
                </a:solidFill>
                <a:latin typeface="Consolas"/>
              </a:rPr>
              <a:t>tfoot</a:t>
            </a:r>
            <a:r>
              <a:rPr lang="en-US" altLang="zh-TW" sz="1200" dirty="0">
                <a:solidFill>
                  <a:srgbClr val="00005F"/>
                </a:solidFill>
                <a:latin typeface="Consolas"/>
              </a:rPr>
              <a:t>&gt;</a:t>
            </a:r>
            <a:r>
              <a:rPr lang="en-US" altLang="zh-TW" sz="1200" dirty="0">
                <a:solidFill>
                  <a:srgbClr val="5F5F00"/>
                </a:solidFill>
                <a:latin typeface="Consolas"/>
              </a:rPr>
              <a:t> </a:t>
            </a:r>
            <a:endParaRPr lang="en-US" altLang="zh-TW" sz="1200" dirty="0" smtClean="0">
              <a:solidFill>
                <a:srgbClr val="5F5F00"/>
              </a:solidFill>
              <a:latin typeface="Consolas"/>
            </a:endParaRPr>
          </a:p>
          <a:p>
            <a:pPr marL="0" indent="0">
              <a:buNone/>
            </a:pPr>
            <a:r>
              <a:rPr lang="en-US" altLang="zh-TW" sz="1200" dirty="0" smtClean="0">
                <a:solidFill>
                  <a:srgbClr val="00005F"/>
                </a:solidFill>
                <a:latin typeface="Consolas"/>
              </a:rPr>
              <a:t>&lt;/</a:t>
            </a:r>
            <a:r>
              <a:rPr lang="en-US" altLang="zh-TW" sz="1200" dirty="0">
                <a:solidFill>
                  <a:srgbClr val="000087"/>
                </a:solidFill>
                <a:latin typeface="Consolas"/>
              </a:rPr>
              <a:t>table</a:t>
            </a:r>
            <a:r>
              <a:rPr lang="en-US" altLang="zh-TW" sz="1200" dirty="0">
                <a:solidFill>
                  <a:srgbClr val="00005F"/>
                </a:solidFill>
                <a:latin typeface="Consolas"/>
              </a:rPr>
              <a:t>&gt;</a:t>
            </a:r>
            <a:endParaRPr lang="en-US" altLang="zh-TW" sz="1200" dirty="0"/>
          </a:p>
          <a:p>
            <a:pPr marL="0" indent="0">
              <a:buNone/>
            </a:pPr>
            <a:endParaRPr lang="zh-TW" altLang="en-US" sz="1200" dirty="0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4" y="2060848"/>
            <a:ext cx="2969793" cy="2657182"/>
          </a:xfrm>
        </p:spPr>
      </p:pic>
    </p:spTree>
    <p:extLst>
      <p:ext uri="{BB962C8B-B14F-4D97-AF65-F5344CB8AC3E}">
        <p14:creationId xmlns:p14="http://schemas.microsoft.com/office/powerpoint/2010/main" val="1609711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sz="2000" i="1" dirty="0">
                <a:solidFill>
                  <a:srgbClr val="87875F"/>
                </a:solidFill>
                <a:latin typeface="Consolas"/>
              </a:rPr>
              <a:t># -*- coding: utf-8 -*- </a:t>
            </a:r>
            <a:endParaRPr lang="en-US" altLang="zh-TW" sz="2000" i="1" dirty="0" smtClean="0">
              <a:solidFill>
                <a:srgbClr val="87875F"/>
              </a:solidFill>
              <a:latin typeface="Consolas"/>
            </a:endParaRPr>
          </a:p>
          <a:p>
            <a:pPr marL="0" indent="0">
              <a:buNone/>
            </a:pPr>
            <a:r>
              <a:rPr lang="en-US" altLang="zh-TW" sz="2000" dirty="0" smtClean="0">
                <a:solidFill>
                  <a:srgbClr val="87005F"/>
                </a:solidFill>
                <a:latin typeface="Consolas"/>
              </a:rPr>
              <a:t>from bs4</a:t>
            </a:r>
            <a:r>
              <a:rPr lang="en-US" altLang="zh-TW" sz="2000" dirty="0" smtClean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2000" dirty="0">
                <a:solidFill>
                  <a:srgbClr val="87005F"/>
                </a:solidFill>
                <a:latin typeface="Consolas"/>
              </a:rPr>
              <a:t>import</a:t>
            </a:r>
            <a:r>
              <a:rPr lang="en-US" altLang="zh-TW" sz="20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2000" dirty="0" err="1">
                <a:solidFill>
                  <a:srgbClr val="000087"/>
                </a:solidFill>
                <a:latin typeface="Consolas"/>
              </a:rPr>
              <a:t>BeautifulSoup</a:t>
            </a:r>
            <a:r>
              <a:rPr lang="en-US" altLang="zh-TW" sz="2000" dirty="0">
                <a:solidFill>
                  <a:srgbClr val="5F5F00"/>
                </a:solidFill>
                <a:latin typeface="Consolas"/>
              </a:rPr>
              <a:t> </a:t>
            </a:r>
            <a:endParaRPr lang="en-US" altLang="zh-TW" sz="2000" dirty="0" smtClean="0">
              <a:solidFill>
                <a:srgbClr val="5F5F00"/>
              </a:solidFill>
              <a:latin typeface="Consolas"/>
            </a:endParaRPr>
          </a:p>
          <a:p>
            <a:pPr marL="0" indent="0">
              <a:buNone/>
            </a:pPr>
            <a:r>
              <a:rPr lang="en-US" altLang="zh-TW" sz="2000" dirty="0" smtClean="0">
                <a:solidFill>
                  <a:srgbClr val="000087"/>
                </a:solidFill>
                <a:latin typeface="Consolas"/>
              </a:rPr>
              <a:t>f</a:t>
            </a:r>
            <a:r>
              <a:rPr lang="en-US" altLang="zh-TW" sz="2000" dirty="0" smtClean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2000" dirty="0">
                <a:solidFill>
                  <a:srgbClr val="00005F"/>
                </a:solidFill>
                <a:latin typeface="Consolas"/>
              </a:rPr>
              <a:t>=</a:t>
            </a:r>
            <a:r>
              <a:rPr lang="en-US" altLang="zh-TW" sz="20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2000" dirty="0">
                <a:solidFill>
                  <a:srgbClr val="000087"/>
                </a:solidFill>
                <a:latin typeface="Consolas"/>
              </a:rPr>
              <a:t>open</a:t>
            </a:r>
            <a:r>
              <a:rPr lang="en-US" altLang="zh-TW" sz="2000" dirty="0" smtClean="0">
                <a:solidFill>
                  <a:srgbClr val="00005F"/>
                </a:solidFill>
                <a:latin typeface="Consolas"/>
              </a:rPr>
              <a:t>(</a:t>
            </a:r>
            <a:r>
              <a:rPr lang="en-US" altLang="zh-TW" sz="2000" dirty="0" smtClean="0">
                <a:solidFill>
                  <a:srgbClr val="005F5F"/>
                </a:solidFill>
                <a:latin typeface="Consolas"/>
              </a:rPr>
              <a:t>'51081295_102-0400-1-051.txt'</a:t>
            </a:r>
            <a:r>
              <a:rPr lang="en-US" altLang="zh-TW" sz="2000" dirty="0" smtClean="0">
                <a:solidFill>
                  <a:srgbClr val="00005F"/>
                </a:solidFill>
                <a:latin typeface="Consolas"/>
              </a:rPr>
              <a:t>,</a:t>
            </a:r>
            <a:r>
              <a:rPr lang="en-US" altLang="zh-TW" sz="2000" dirty="0" smtClean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2000" dirty="0">
                <a:solidFill>
                  <a:srgbClr val="005F5F"/>
                </a:solidFill>
                <a:latin typeface="Consolas"/>
              </a:rPr>
              <a:t>'r'</a:t>
            </a:r>
            <a:r>
              <a:rPr lang="en-US" altLang="zh-TW" sz="2000" dirty="0">
                <a:solidFill>
                  <a:srgbClr val="00005F"/>
                </a:solidFill>
                <a:latin typeface="Consolas"/>
              </a:rPr>
              <a:t>)</a:t>
            </a:r>
            <a:r>
              <a:rPr lang="en-US" altLang="zh-TW" sz="2000" dirty="0">
                <a:solidFill>
                  <a:srgbClr val="5F5F00"/>
                </a:solidFill>
                <a:latin typeface="Consolas"/>
              </a:rPr>
              <a:t> </a:t>
            </a:r>
            <a:endParaRPr lang="en-US" altLang="zh-TW" sz="2000" dirty="0" smtClean="0">
              <a:solidFill>
                <a:srgbClr val="5F5F00"/>
              </a:solidFill>
              <a:latin typeface="Consolas"/>
            </a:endParaRPr>
          </a:p>
          <a:p>
            <a:pPr marL="0" indent="0">
              <a:buNone/>
            </a:pPr>
            <a:r>
              <a:rPr lang="en-US" altLang="zh-TW" sz="2000" dirty="0" err="1" smtClean="0">
                <a:solidFill>
                  <a:srgbClr val="000087"/>
                </a:solidFill>
                <a:latin typeface="Consolas"/>
              </a:rPr>
              <a:t>response_text</a:t>
            </a:r>
            <a:r>
              <a:rPr lang="en-US" altLang="zh-TW" sz="2000" dirty="0" smtClean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2000" dirty="0">
                <a:solidFill>
                  <a:srgbClr val="00005F"/>
                </a:solidFill>
                <a:latin typeface="Consolas"/>
              </a:rPr>
              <a:t>=</a:t>
            </a:r>
            <a:r>
              <a:rPr lang="en-US" altLang="zh-TW" sz="20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2000" dirty="0" err="1">
                <a:solidFill>
                  <a:srgbClr val="000087"/>
                </a:solidFill>
                <a:latin typeface="Consolas"/>
              </a:rPr>
              <a:t>f</a:t>
            </a:r>
            <a:r>
              <a:rPr lang="en-US" altLang="zh-TW" sz="2000" dirty="0" err="1">
                <a:solidFill>
                  <a:srgbClr val="00005F"/>
                </a:solidFill>
                <a:latin typeface="Consolas"/>
              </a:rPr>
              <a:t>.</a:t>
            </a:r>
            <a:r>
              <a:rPr lang="en-US" altLang="zh-TW" sz="2000" dirty="0" err="1">
                <a:solidFill>
                  <a:srgbClr val="000087"/>
                </a:solidFill>
                <a:latin typeface="Consolas"/>
              </a:rPr>
              <a:t>read</a:t>
            </a:r>
            <a:r>
              <a:rPr lang="en-US" altLang="zh-TW" sz="2000" dirty="0">
                <a:solidFill>
                  <a:srgbClr val="00005F"/>
                </a:solidFill>
                <a:latin typeface="Consolas"/>
              </a:rPr>
              <a:t>()</a:t>
            </a:r>
            <a:r>
              <a:rPr lang="en-US" altLang="zh-TW" sz="2000" dirty="0">
                <a:solidFill>
                  <a:srgbClr val="5F5F00"/>
                </a:solidFill>
                <a:latin typeface="Consolas"/>
              </a:rPr>
              <a:t> </a:t>
            </a:r>
            <a:endParaRPr lang="en-US" altLang="zh-TW" sz="2000" dirty="0" smtClean="0">
              <a:solidFill>
                <a:srgbClr val="5F5F00"/>
              </a:solidFill>
              <a:latin typeface="Consolas"/>
            </a:endParaRPr>
          </a:p>
          <a:p>
            <a:pPr marL="0" indent="0">
              <a:buNone/>
            </a:pPr>
            <a:r>
              <a:rPr lang="en-US" altLang="zh-TW" sz="2000" dirty="0" err="1" smtClean="0">
                <a:solidFill>
                  <a:srgbClr val="000087"/>
                </a:solidFill>
                <a:latin typeface="Consolas"/>
              </a:rPr>
              <a:t>f</a:t>
            </a:r>
            <a:r>
              <a:rPr lang="en-US" altLang="zh-TW" sz="2000" dirty="0" err="1" smtClean="0">
                <a:solidFill>
                  <a:srgbClr val="00005F"/>
                </a:solidFill>
                <a:latin typeface="Consolas"/>
              </a:rPr>
              <a:t>.</a:t>
            </a:r>
            <a:r>
              <a:rPr lang="en-US" altLang="zh-TW" sz="2000" dirty="0" err="1" smtClean="0">
                <a:solidFill>
                  <a:srgbClr val="000087"/>
                </a:solidFill>
                <a:latin typeface="Consolas"/>
              </a:rPr>
              <a:t>close</a:t>
            </a:r>
            <a:r>
              <a:rPr lang="en-US" altLang="zh-TW" sz="2000" dirty="0">
                <a:solidFill>
                  <a:srgbClr val="00005F"/>
                </a:solidFill>
                <a:latin typeface="Consolas"/>
              </a:rPr>
              <a:t>()</a:t>
            </a:r>
            <a:r>
              <a:rPr lang="en-US" altLang="zh-TW" sz="2000" dirty="0">
                <a:solidFill>
                  <a:srgbClr val="5F5F00"/>
                </a:solidFill>
                <a:latin typeface="Consolas"/>
              </a:rPr>
              <a:t> </a:t>
            </a:r>
            <a:endParaRPr lang="en-US" altLang="zh-TW" sz="2000" dirty="0" smtClean="0">
              <a:solidFill>
                <a:srgbClr val="5F5F00"/>
              </a:solidFill>
              <a:latin typeface="Consolas"/>
            </a:endParaRPr>
          </a:p>
          <a:p>
            <a:pPr marL="0" indent="0">
              <a:buNone/>
            </a:pPr>
            <a:endParaRPr lang="en-US" altLang="zh-TW" sz="2000" dirty="0" smtClean="0">
              <a:solidFill>
                <a:srgbClr val="5F5F00"/>
              </a:solidFill>
              <a:latin typeface="Consolas"/>
            </a:endParaRPr>
          </a:p>
          <a:p>
            <a:pPr marL="0" indent="0">
              <a:buNone/>
            </a:pPr>
            <a:r>
              <a:rPr lang="en-US" altLang="zh-TW" sz="2000" dirty="0" smtClean="0">
                <a:solidFill>
                  <a:srgbClr val="000087"/>
                </a:solidFill>
                <a:latin typeface="Consolas"/>
              </a:rPr>
              <a:t>soup</a:t>
            </a:r>
            <a:r>
              <a:rPr lang="en-US" altLang="zh-TW" sz="2000" dirty="0" smtClean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2000" dirty="0">
                <a:solidFill>
                  <a:srgbClr val="00005F"/>
                </a:solidFill>
                <a:latin typeface="Consolas"/>
              </a:rPr>
              <a:t>=</a:t>
            </a:r>
            <a:r>
              <a:rPr lang="en-US" altLang="zh-TW" sz="20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2000" dirty="0" err="1" smtClean="0">
                <a:solidFill>
                  <a:srgbClr val="000087"/>
                </a:solidFill>
                <a:latin typeface="Consolas"/>
              </a:rPr>
              <a:t>BeautifulSoup</a:t>
            </a:r>
            <a:r>
              <a:rPr lang="en-US" altLang="zh-TW" sz="2000" dirty="0">
                <a:solidFill>
                  <a:srgbClr val="00005F"/>
                </a:solidFill>
                <a:latin typeface="Consolas"/>
              </a:rPr>
              <a:t>(</a:t>
            </a:r>
            <a:r>
              <a:rPr lang="en-US" altLang="zh-TW" sz="2000" dirty="0">
                <a:solidFill>
                  <a:srgbClr val="005F5F"/>
                </a:solidFill>
                <a:latin typeface="Consolas"/>
              </a:rPr>
              <a:t>''</a:t>
            </a:r>
            <a:r>
              <a:rPr lang="en-US" altLang="zh-TW" sz="2000" dirty="0">
                <a:solidFill>
                  <a:srgbClr val="00005F"/>
                </a:solidFill>
                <a:latin typeface="Consolas"/>
              </a:rPr>
              <a:t>.</a:t>
            </a:r>
            <a:r>
              <a:rPr lang="en-US" altLang="zh-TW" sz="2000" dirty="0">
                <a:solidFill>
                  <a:srgbClr val="000087"/>
                </a:solidFill>
                <a:latin typeface="Consolas"/>
              </a:rPr>
              <a:t>join</a:t>
            </a:r>
            <a:r>
              <a:rPr lang="en-US" altLang="zh-TW" sz="2000" dirty="0">
                <a:solidFill>
                  <a:srgbClr val="00005F"/>
                </a:solidFill>
                <a:latin typeface="Consolas"/>
              </a:rPr>
              <a:t>(</a:t>
            </a:r>
            <a:r>
              <a:rPr lang="en-US" altLang="zh-TW" sz="2000" dirty="0" err="1">
                <a:solidFill>
                  <a:srgbClr val="000087"/>
                </a:solidFill>
                <a:latin typeface="Consolas"/>
              </a:rPr>
              <a:t>response_text</a:t>
            </a:r>
            <a:r>
              <a:rPr lang="en-US" altLang="zh-TW" sz="2000" dirty="0">
                <a:solidFill>
                  <a:srgbClr val="00005F"/>
                </a:solidFill>
                <a:latin typeface="Consolas"/>
              </a:rPr>
              <a:t>))</a:t>
            </a:r>
            <a:r>
              <a:rPr lang="en-US" altLang="zh-TW" sz="2000" dirty="0">
                <a:solidFill>
                  <a:srgbClr val="5F5F00"/>
                </a:solidFill>
                <a:latin typeface="Consolas"/>
              </a:rPr>
              <a:t> </a:t>
            </a:r>
            <a:endParaRPr lang="en-US" altLang="zh-TW" sz="2000" dirty="0" smtClean="0">
              <a:solidFill>
                <a:srgbClr val="5F5F00"/>
              </a:solidFill>
              <a:latin typeface="Consolas"/>
            </a:endParaRPr>
          </a:p>
          <a:p>
            <a:pPr marL="0" indent="0">
              <a:buNone/>
            </a:pPr>
            <a:r>
              <a:rPr lang="en-US" altLang="zh-TW" sz="2000" dirty="0" err="1" smtClean="0">
                <a:solidFill>
                  <a:srgbClr val="000087"/>
                </a:solidFill>
                <a:latin typeface="Consolas"/>
              </a:rPr>
              <a:t>tr</a:t>
            </a:r>
            <a:r>
              <a:rPr lang="en-US" altLang="zh-TW" sz="2000" dirty="0" smtClean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2000" dirty="0">
                <a:solidFill>
                  <a:srgbClr val="00005F"/>
                </a:solidFill>
                <a:latin typeface="Consolas"/>
              </a:rPr>
              <a:t>=</a:t>
            </a:r>
            <a:r>
              <a:rPr lang="en-US" altLang="zh-TW" sz="20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2000" dirty="0" err="1">
                <a:solidFill>
                  <a:srgbClr val="000087"/>
                </a:solidFill>
                <a:latin typeface="Consolas"/>
              </a:rPr>
              <a:t>soup</a:t>
            </a:r>
            <a:r>
              <a:rPr lang="en-US" altLang="zh-TW" sz="2000" dirty="0" err="1">
                <a:solidFill>
                  <a:srgbClr val="00005F"/>
                </a:solidFill>
                <a:latin typeface="Consolas"/>
              </a:rPr>
              <a:t>.</a:t>
            </a:r>
            <a:r>
              <a:rPr lang="en-US" altLang="zh-TW" sz="2000" dirty="0" err="1">
                <a:solidFill>
                  <a:srgbClr val="000087"/>
                </a:solidFill>
                <a:latin typeface="Consolas"/>
              </a:rPr>
              <a:t>findAll</a:t>
            </a:r>
            <a:r>
              <a:rPr lang="en-US" altLang="zh-TW" sz="2000" dirty="0">
                <a:solidFill>
                  <a:srgbClr val="00005F"/>
                </a:solidFill>
                <a:latin typeface="Consolas"/>
              </a:rPr>
              <a:t>(</a:t>
            </a:r>
            <a:r>
              <a:rPr lang="en-US" altLang="zh-TW" sz="2000" dirty="0">
                <a:solidFill>
                  <a:srgbClr val="005F5F"/>
                </a:solidFill>
                <a:latin typeface="Consolas"/>
              </a:rPr>
              <a:t>'</a:t>
            </a:r>
            <a:r>
              <a:rPr lang="en-US" altLang="zh-TW" sz="2000" dirty="0" err="1">
                <a:solidFill>
                  <a:srgbClr val="005F5F"/>
                </a:solidFill>
                <a:latin typeface="Consolas"/>
              </a:rPr>
              <a:t>tr</a:t>
            </a:r>
            <a:r>
              <a:rPr lang="en-US" altLang="zh-TW" sz="2000" dirty="0">
                <a:solidFill>
                  <a:srgbClr val="005F5F"/>
                </a:solidFill>
                <a:latin typeface="Consolas"/>
              </a:rPr>
              <a:t>'</a:t>
            </a:r>
            <a:r>
              <a:rPr lang="en-US" altLang="zh-TW" sz="2000" dirty="0">
                <a:solidFill>
                  <a:srgbClr val="00005F"/>
                </a:solidFill>
                <a:latin typeface="Consolas"/>
              </a:rPr>
              <a:t>)</a:t>
            </a:r>
            <a:r>
              <a:rPr lang="en-US" altLang="zh-TW" sz="2000" dirty="0">
                <a:solidFill>
                  <a:srgbClr val="5F5F00"/>
                </a:solidFill>
                <a:latin typeface="Consolas"/>
              </a:rPr>
              <a:t> </a:t>
            </a:r>
            <a:endParaRPr lang="en-US" altLang="zh-TW" sz="2000" dirty="0" smtClean="0">
              <a:solidFill>
                <a:srgbClr val="5F5F00"/>
              </a:solidFill>
              <a:latin typeface="Consolas"/>
            </a:endParaRPr>
          </a:p>
          <a:p>
            <a:pPr marL="0" indent="0">
              <a:buNone/>
            </a:pPr>
            <a:r>
              <a:rPr lang="en-US" altLang="zh-TW" sz="2000" dirty="0" smtClean="0">
                <a:solidFill>
                  <a:srgbClr val="87005F"/>
                </a:solidFill>
                <a:latin typeface="Consolas"/>
              </a:rPr>
              <a:t>for</a:t>
            </a:r>
            <a:r>
              <a:rPr lang="en-US" altLang="zh-TW" sz="2000" dirty="0" smtClean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2000" dirty="0">
                <a:solidFill>
                  <a:srgbClr val="000087"/>
                </a:solidFill>
                <a:latin typeface="Consolas"/>
              </a:rPr>
              <a:t>row</a:t>
            </a:r>
            <a:r>
              <a:rPr lang="en-US" altLang="zh-TW" sz="20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2000" dirty="0">
                <a:solidFill>
                  <a:srgbClr val="87005F"/>
                </a:solidFill>
                <a:latin typeface="Consolas"/>
              </a:rPr>
              <a:t>in</a:t>
            </a:r>
            <a:r>
              <a:rPr lang="en-US" altLang="zh-TW" sz="20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2000" dirty="0" err="1">
                <a:solidFill>
                  <a:srgbClr val="000087"/>
                </a:solidFill>
                <a:latin typeface="Consolas"/>
              </a:rPr>
              <a:t>tr</a:t>
            </a:r>
            <a:r>
              <a:rPr lang="en-US" altLang="zh-TW" sz="2000" dirty="0">
                <a:solidFill>
                  <a:srgbClr val="00005F"/>
                </a:solidFill>
                <a:latin typeface="Consolas"/>
              </a:rPr>
              <a:t>:</a:t>
            </a:r>
            <a:r>
              <a:rPr lang="en-US" altLang="zh-TW" sz="2000" dirty="0">
                <a:solidFill>
                  <a:srgbClr val="5F5F00"/>
                </a:solidFill>
                <a:latin typeface="Consolas"/>
              </a:rPr>
              <a:t> </a:t>
            </a:r>
            <a:endParaRPr lang="en-US" altLang="zh-TW" sz="2000" dirty="0" smtClean="0">
              <a:solidFill>
                <a:srgbClr val="5F5F00"/>
              </a:solidFill>
              <a:latin typeface="Consolas"/>
            </a:endParaRPr>
          </a:p>
          <a:p>
            <a:pPr marL="0" indent="0">
              <a:buNone/>
            </a:pPr>
            <a:r>
              <a:rPr lang="zh-TW" altLang="en-US" sz="20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zh-TW" altLang="en-US" sz="2000" dirty="0" smtClean="0">
                <a:solidFill>
                  <a:srgbClr val="5F5F00"/>
                </a:solidFill>
                <a:latin typeface="Consolas"/>
              </a:rPr>
              <a:t>   </a:t>
            </a:r>
            <a:r>
              <a:rPr lang="en-US" altLang="zh-TW" sz="2000" dirty="0" smtClean="0">
                <a:solidFill>
                  <a:srgbClr val="87005F"/>
                </a:solidFill>
                <a:latin typeface="Consolas"/>
              </a:rPr>
              <a:t>print</a:t>
            </a:r>
            <a:r>
              <a:rPr lang="en-US" altLang="zh-TW" sz="2000" dirty="0" smtClean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2000" dirty="0" err="1">
                <a:solidFill>
                  <a:srgbClr val="000087"/>
                </a:solidFill>
                <a:latin typeface="Consolas"/>
              </a:rPr>
              <a:t>row</a:t>
            </a:r>
            <a:r>
              <a:rPr lang="en-US" altLang="zh-TW" sz="2000" dirty="0" err="1">
                <a:solidFill>
                  <a:srgbClr val="00005F"/>
                </a:solidFill>
                <a:latin typeface="Consolas"/>
              </a:rPr>
              <a:t>.</a:t>
            </a:r>
            <a:r>
              <a:rPr lang="en-US" altLang="zh-TW" sz="2000" dirty="0" err="1">
                <a:solidFill>
                  <a:srgbClr val="000087"/>
                </a:solidFill>
                <a:latin typeface="Consolas"/>
              </a:rPr>
              <a:t>find</a:t>
            </a:r>
            <a:r>
              <a:rPr lang="en-US" altLang="zh-TW" sz="2000" dirty="0">
                <a:solidFill>
                  <a:srgbClr val="00005F"/>
                </a:solidFill>
                <a:latin typeface="Consolas"/>
              </a:rPr>
              <a:t>(</a:t>
            </a:r>
            <a:r>
              <a:rPr lang="en-US" altLang="zh-TW" sz="2000" dirty="0">
                <a:solidFill>
                  <a:srgbClr val="005F5F"/>
                </a:solidFill>
                <a:latin typeface="Consolas"/>
              </a:rPr>
              <a:t>'</a:t>
            </a:r>
            <a:r>
              <a:rPr lang="en-US" altLang="zh-TW" sz="2000" dirty="0" err="1">
                <a:solidFill>
                  <a:srgbClr val="005F5F"/>
                </a:solidFill>
                <a:latin typeface="Consolas"/>
              </a:rPr>
              <a:t>th</a:t>
            </a:r>
            <a:r>
              <a:rPr lang="en-US" altLang="zh-TW" sz="2000" dirty="0">
                <a:solidFill>
                  <a:srgbClr val="005F5F"/>
                </a:solidFill>
                <a:latin typeface="Consolas"/>
              </a:rPr>
              <a:t>'</a:t>
            </a:r>
            <a:r>
              <a:rPr lang="en-US" altLang="zh-TW" sz="2000" dirty="0">
                <a:solidFill>
                  <a:srgbClr val="00005F"/>
                </a:solidFill>
                <a:latin typeface="Consolas"/>
              </a:rPr>
              <a:t>)</a:t>
            </a:r>
            <a:endParaRPr lang="en-US" altLang="zh-TW" sz="2000" dirty="0"/>
          </a:p>
          <a:p>
            <a:pPr marL="0" indent="0">
              <a:buNone/>
            </a:pPr>
            <a:endParaRPr lang="zh-TW" altLang="en-US" sz="2000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抓出</a:t>
            </a:r>
            <a:r>
              <a:rPr lang="zh-TW" altLang="en-US" dirty="0"/>
              <a:t>含有</a:t>
            </a:r>
            <a:r>
              <a:rPr lang="en-US" altLang="zh-TW" dirty="0" err="1" smtClean="0"/>
              <a:t>th</a:t>
            </a:r>
            <a:r>
              <a:rPr lang="zh-TW" altLang="en-US" dirty="0" smtClean="0"/>
              <a:t> 的列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24349576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4641850"/>
          </a:xfrm>
        </p:spPr>
        <p:txBody>
          <a:bodyPr/>
          <a:lstStyle/>
          <a:p>
            <a:r>
              <a:rPr lang="zh-TW" altLang="en-US" dirty="0" smtClean="0"/>
              <a:t>並不是所有的列都有</a:t>
            </a:r>
            <a:r>
              <a:rPr lang="en-US" altLang="zh-TW" dirty="0" err="1" smtClean="0"/>
              <a:t>th</a:t>
            </a:r>
            <a:endParaRPr lang="en-US" altLang="zh-TW" dirty="0" smtClean="0"/>
          </a:p>
          <a:p>
            <a:r>
              <a:rPr lang="zh-TW" altLang="en-US" dirty="0"/>
              <a:t>最左一欄</a:t>
            </a:r>
            <a:r>
              <a:rPr lang="zh-TW" altLang="en-US" dirty="0" smtClean="0"/>
              <a:t>的</a:t>
            </a:r>
            <a:r>
              <a:rPr lang="en-US" altLang="zh-TW" dirty="0" err="1" smtClean="0"/>
              <a:t>tr</a:t>
            </a:r>
            <a:r>
              <a:rPr lang="en-US" altLang="zh-TW" dirty="0" smtClean="0"/>
              <a:t> </a:t>
            </a:r>
            <a:r>
              <a:rPr lang="zh-TW" altLang="en-US" dirty="0" smtClean="0"/>
              <a:t>下面只有</a:t>
            </a:r>
            <a:r>
              <a:rPr lang="en-US" altLang="zh-TW" dirty="0" smtClean="0"/>
              <a:t>td</a:t>
            </a:r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列出</a:t>
            </a:r>
            <a:r>
              <a:rPr lang="en-US" altLang="zh-TW" dirty="0" err="1"/>
              <a:t>th</a:t>
            </a:r>
            <a:r>
              <a:rPr lang="en-US" altLang="zh-TW" dirty="0"/>
              <a:t> </a:t>
            </a:r>
            <a:r>
              <a:rPr lang="zh-TW" altLang="en-US" dirty="0"/>
              <a:t>的名稱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6" y="2564904"/>
            <a:ext cx="6203115" cy="3286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974385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>
                <a:solidFill>
                  <a:srgbClr val="87005F"/>
                </a:solidFill>
                <a:latin typeface="Consolas"/>
              </a:rPr>
              <a:t>for</a:t>
            </a:r>
            <a:r>
              <a:rPr lang="en-US" altLang="zh-TW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dirty="0">
                <a:solidFill>
                  <a:srgbClr val="000087"/>
                </a:solidFill>
                <a:latin typeface="Consolas"/>
              </a:rPr>
              <a:t>row</a:t>
            </a:r>
            <a:r>
              <a:rPr lang="en-US" altLang="zh-TW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dirty="0">
                <a:solidFill>
                  <a:srgbClr val="87005F"/>
                </a:solidFill>
                <a:latin typeface="Consolas"/>
              </a:rPr>
              <a:t>in</a:t>
            </a:r>
            <a:r>
              <a:rPr lang="en-US" altLang="zh-TW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dirty="0" err="1">
                <a:solidFill>
                  <a:srgbClr val="000087"/>
                </a:solidFill>
                <a:latin typeface="Consolas"/>
              </a:rPr>
              <a:t>tr</a:t>
            </a:r>
            <a:r>
              <a:rPr lang="en-US" altLang="zh-TW" dirty="0">
                <a:solidFill>
                  <a:srgbClr val="00005F"/>
                </a:solidFill>
                <a:latin typeface="Consolas"/>
              </a:rPr>
              <a:t>:</a:t>
            </a:r>
            <a:r>
              <a:rPr lang="en-US" altLang="zh-TW" dirty="0">
                <a:solidFill>
                  <a:srgbClr val="5F5F00"/>
                </a:solidFill>
                <a:latin typeface="Consolas"/>
              </a:rPr>
              <a:t> </a:t>
            </a:r>
            <a:endParaRPr lang="en-US" altLang="zh-TW" dirty="0" smtClean="0">
              <a:solidFill>
                <a:srgbClr val="5F5F00"/>
              </a:solidFill>
              <a:latin typeface="Consolas"/>
            </a:endParaRPr>
          </a:p>
          <a:p>
            <a:pPr marL="0" indent="0">
              <a:buNone/>
            </a:pPr>
            <a:r>
              <a:rPr lang="zh-TW" altLang="en-US" dirty="0" smtClean="0">
                <a:solidFill>
                  <a:srgbClr val="87005F"/>
                </a:solidFill>
                <a:latin typeface="Consolas"/>
              </a:rPr>
              <a:t>    </a:t>
            </a:r>
            <a:r>
              <a:rPr lang="en-US" altLang="zh-TW" dirty="0" smtClean="0">
                <a:solidFill>
                  <a:srgbClr val="87005F"/>
                </a:solidFill>
                <a:latin typeface="Consolas"/>
              </a:rPr>
              <a:t>print</a:t>
            </a:r>
            <a:r>
              <a:rPr lang="en-US" altLang="zh-TW" dirty="0" smtClean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dirty="0" err="1">
                <a:solidFill>
                  <a:srgbClr val="000087"/>
                </a:solidFill>
                <a:latin typeface="Consolas"/>
              </a:rPr>
              <a:t>row</a:t>
            </a:r>
            <a:r>
              <a:rPr lang="en-US" altLang="zh-TW" dirty="0" err="1">
                <a:solidFill>
                  <a:srgbClr val="00005F"/>
                </a:solidFill>
                <a:latin typeface="Consolas"/>
              </a:rPr>
              <a:t>.</a:t>
            </a:r>
            <a:r>
              <a:rPr lang="en-US" altLang="zh-TW" dirty="0" err="1">
                <a:solidFill>
                  <a:srgbClr val="000087"/>
                </a:solidFill>
                <a:latin typeface="Consolas"/>
              </a:rPr>
              <a:t>find</a:t>
            </a:r>
            <a:r>
              <a:rPr lang="en-US" altLang="zh-TW" dirty="0">
                <a:solidFill>
                  <a:srgbClr val="00005F"/>
                </a:solidFill>
                <a:latin typeface="Consolas"/>
              </a:rPr>
              <a:t>(</a:t>
            </a:r>
            <a:r>
              <a:rPr lang="en-US" altLang="zh-TW" dirty="0">
                <a:solidFill>
                  <a:srgbClr val="005F5F"/>
                </a:solidFill>
                <a:latin typeface="Consolas"/>
              </a:rPr>
              <a:t>'</a:t>
            </a:r>
            <a:r>
              <a:rPr lang="en-US" altLang="zh-TW" dirty="0" err="1">
                <a:solidFill>
                  <a:srgbClr val="005F5F"/>
                </a:solidFill>
                <a:latin typeface="Consolas"/>
              </a:rPr>
              <a:t>th</a:t>
            </a:r>
            <a:r>
              <a:rPr lang="en-US" altLang="zh-TW" dirty="0">
                <a:solidFill>
                  <a:srgbClr val="005F5F"/>
                </a:solidFill>
                <a:latin typeface="Consolas"/>
              </a:rPr>
              <a:t>'</a:t>
            </a:r>
            <a:r>
              <a:rPr lang="en-US" altLang="zh-TW" dirty="0">
                <a:solidFill>
                  <a:srgbClr val="00005F"/>
                </a:solidFill>
                <a:latin typeface="Consolas"/>
              </a:rPr>
              <a:t>).</a:t>
            </a:r>
            <a:r>
              <a:rPr lang="en-US" altLang="zh-TW" dirty="0" smtClean="0">
                <a:solidFill>
                  <a:srgbClr val="000087"/>
                </a:solidFill>
                <a:latin typeface="Consolas"/>
              </a:rPr>
              <a:t>text</a:t>
            </a:r>
          </a:p>
          <a:p>
            <a:pPr marL="0" indent="0">
              <a:buNone/>
            </a:pPr>
            <a:endParaRPr lang="en-US" altLang="zh-TW" dirty="0" smtClean="0">
              <a:solidFill>
                <a:srgbClr val="000087"/>
              </a:solidFill>
              <a:latin typeface="Consolas"/>
            </a:endParaRPr>
          </a:p>
          <a:p>
            <a:pPr marL="0" indent="0">
              <a:buNone/>
            </a:pPr>
            <a:endParaRPr lang="en-US" altLang="zh-TW" dirty="0" smtClean="0">
              <a:solidFill>
                <a:srgbClr val="000087"/>
              </a:solidFill>
              <a:latin typeface="Consolas"/>
            </a:endParaRPr>
          </a:p>
          <a:p>
            <a:pPr marL="0" indent="0">
              <a:buNone/>
            </a:pPr>
            <a:r>
              <a:rPr lang="en-US" altLang="zh-TW" dirty="0" smtClean="0">
                <a:solidFill>
                  <a:schemeClr val="accent2"/>
                </a:solidFill>
                <a:latin typeface="Consolas"/>
              </a:rPr>
              <a:t>Error messages</a:t>
            </a:r>
            <a:endParaRPr lang="en-US" altLang="zh-TW" dirty="0">
              <a:solidFill>
                <a:schemeClr val="accent2"/>
              </a:solidFill>
              <a:latin typeface="Consolas"/>
            </a:endParaRPr>
          </a:p>
          <a:p>
            <a:pPr marL="0" indent="0">
              <a:buNone/>
            </a:pPr>
            <a:r>
              <a:rPr lang="en-US" altLang="zh-TW" sz="2000" dirty="0" err="1">
                <a:solidFill>
                  <a:srgbClr val="000087"/>
                </a:solidFill>
                <a:latin typeface="Consolas"/>
              </a:rPr>
              <a:t>Traceback</a:t>
            </a:r>
            <a:r>
              <a:rPr lang="en-US" altLang="zh-TW" sz="20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2000" dirty="0">
                <a:solidFill>
                  <a:srgbClr val="00005F"/>
                </a:solidFill>
                <a:latin typeface="Consolas"/>
              </a:rPr>
              <a:t>(</a:t>
            </a:r>
            <a:r>
              <a:rPr lang="en-US" altLang="zh-TW" sz="2000" dirty="0">
                <a:solidFill>
                  <a:srgbClr val="000087"/>
                </a:solidFill>
                <a:latin typeface="Consolas"/>
              </a:rPr>
              <a:t>most</a:t>
            </a:r>
            <a:r>
              <a:rPr lang="en-US" altLang="zh-TW" sz="20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2000" dirty="0">
                <a:solidFill>
                  <a:srgbClr val="000087"/>
                </a:solidFill>
                <a:latin typeface="Consolas"/>
              </a:rPr>
              <a:t>recent</a:t>
            </a:r>
            <a:r>
              <a:rPr lang="en-US" altLang="zh-TW" sz="20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2000" dirty="0">
                <a:solidFill>
                  <a:srgbClr val="000087"/>
                </a:solidFill>
                <a:latin typeface="Consolas"/>
              </a:rPr>
              <a:t>call</a:t>
            </a:r>
            <a:r>
              <a:rPr lang="en-US" altLang="zh-TW" sz="20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2000" dirty="0">
                <a:solidFill>
                  <a:srgbClr val="000087"/>
                </a:solidFill>
                <a:latin typeface="Consolas"/>
              </a:rPr>
              <a:t>last</a:t>
            </a:r>
            <a:r>
              <a:rPr lang="en-US" altLang="zh-TW" sz="2000" dirty="0">
                <a:solidFill>
                  <a:srgbClr val="00005F"/>
                </a:solidFill>
                <a:latin typeface="Consolas"/>
              </a:rPr>
              <a:t>):</a:t>
            </a:r>
            <a:r>
              <a:rPr lang="en-US" altLang="zh-TW" sz="20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2000" dirty="0">
                <a:solidFill>
                  <a:srgbClr val="000087"/>
                </a:solidFill>
                <a:latin typeface="Consolas"/>
              </a:rPr>
              <a:t>File</a:t>
            </a:r>
            <a:r>
              <a:rPr lang="en-US" altLang="zh-TW" sz="20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2000" dirty="0">
                <a:solidFill>
                  <a:srgbClr val="005F5F"/>
                </a:solidFill>
                <a:latin typeface="Consolas"/>
              </a:rPr>
              <a:t>"t2.py"</a:t>
            </a:r>
            <a:r>
              <a:rPr lang="en-US" altLang="zh-TW" sz="2000" dirty="0">
                <a:solidFill>
                  <a:srgbClr val="00005F"/>
                </a:solidFill>
                <a:latin typeface="Consolas"/>
              </a:rPr>
              <a:t>,</a:t>
            </a:r>
            <a:r>
              <a:rPr lang="en-US" altLang="zh-TW" sz="20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2000" dirty="0">
                <a:solidFill>
                  <a:srgbClr val="000087"/>
                </a:solidFill>
                <a:latin typeface="Consolas"/>
              </a:rPr>
              <a:t>line</a:t>
            </a:r>
            <a:r>
              <a:rPr lang="en-US" altLang="zh-TW" sz="20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2000" dirty="0">
                <a:solidFill>
                  <a:srgbClr val="005F00"/>
                </a:solidFill>
                <a:latin typeface="Consolas"/>
              </a:rPr>
              <a:t>10</a:t>
            </a:r>
            <a:r>
              <a:rPr lang="en-US" altLang="zh-TW" sz="2000" dirty="0">
                <a:solidFill>
                  <a:srgbClr val="00005F"/>
                </a:solidFill>
                <a:latin typeface="Consolas"/>
              </a:rPr>
              <a:t>,</a:t>
            </a:r>
            <a:r>
              <a:rPr lang="en-US" altLang="zh-TW" sz="20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2000" dirty="0">
                <a:solidFill>
                  <a:srgbClr val="87005F"/>
                </a:solidFill>
                <a:latin typeface="Consolas"/>
              </a:rPr>
              <a:t>in</a:t>
            </a:r>
            <a:r>
              <a:rPr lang="en-US" altLang="zh-TW" sz="20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2000" dirty="0">
                <a:solidFill>
                  <a:srgbClr val="00005F"/>
                </a:solidFill>
                <a:latin typeface="Consolas"/>
              </a:rPr>
              <a:t>&lt;</a:t>
            </a:r>
            <a:r>
              <a:rPr lang="en-US" altLang="zh-TW" sz="2000" dirty="0">
                <a:solidFill>
                  <a:srgbClr val="000087"/>
                </a:solidFill>
                <a:latin typeface="Consolas"/>
              </a:rPr>
              <a:t>module</a:t>
            </a:r>
            <a:r>
              <a:rPr lang="en-US" altLang="zh-TW" sz="2000" dirty="0">
                <a:solidFill>
                  <a:srgbClr val="00005F"/>
                </a:solidFill>
                <a:latin typeface="Consolas"/>
              </a:rPr>
              <a:t>&gt;</a:t>
            </a:r>
            <a:r>
              <a:rPr lang="en-US" altLang="zh-TW" sz="20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2000" dirty="0">
                <a:solidFill>
                  <a:srgbClr val="87005F"/>
                </a:solidFill>
                <a:latin typeface="Consolas"/>
              </a:rPr>
              <a:t>print</a:t>
            </a:r>
            <a:r>
              <a:rPr lang="en-US" altLang="zh-TW" sz="20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2000" dirty="0" err="1">
                <a:solidFill>
                  <a:srgbClr val="000087"/>
                </a:solidFill>
                <a:latin typeface="Consolas"/>
              </a:rPr>
              <a:t>row</a:t>
            </a:r>
            <a:r>
              <a:rPr lang="en-US" altLang="zh-TW" sz="2000" dirty="0" err="1">
                <a:solidFill>
                  <a:srgbClr val="00005F"/>
                </a:solidFill>
                <a:latin typeface="Consolas"/>
              </a:rPr>
              <a:t>.</a:t>
            </a:r>
            <a:r>
              <a:rPr lang="en-US" altLang="zh-TW" sz="2000" dirty="0" err="1">
                <a:solidFill>
                  <a:srgbClr val="000087"/>
                </a:solidFill>
                <a:latin typeface="Consolas"/>
              </a:rPr>
              <a:t>find</a:t>
            </a:r>
            <a:r>
              <a:rPr lang="en-US" altLang="zh-TW" sz="2000" dirty="0">
                <a:solidFill>
                  <a:srgbClr val="00005F"/>
                </a:solidFill>
                <a:latin typeface="Consolas"/>
              </a:rPr>
              <a:t>(</a:t>
            </a:r>
            <a:r>
              <a:rPr lang="en-US" altLang="zh-TW" sz="2000" dirty="0">
                <a:solidFill>
                  <a:srgbClr val="005F5F"/>
                </a:solidFill>
                <a:latin typeface="Consolas"/>
              </a:rPr>
              <a:t>'</a:t>
            </a:r>
            <a:r>
              <a:rPr lang="en-US" altLang="zh-TW" sz="2000" dirty="0" err="1">
                <a:solidFill>
                  <a:srgbClr val="005F5F"/>
                </a:solidFill>
                <a:latin typeface="Consolas"/>
              </a:rPr>
              <a:t>th</a:t>
            </a:r>
            <a:r>
              <a:rPr lang="en-US" altLang="zh-TW" sz="2000" dirty="0">
                <a:solidFill>
                  <a:srgbClr val="005F5F"/>
                </a:solidFill>
                <a:latin typeface="Consolas"/>
              </a:rPr>
              <a:t>'</a:t>
            </a:r>
            <a:r>
              <a:rPr lang="en-US" altLang="zh-TW" sz="2000" dirty="0">
                <a:solidFill>
                  <a:srgbClr val="00005F"/>
                </a:solidFill>
                <a:latin typeface="Consolas"/>
              </a:rPr>
              <a:t>).</a:t>
            </a:r>
            <a:r>
              <a:rPr lang="en-US" altLang="zh-TW" sz="2000" dirty="0">
                <a:solidFill>
                  <a:srgbClr val="000087"/>
                </a:solidFill>
                <a:latin typeface="Consolas"/>
              </a:rPr>
              <a:t>text</a:t>
            </a:r>
            <a:r>
              <a:rPr lang="en-US" altLang="zh-TW" sz="20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2000" dirty="0" err="1">
                <a:solidFill>
                  <a:srgbClr val="000087"/>
                </a:solidFill>
                <a:latin typeface="Consolas"/>
              </a:rPr>
              <a:t>AttributeError</a:t>
            </a:r>
            <a:r>
              <a:rPr lang="en-US" altLang="zh-TW" sz="2000" dirty="0">
                <a:solidFill>
                  <a:srgbClr val="00005F"/>
                </a:solidFill>
                <a:latin typeface="Consolas"/>
              </a:rPr>
              <a:t>:</a:t>
            </a:r>
            <a:r>
              <a:rPr lang="en-US" altLang="zh-TW" sz="20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2000" dirty="0">
                <a:solidFill>
                  <a:srgbClr val="005F5F"/>
                </a:solidFill>
                <a:latin typeface="Consolas"/>
              </a:rPr>
              <a:t>'</a:t>
            </a:r>
            <a:r>
              <a:rPr lang="en-US" altLang="zh-TW" sz="2000" dirty="0" err="1">
                <a:solidFill>
                  <a:srgbClr val="005F5F"/>
                </a:solidFill>
                <a:latin typeface="Consolas"/>
              </a:rPr>
              <a:t>NoneType</a:t>
            </a:r>
            <a:r>
              <a:rPr lang="en-US" altLang="zh-TW" sz="2000" dirty="0">
                <a:solidFill>
                  <a:srgbClr val="005F5F"/>
                </a:solidFill>
                <a:latin typeface="Consolas"/>
              </a:rPr>
              <a:t>'</a:t>
            </a:r>
            <a:r>
              <a:rPr lang="en-US" altLang="zh-TW" sz="20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2000" dirty="0">
                <a:solidFill>
                  <a:srgbClr val="000087"/>
                </a:solidFill>
                <a:latin typeface="Consolas"/>
              </a:rPr>
              <a:t>object</a:t>
            </a:r>
            <a:r>
              <a:rPr lang="en-US" altLang="zh-TW" sz="20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2000" dirty="0">
                <a:solidFill>
                  <a:srgbClr val="000087"/>
                </a:solidFill>
                <a:latin typeface="Consolas"/>
              </a:rPr>
              <a:t>has</a:t>
            </a:r>
            <a:r>
              <a:rPr lang="en-US" altLang="zh-TW" sz="20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2000" dirty="0">
                <a:solidFill>
                  <a:srgbClr val="000087"/>
                </a:solidFill>
                <a:latin typeface="Consolas"/>
              </a:rPr>
              <a:t>no</a:t>
            </a:r>
            <a:r>
              <a:rPr lang="en-US" altLang="zh-TW" sz="20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2000" dirty="0">
                <a:solidFill>
                  <a:srgbClr val="000087"/>
                </a:solidFill>
                <a:latin typeface="Consolas"/>
              </a:rPr>
              <a:t>attribute</a:t>
            </a:r>
            <a:r>
              <a:rPr lang="en-US" altLang="zh-TW" sz="20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2000" dirty="0">
                <a:solidFill>
                  <a:srgbClr val="005F5F"/>
                </a:solidFill>
                <a:latin typeface="Consolas"/>
              </a:rPr>
              <a:t>'text'</a:t>
            </a:r>
            <a:endParaRPr lang="en-US" altLang="zh-TW" sz="2000" dirty="0"/>
          </a:p>
          <a:p>
            <a:pPr marL="0" indent="0">
              <a:buNone/>
            </a:pPr>
            <a:endParaRPr lang="en-US" altLang="zh-TW" dirty="0" smtClean="0"/>
          </a:p>
          <a:p>
            <a:pPr marL="0" indent="0">
              <a:buNone/>
            </a:pPr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產生錯誤訊息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96842519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>
                <a:solidFill>
                  <a:srgbClr val="87005F"/>
                </a:solidFill>
                <a:latin typeface="Consolas"/>
              </a:rPr>
              <a:t>for</a:t>
            </a:r>
            <a:r>
              <a:rPr lang="en-US" altLang="zh-TW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dirty="0">
                <a:solidFill>
                  <a:srgbClr val="000087"/>
                </a:solidFill>
                <a:latin typeface="Consolas"/>
              </a:rPr>
              <a:t>row</a:t>
            </a:r>
            <a:r>
              <a:rPr lang="en-US" altLang="zh-TW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dirty="0">
                <a:solidFill>
                  <a:srgbClr val="87005F"/>
                </a:solidFill>
                <a:latin typeface="Consolas"/>
              </a:rPr>
              <a:t>in</a:t>
            </a:r>
            <a:r>
              <a:rPr lang="en-US" altLang="zh-TW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dirty="0" err="1">
                <a:solidFill>
                  <a:srgbClr val="000087"/>
                </a:solidFill>
                <a:latin typeface="Consolas"/>
              </a:rPr>
              <a:t>tr</a:t>
            </a:r>
            <a:r>
              <a:rPr lang="en-US" altLang="zh-TW" dirty="0">
                <a:solidFill>
                  <a:srgbClr val="00005F"/>
                </a:solidFill>
                <a:latin typeface="Consolas"/>
              </a:rPr>
              <a:t>:</a:t>
            </a:r>
            <a:r>
              <a:rPr lang="en-US" altLang="zh-TW" dirty="0">
                <a:solidFill>
                  <a:srgbClr val="5F5F00"/>
                </a:solidFill>
                <a:latin typeface="Consolas"/>
              </a:rPr>
              <a:t> </a:t>
            </a:r>
            <a:endParaRPr lang="en-US" altLang="zh-TW" dirty="0" smtClean="0">
              <a:solidFill>
                <a:srgbClr val="5F5F00"/>
              </a:solidFill>
              <a:latin typeface="Consolas"/>
            </a:endParaRPr>
          </a:p>
          <a:p>
            <a:pPr marL="0" indent="0">
              <a:buNone/>
            </a:pPr>
            <a:r>
              <a:rPr lang="zh-TW" altLang="en-US" dirty="0" smtClean="0">
                <a:solidFill>
                  <a:srgbClr val="000087"/>
                </a:solidFill>
                <a:latin typeface="Consolas"/>
              </a:rPr>
              <a:t>    </a:t>
            </a:r>
            <a:r>
              <a:rPr lang="en-US" altLang="zh-TW" dirty="0" err="1" smtClean="0">
                <a:solidFill>
                  <a:srgbClr val="000087"/>
                </a:solidFill>
                <a:latin typeface="Consolas"/>
              </a:rPr>
              <a:t>th</a:t>
            </a:r>
            <a:r>
              <a:rPr lang="en-US" altLang="zh-TW" dirty="0" smtClean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dirty="0">
                <a:solidFill>
                  <a:srgbClr val="00005F"/>
                </a:solidFill>
                <a:latin typeface="Consolas"/>
              </a:rPr>
              <a:t>=</a:t>
            </a:r>
            <a:r>
              <a:rPr lang="en-US" altLang="zh-TW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dirty="0" err="1">
                <a:solidFill>
                  <a:srgbClr val="000087"/>
                </a:solidFill>
                <a:latin typeface="Consolas"/>
              </a:rPr>
              <a:t>row</a:t>
            </a:r>
            <a:r>
              <a:rPr lang="en-US" altLang="zh-TW" dirty="0" err="1">
                <a:solidFill>
                  <a:srgbClr val="00005F"/>
                </a:solidFill>
                <a:latin typeface="Consolas"/>
              </a:rPr>
              <a:t>.</a:t>
            </a:r>
            <a:r>
              <a:rPr lang="en-US" altLang="zh-TW" dirty="0" err="1">
                <a:solidFill>
                  <a:srgbClr val="000087"/>
                </a:solidFill>
                <a:latin typeface="Consolas"/>
              </a:rPr>
              <a:t>find</a:t>
            </a:r>
            <a:r>
              <a:rPr lang="en-US" altLang="zh-TW" dirty="0">
                <a:solidFill>
                  <a:srgbClr val="00005F"/>
                </a:solidFill>
                <a:latin typeface="Consolas"/>
              </a:rPr>
              <a:t>(</a:t>
            </a:r>
            <a:r>
              <a:rPr lang="en-US" altLang="zh-TW" dirty="0">
                <a:solidFill>
                  <a:srgbClr val="005F5F"/>
                </a:solidFill>
                <a:latin typeface="Consolas"/>
              </a:rPr>
              <a:t>'</a:t>
            </a:r>
            <a:r>
              <a:rPr lang="en-US" altLang="zh-TW" dirty="0" err="1">
                <a:solidFill>
                  <a:srgbClr val="005F5F"/>
                </a:solidFill>
                <a:latin typeface="Consolas"/>
              </a:rPr>
              <a:t>th</a:t>
            </a:r>
            <a:r>
              <a:rPr lang="en-US" altLang="zh-TW" dirty="0">
                <a:solidFill>
                  <a:srgbClr val="005F5F"/>
                </a:solidFill>
                <a:latin typeface="Consolas"/>
              </a:rPr>
              <a:t>'</a:t>
            </a:r>
            <a:r>
              <a:rPr lang="en-US" altLang="zh-TW" dirty="0">
                <a:solidFill>
                  <a:srgbClr val="00005F"/>
                </a:solidFill>
                <a:latin typeface="Consolas"/>
              </a:rPr>
              <a:t>)</a:t>
            </a:r>
            <a:r>
              <a:rPr lang="en-US" altLang="zh-TW" dirty="0">
                <a:solidFill>
                  <a:srgbClr val="5F5F00"/>
                </a:solidFill>
                <a:latin typeface="Consolas"/>
              </a:rPr>
              <a:t> </a:t>
            </a:r>
            <a:endParaRPr lang="en-US" altLang="zh-TW" dirty="0" smtClean="0">
              <a:solidFill>
                <a:srgbClr val="5F5F00"/>
              </a:solidFill>
              <a:latin typeface="Consolas"/>
            </a:endParaRPr>
          </a:p>
          <a:p>
            <a:pPr marL="0" indent="0">
              <a:buNone/>
            </a:pPr>
            <a:r>
              <a:rPr lang="zh-TW" altLang="en-US" dirty="0" smtClean="0">
                <a:solidFill>
                  <a:srgbClr val="87005F"/>
                </a:solidFill>
                <a:latin typeface="Consolas"/>
              </a:rPr>
              <a:t>    </a:t>
            </a:r>
            <a:r>
              <a:rPr lang="en-US" altLang="zh-TW" dirty="0" smtClean="0">
                <a:solidFill>
                  <a:srgbClr val="87005F"/>
                </a:solidFill>
                <a:latin typeface="Consolas"/>
              </a:rPr>
              <a:t>if</a:t>
            </a:r>
            <a:r>
              <a:rPr lang="en-US" altLang="zh-TW" dirty="0" smtClean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dirty="0" err="1">
                <a:solidFill>
                  <a:srgbClr val="000087"/>
                </a:solidFill>
                <a:latin typeface="Consolas"/>
              </a:rPr>
              <a:t>th</a:t>
            </a:r>
            <a:r>
              <a:rPr lang="en-US" altLang="zh-TW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dirty="0">
                <a:solidFill>
                  <a:srgbClr val="87005F"/>
                </a:solidFill>
                <a:latin typeface="Consolas"/>
              </a:rPr>
              <a:t>is</a:t>
            </a:r>
            <a:r>
              <a:rPr lang="en-US" altLang="zh-TW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dirty="0">
                <a:solidFill>
                  <a:srgbClr val="87005F"/>
                </a:solidFill>
                <a:latin typeface="Consolas"/>
              </a:rPr>
              <a:t>not</a:t>
            </a:r>
            <a:r>
              <a:rPr lang="en-US" altLang="zh-TW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dirty="0">
                <a:solidFill>
                  <a:srgbClr val="87005F"/>
                </a:solidFill>
                <a:latin typeface="Consolas"/>
              </a:rPr>
              <a:t>None</a:t>
            </a:r>
            <a:r>
              <a:rPr lang="en-US" altLang="zh-TW" dirty="0">
                <a:solidFill>
                  <a:srgbClr val="00005F"/>
                </a:solidFill>
                <a:latin typeface="Consolas"/>
              </a:rPr>
              <a:t>:</a:t>
            </a:r>
            <a:r>
              <a:rPr lang="en-US" altLang="zh-TW" dirty="0">
                <a:solidFill>
                  <a:srgbClr val="5F5F00"/>
                </a:solidFill>
                <a:latin typeface="Consolas"/>
              </a:rPr>
              <a:t> </a:t>
            </a:r>
            <a:endParaRPr lang="en-US" altLang="zh-TW" dirty="0" smtClean="0">
              <a:solidFill>
                <a:srgbClr val="5F5F00"/>
              </a:solidFill>
              <a:latin typeface="Consolas"/>
            </a:endParaRPr>
          </a:p>
          <a:p>
            <a:pPr marL="0" indent="0">
              <a:buNone/>
            </a:pPr>
            <a:r>
              <a:rPr lang="zh-TW" altLang="en-US" dirty="0" smtClean="0">
                <a:solidFill>
                  <a:srgbClr val="87005F"/>
                </a:solidFill>
                <a:latin typeface="Consolas"/>
              </a:rPr>
              <a:t>        </a:t>
            </a:r>
            <a:r>
              <a:rPr lang="en-US" altLang="zh-TW" dirty="0" smtClean="0">
                <a:solidFill>
                  <a:srgbClr val="87005F"/>
                </a:solidFill>
                <a:latin typeface="Consolas"/>
              </a:rPr>
              <a:t>print</a:t>
            </a:r>
            <a:r>
              <a:rPr lang="en-US" altLang="zh-TW" dirty="0" smtClean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dirty="0" err="1">
                <a:solidFill>
                  <a:srgbClr val="000087"/>
                </a:solidFill>
                <a:latin typeface="Consolas"/>
              </a:rPr>
              <a:t>th</a:t>
            </a:r>
            <a:r>
              <a:rPr lang="en-US" altLang="zh-TW" dirty="0" err="1">
                <a:solidFill>
                  <a:srgbClr val="00005F"/>
                </a:solidFill>
                <a:latin typeface="Consolas"/>
              </a:rPr>
              <a:t>.</a:t>
            </a:r>
            <a:r>
              <a:rPr lang="en-US" altLang="zh-TW" dirty="0" err="1">
                <a:solidFill>
                  <a:srgbClr val="000087"/>
                </a:solidFill>
                <a:latin typeface="Consolas"/>
              </a:rPr>
              <a:t>text</a:t>
            </a:r>
            <a:endParaRPr lang="en-US" altLang="zh-TW" dirty="0"/>
          </a:p>
          <a:p>
            <a:pPr marL="0" indent="0">
              <a:buNone/>
            </a:pPr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列出表格中所有</a:t>
            </a:r>
            <a:r>
              <a:rPr lang="en-US" altLang="zh-TW" dirty="0" err="1" smtClean="0"/>
              <a:t>th</a:t>
            </a:r>
            <a:r>
              <a:rPr lang="en-US" altLang="zh-TW" dirty="0" smtClean="0"/>
              <a:t> </a:t>
            </a:r>
            <a:r>
              <a:rPr lang="zh-TW" altLang="en-US" dirty="0" smtClean="0"/>
              <a:t>名稱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69050839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sz="2000" dirty="0">
                <a:solidFill>
                  <a:srgbClr val="87005F"/>
                </a:solidFill>
                <a:latin typeface="Consolas"/>
              </a:rPr>
              <a:t>for</a:t>
            </a:r>
            <a:r>
              <a:rPr lang="en-US" altLang="zh-TW" sz="20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2000" dirty="0">
                <a:solidFill>
                  <a:srgbClr val="000087"/>
                </a:solidFill>
                <a:latin typeface="Consolas"/>
              </a:rPr>
              <a:t>row</a:t>
            </a:r>
            <a:r>
              <a:rPr lang="en-US" altLang="zh-TW" sz="20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2000" dirty="0">
                <a:solidFill>
                  <a:srgbClr val="87005F"/>
                </a:solidFill>
                <a:latin typeface="Consolas"/>
              </a:rPr>
              <a:t>in</a:t>
            </a:r>
            <a:r>
              <a:rPr lang="en-US" altLang="zh-TW" sz="20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2000" dirty="0" err="1">
                <a:solidFill>
                  <a:srgbClr val="000087"/>
                </a:solidFill>
                <a:latin typeface="Consolas"/>
              </a:rPr>
              <a:t>tr</a:t>
            </a:r>
            <a:r>
              <a:rPr lang="en-US" altLang="zh-TW" sz="2000" dirty="0">
                <a:solidFill>
                  <a:srgbClr val="00005F"/>
                </a:solidFill>
                <a:latin typeface="Consolas"/>
              </a:rPr>
              <a:t>:</a:t>
            </a:r>
            <a:r>
              <a:rPr lang="en-US" altLang="zh-TW" sz="2000" dirty="0">
                <a:solidFill>
                  <a:srgbClr val="5F5F00"/>
                </a:solidFill>
                <a:latin typeface="Consolas"/>
              </a:rPr>
              <a:t> </a:t>
            </a:r>
            <a:endParaRPr lang="en-US" altLang="zh-TW" sz="2000" dirty="0" smtClean="0">
              <a:solidFill>
                <a:srgbClr val="5F5F00"/>
              </a:solidFill>
              <a:latin typeface="Consolas"/>
            </a:endParaRPr>
          </a:p>
          <a:p>
            <a:pPr marL="0" indent="0">
              <a:buNone/>
            </a:pPr>
            <a:r>
              <a:rPr lang="zh-TW" altLang="en-US" sz="2000" dirty="0" smtClean="0">
                <a:solidFill>
                  <a:srgbClr val="000087"/>
                </a:solidFill>
                <a:latin typeface="Consolas"/>
              </a:rPr>
              <a:t>    </a:t>
            </a:r>
            <a:r>
              <a:rPr lang="en-US" altLang="zh-TW" sz="2000" dirty="0" err="1" smtClean="0">
                <a:solidFill>
                  <a:srgbClr val="000087"/>
                </a:solidFill>
                <a:latin typeface="Consolas"/>
              </a:rPr>
              <a:t>th</a:t>
            </a:r>
            <a:r>
              <a:rPr lang="en-US" altLang="zh-TW" sz="2000" dirty="0" smtClean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2000" dirty="0">
                <a:solidFill>
                  <a:srgbClr val="00005F"/>
                </a:solidFill>
                <a:latin typeface="Consolas"/>
              </a:rPr>
              <a:t>=</a:t>
            </a:r>
            <a:r>
              <a:rPr lang="en-US" altLang="zh-TW" sz="20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2000" dirty="0" err="1">
                <a:solidFill>
                  <a:srgbClr val="000087"/>
                </a:solidFill>
                <a:latin typeface="Consolas"/>
              </a:rPr>
              <a:t>row</a:t>
            </a:r>
            <a:r>
              <a:rPr lang="en-US" altLang="zh-TW" sz="2000" dirty="0" err="1">
                <a:solidFill>
                  <a:srgbClr val="00005F"/>
                </a:solidFill>
                <a:latin typeface="Consolas"/>
              </a:rPr>
              <a:t>.</a:t>
            </a:r>
            <a:r>
              <a:rPr lang="en-US" altLang="zh-TW" sz="2000" dirty="0" err="1">
                <a:solidFill>
                  <a:srgbClr val="000087"/>
                </a:solidFill>
                <a:latin typeface="Consolas"/>
              </a:rPr>
              <a:t>find</a:t>
            </a:r>
            <a:r>
              <a:rPr lang="en-US" altLang="zh-TW" sz="2000" dirty="0">
                <a:solidFill>
                  <a:srgbClr val="00005F"/>
                </a:solidFill>
                <a:latin typeface="Consolas"/>
              </a:rPr>
              <a:t>(</a:t>
            </a:r>
            <a:r>
              <a:rPr lang="en-US" altLang="zh-TW" sz="2000" dirty="0">
                <a:solidFill>
                  <a:srgbClr val="005F5F"/>
                </a:solidFill>
                <a:latin typeface="Consolas"/>
              </a:rPr>
              <a:t>'</a:t>
            </a:r>
            <a:r>
              <a:rPr lang="en-US" altLang="zh-TW" sz="2000" dirty="0" err="1">
                <a:solidFill>
                  <a:srgbClr val="005F5F"/>
                </a:solidFill>
                <a:latin typeface="Consolas"/>
              </a:rPr>
              <a:t>th</a:t>
            </a:r>
            <a:r>
              <a:rPr lang="en-US" altLang="zh-TW" sz="2000" dirty="0">
                <a:solidFill>
                  <a:srgbClr val="005F5F"/>
                </a:solidFill>
                <a:latin typeface="Consolas"/>
              </a:rPr>
              <a:t>'</a:t>
            </a:r>
            <a:r>
              <a:rPr lang="en-US" altLang="zh-TW" sz="2000" dirty="0">
                <a:solidFill>
                  <a:srgbClr val="00005F"/>
                </a:solidFill>
                <a:latin typeface="Consolas"/>
              </a:rPr>
              <a:t>)</a:t>
            </a:r>
            <a:r>
              <a:rPr lang="en-US" altLang="zh-TW" sz="2000" dirty="0">
                <a:solidFill>
                  <a:srgbClr val="5F5F00"/>
                </a:solidFill>
                <a:latin typeface="Consolas"/>
              </a:rPr>
              <a:t> </a:t>
            </a:r>
            <a:endParaRPr lang="en-US" altLang="zh-TW" sz="2000" dirty="0" smtClean="0">
              <a:solidFill>
                <a:srgbClr val="5F5F00"/>
              </a:solidFill>
              <a:latin typeface="Consolas"/>
            </a:endParaRPr>
          </a:p>
          <a:p>
            <a:pPr marL="0" indent="0">
              <a:buNone/>
            </a:pPr>
            <a:r>
              <a:rPr lang="zh-TW" altLang="en-US" sz="2000" dirty="0" smtClean="0">
                <a:solidFill>
                  <a:srgbClr val="87005F"/>
                </a:solidFill>
                <a:latin typeface="Consolas"/>
              </a:rPr>
              <a:t>    </a:t>
            </a:r>
            <a:r>
              <a:rPr lang="en-US" altLang="zh-TW" sz="2000" dirty="0" smtClean="0">
                <a:solidFill>
                  <a:srgbClr val="87005F"/>
                </a:solidFill>
                <a:latin typeface="Consolas"/>
              </a:rPr>
              <a:t>if</a:t>
            </a:r>
            <a:r>
              <a:rPr lang="en-US" altLang="zh-TW" sz="2000" dirty="0" smtClean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2000" dirty="0" err="1">
                <a:solidFill>
                  <a:srgbClr val="000087"/>
                </a:solidFill>
                <a:latin typeface="Consolas"/>
              </a:rPr>
              <a:t>th</a:t>
            </a:r>
            <a:r>
              <a:rPr lang="en-US" altLang="zh-TW" sz="20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2000" dirty="0">
                <a:solidFill>
                  <a:srgbClr val="87005F"/>
                </a:solidFill>
                <a:latin typeface="Consolas"/>
              </a:rPr>
              <a:t>is</a:t>
            </a:r>
            <a:r>
              <a:rPr lang="en-US" altLang="zh-TW" sz="20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2000" dirty="0">
                <a:solidFill>
                  <a:srgbClr val="87005F"/>
                </a:solidFill>
                <a:latin typeface="Consolas"/>
              </a:rPr>
              <a:t>not</a:t>
            </a:r>
            <a:r>
              <a:rPr lang="en-US" altLang="zh-TW" sz="20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2000" dirty="0">
                <a:solidFill>
                  <a:srgbClr val="87005F"/>
                </a:solidFill>
                <a:latin typeface="Consolas"/>
              </a:rPr>
              <a:t>None</a:t>
            </a:r>
            <a:r>
              <a:rPr lang="en-US" altLang="zh-TW" sz="2000" dirty="0">
                <a:solidFill>
                  <a:srgbClr val="00005F"/>
                </a:solidFill>
                <a:latin typeface="Consolas"/>
              </a:rPr>
              <a:t>:</a:t>
            </a:r>
            <a:r>
              <a:rPr lang="en-US" altLang="zh-TW" sz="2000" dirty="0">
                <a:solidFill>
                  <a:srgbClr val="5F5F00"/>
                </a:solidFill>
                <a:latin typeface="Consolas"/>
              </a:rPr>
              <a:t> </a:t>
            </a:r>
            <a:endParaRPr lang="en-US" altLang="zh-TW" sz="2000" dirty="0" smtClean="0">
              <a:solidFill>
                <a:srgbClr val="5F5F00"/>
              </a:solidFill>
              <a:latin typeface="Consolas"/>
            </a:endParaRPr>
          </a:p>
          <a:p>
            <a:pPr marL="0" indent="0">
              <a:buNone/>
            </a:pPr>
            <a:r>
              <a:rPr lang="zh-TW" altLang="en-US" sz="2000" dirty="0" smtClean="0">
                <a:solidFill>
                  <a:srgbClr val="87005F"/>
                </a:solidFill>
                <a:latin typeface="Consolas"/>
              </a:rPr>
              <a:t>        </a:t>
            </a:r>
            <a:r>
              <a:rPr lang="en-US" altLang="zh-TW" sz="2000" dirty="0" smtClean="0">
                <a:solidFill>
                  <a:srgbClr val="87005F"/>
                </a:solidFill>
                <a:latin typeface="Consolas"/>
              </a:rPr>
              <a:t>if</a:t>
            </a:r>
            <a:r>
              <a:rPr lang="en-US" altLang="zh-TW" sz="2000" dirty="0" smtClean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2000" dirty="0" err="1">
                <a:solidFill>
                  <a:srgbClr val="000087"/>
                </a:solidFill>
                <a:latin typeface="Consolas"/>
              </a:rPr>
              <a:t>th</a:t>
            </a:r>
            <a:r>
              <a:rPr lang="en-US" altLang="zh-TW" sz="2000" dirty="0" err="1">
                <a:solidFill>
                  <a:srgbClr val="00005F"/>
                </a:solidFill>
                <a:latin typeface="Consolas"/>
              </a:rPr>
              <a:t>.</a:t>
            </a:r>
            <a:r>
              <a:rPr lang="en-US" altLang="zh-TW" sz="2000" dirty="0" err="1">
                <a:solidFill>
                  <a:srgbClr val="000087"/>
                </a:solidFill>
                <a:latin typeface="Consolas"/>
              </a:rPr>
              <a:t>text</a:t>
            </a:r>
            <a:r>
              <a:rPr lang="en-US" altLang="zh-TW" sz="2000" dirty="0" err="1">
                <a:solidFill>
                  <a:srgbClr val="00005F"/>
                </a:solidFill>
                <a:latin typeface="Consolas"/>
              </a:rPr>
              <a:t>.</a:t>
            </a:r>
            <a:r>
              <a:rPr lang="en-US" altLang="zh-TW" sz="2000" dirty="0" err="1">
                <a:solidFill>
                  <a:srgbClr val="000087"/>
                </a:solidFill>
                <a:latin typeface="Consolas"/>
              </a:rPr>
              <a:t>encode</a:t>
            </a:r>
            <a:r>
              <a:rPr lang="en-US" altLang="zh-TW" sz="2000" dirty="0">
                <a:solidFill>
                  <a:srgbClr val="00005F"/>
                </a:solidFill>
                <a:latin typeface="Consolas"/>
              </a:rPr>
              <a:t>(</a:t>
            </a:r>
            <a:r>
              <a:rPr lang="en-US" altLang="zh-TW" sz="2000" dirty="0">
                <a:solidFill>
                  <a:srgbClr val="005F5F"/>
                </a:solidFill>
                <a:latin typeface="Consolas"/>
              </a:rPr>
              <a:t>'utf-8'</a:t>
            </a:r>
            <a:r>
              <a:rPr lang="en-US" altLang="zh-TW" sz="2000" dirty="0">
                <a:solidFill>
                  <a:srgbClr val="00005F"/>
                </a:solidFill>
                <a:latin typeface="Consolas"/>
              </a:rPr>
              <a:t>)</a:t>
            </a:r>
            <a:r>
              <a:rPr lang="en-US" altLang="zh-TW" sz="20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2000" dirty="0">
                <a:solidFill>
                  <a:srgbClr val="00005F"/>
                </a:solidFill>
                <a:latin typeface="Consolas"/>
              </a:rPr>
              <a:t>==</a:t>
            </a:r>
            <a:r>
              <a:rPr lang="en-US" altLang="zh-TW" sz="20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2000" dirty="0">
                <a:solidFill>
                  <a:srgbClr val="005F5F"/>
                </a:solidFill>
                <a:latin typeface="Consolas"/>
              </a:rPr>
              <a:t>"</a:t>
            </a:r>
            <a:r>
              <a:rPr lang="zh-TW" altLang="en-US" sz="2000" dirty="0">
                <a:solidFill>
                  <a:srgbClr val="005F5F"/>
                </a:solidFill>
                <a:latin typeface="Consolas"/>
              </a:rPr>
              <a:t>機關代碼</a:t>
            </a:r>
            <a:r>
              <a:rPr lang="en-US" altLang="zh-TW" sz="2000" dirty="0">
                <a:solidFill>
                  <a:srgbClr val="005F5F"/>
                </a:solidFill>
                <a:latin typeface="Consolas"/>
              </a:rPr>
              <a:t>"</a:t>
            </a:r>
            <a:r>
              <a:rPr lang="en-US" altLang="zh-TW" sz="2000" dirty="0">
                <a:solidFill>
                  <a:srgbClr val="00005F"/>
                </a:solidFill>
                <a:latin typeface="Consolas"/>
              </a:rPr>
              <a:t>:</a:t>
            </a:r>
            <a:r>
              <a:rPr lang="zh-TW" altLang="en-US" sz="2000" dirty="0">
                <a:solidFill>
                  <a:srgbClr val="5F5F00"/>
                </a:solidFill>
                <a:latin typeface="Consolas"/>
              </a:rPr>
              <a:t> </a:t>
            </a:r>
            <a:endParaRPr lang="en-US" altLang="zh-TW" sz="2000" dirty="0" smtClean="0">
              <a:solidFill>
                <a:srgbClr val="5F5F00"/>
              </a:solidFill>
              <a:latin typeface="Consolas"/>
            </a:endParaRPr>
          </a:p>
          <a:p>
            <a:pPr marL="0" indent="0">
              <a:buNone/>
            </a:pPr>
            <a:r>
              <a:rPr lang="zh-TW" altLang="en-US" sz="2000" smtClean="0">
                <a:solidFill>
                  <a:srgbClr val="87005F"/>
                </a:solidFill>
                <a:latin typeface="Consolas"/>
              </a:rPr>
              <a:t>        </a:t>
            </a:r>
            <a:r>
              <a:rPr lang="en-US" altLang="zh-TW" sz="2000" smtClean="0">
                <a:solidFill>
                  <a:srgbClr val="87005F"/>
                </a:solidFill>
                <a:latin typeface="Consolas"/>
              </a:rPr>
              <a:t>print</a:t>
            </a:r>
            <a:r>
              <a:rPr lang="en-US" altLang="zh-TW" sz="2000" smtClean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2000" dirty="0" err="1">
                <a:solidFill>
                  <a:srgbClr val="000087"/>
                </a:solidFill>
                <a:latin typeface="Consolas"/>
              </a:rPr>
              <a:t>row</a:t>
            </a:r>
            <a:r>
              <a:rPr lang="en-US" altLang="zh-TW" sz="2000" dirty="0" err="1">
                <a:solidFill>
                  <a:srgbClr val="00005F"/>
                </a:solidFill>
                <a:latin typeface="Consolas"/>
              </a:rPr>
              <a:t>.</a:t>
            </a:r>
            <a:r>
              <a:rPr lang="en-US" altLang="zh-TW" sz="2000" dirty="0" err="1">
                <a:solidFill>
                  <a:srgbClr val="000087"/>
                </a:solidFill>
                <a:latin typeface="Consolas"/>
              </a:rPr>
              <a:t>find</a:t>
            </a:r>
            <a:r>
              <a:rPr lang="en-US" altLang="zh-TW" sz="2000" dirty="0">
                <a:solidFill>
                  <a:srgbClr val="00005F"/>
                </a:solidFill>
                <a:latin typeface="Consolas"/>
              </a:rPr>
              <a:t>(</a:t>
            </a:r>
            <a:r>
              <a:rPr lang="en-US" altLang="zh-TW" sz="2000" dirty="0">
                <a:solidFill>
                  <a:srgbClr val="005F5F"/>
                </a:solidFill>
                <a:latin typeface="Consolas"/>
              </a:rPr>
              <a:t>'td'</a:t>
            </a:r>
            <a:r>
              <a:rPr lang="en-US" altLang="zh-TW" sz="2000" dirty="0">
                <a:solidFill>
                  <a:srgbClr val="00005F"/>
                </a:solidFill>
                <a:latin typeface="Consolas"/>
              </a:rPr>
              <a:t>).</a:t>
            </a:r>
            <a:r>
              <a:rPr lang="en-US" altLang="zh-TW" sz="2000" dirty="0">
                <a:solidFill>
                  <a:srgbClr val="000087"/>
                </a:solidFill>
                <a:latin typeface="Consolas"/>
              </a:rPr>
              <a:t>text</a:t>
            </a:r>
            <a:endParaRPr lang="en-US" altLang="zh-TW" sz="2000" dirty="0"/>
          </a:p>
          <a:p>
            <a:pPr marL="0" indent="0">
              <a:buNone/>
            </a:pPr>
            <a:endParaRPr lang="zh-TW" altLang="en-US" sz="2000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找出</a:t>
            </a:r>
            <a:r>
              <a:rPr lang="en-US" altLang="zh-TW" dirty="0" smtClean="0"/>
              <a:t>”</a:t>
            </a:r>
            <a:r>
              <a:rPr lang="zh-TW" altLang="en-US" dirty="0" smtClean="0"/>
              <a:t>機關代碼</a:t>
            </a:r>
            <a:r>
              <a:rPr lang="en-US" altLang="zh-TW" dirty="0" smtClean="0"/>
              <a:t>”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97127803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457200" y="1484784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US" altLang="zh-TW" sz="2000" dirty="0">
                <a:solidFill>
                  <a:srgbClr val="87005F"/>
                </a:solidFill>
                <a:highlight>
                  <a:srgbClr val="F2F2E8"/>
                </a:highlight>
              </a:rPr>
              <a:t>import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2000" dirty="0">
                <a:solidFill>
                  <a:srgbClr val="000087"/>
                </a:solidFill>
                <a:highlight>
                  <a:srgbClr val="F2F2E8"/>
                </a:highlight>
              </a:rPr>
              <a:t>requests</a:t>
            </a:r>
            <a:endParaRPr lang="en-US" altLang="zh-TW" sz="2000" dirty="0">
              <a:solidFill>
                <a:srgbClr val="5F5F00"/>
              </a:solidFill>
              <a:highlight>
                <a:srgbClr val="F2F2E8"/>
              </a:highlight>
            </a:endParaRPr>
          </a:p>
          <a:p>
            <a:pPr marL="0" indent="0">
              <a:buNone/>
            </a:pPr>
            <a:r>
              <a:rPr lang="en-US" altLang="zh-TW" sz="2000" dirty="0">
                <a:solidFill>
                  <a:srgbClr val="000087"/>
                </a:solidFill>
                <a:highlight>
                  <a:srgbClr val="F2F2E8"/>
                </a:highlight>
              </a:rPr>
              <a:t>r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2F2E8"/>
                </a:highlight>
              </a:rPr>
              <a:t>=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2000" dirty="0" err="1">
                <a:solidFill>
                  <a:srgbClr val="000087"/>
                </a:solidFill>
                <a:highlight>
                  <a:srgbClr val="F2F2E8"/>
                </a:highlight>
              </a:rPr>
              <a:t>requests</a:t>
            </a:r>
            <a:r>
              <a:rPr lang="en-US" altLang="zh-TW" sz="2000" dirty="0" err="1">
                <a:solidFill>
                  <a:srgbClr val="00005F"/>
                </a:solidFill>
                <a:highlight>
                  <a:srgbClr val="F2F2E8"/>
                </a:highlight>
              </a:rPr>
              <a:t>.</a:t>
            </a:r>
            <a:r>
              <a:rPr lang="en-US" altLang="zh-TW" sz="2000" dirty="0" err="1">
                <a:solidFill>
                  <a:srgbClr val="000087"/>
                </a:solidFill>
                <a:highlight>
                  <a:srgbClr val="F2F2E8"/>
                </a:highlight>
              </a:rPr>
              <a:t>get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2F2E8"/>
                </a:highlight>
              </a:rPr>
              <a:t>(</a:t>
            </a:r>
            <a:r>
              <a:rPr lang="en-US" altLang="zh-TW" sz="2000" dirty="0">
                <a:solidFill>
                  <a:srgbClr val="005F5F"/>
                </a:solidFill>
                <a:highlight>
                  <a:srgbClr val="F2F2E8"/>
                </a:highlight>
              </a:rPr>
              <a:t>'https://api.github.com'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2F2E8"/>
                </a:highlight>
              </a:rPr>
              <a:t>,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2000" dirty="0" err="1">
                <a:solidFill>
                  <a:srgbClr val="000087"/>
                </a:solidFill>
                <a:highlight>
                  <a:srgbClr val="F2F2E8"/>
                </a:highlight>
              </a:rPr>
              <a:t>auth</a:t>
            </a:r>
            <a:r>
              <a:rPr lang="en-US" altLang="zh-TW" sz="2000" dirty="0" smtClean="0">
                <a:solidFill>
                  <a:srgbClr val="00005F"/>
                </a:solidFill>
                <a:highlight>
                  <a:srgbClr val="F2F2E8"/>
                </a:highlight>
              </a:rPr>
              <a:t>=(</a:t>
            </a:r>
            <a:r>
              <a:rPr lang="en-US" altLang="zh-TW" sz="2000" dirty="0" smtClean="0">
                <a:solidFill>
                  <a:srgbClr val="005F5F"/>
                </a:solidFill>
                <a:highlight>
                  <a:srgbClr val="F2F2E8"/>
                </a:highlight>
              </a:rPr>
              <a:t>‘user'</a:t>
            </a:r>
            <a:r>
              <a:rPr lang="en-US" altLang="zh-TW" sz="2000" dirty="0" smtClean="0">
                <a:solidFill>
                  <a:srgbClr val="00005F"/>
                </a:solidFill>
                <a:highlight>
                  <a:srgbClr val="F2F2E8"/>
                </a:highlight>
              </a:rPr>
              <a:t>,</a:t>
            </a:r>
            <a:r>
              <a:rPr lang="en-US" altLang="zh-TW" sz="2000" dirty="0" smtClean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2000" dirty="0" smtClean="0">
                <a:solidFill>
                  <a:srgbClr val="005F5F"/>
                </a:solidFill>
                <a:highlight>
                  <a:srgbClr val="F2F2E8"/>
                </a:highlight>
              </a:rPr>
              <a:t>‘</a:t>
            </a:r>
            <a:r>
              <a:rPr lang="en-US" altLang="zh-TW" sz="2000" dirty="0" err="1" smtClean="0">
                <a:solidFill>
                  <a:srgbClr val="005F5F"/>
                </a:solidFill>
                <a:highlight>
                  <a:srgbClr val="F2F2E8"/>
                </a:highlight>
              </a:rPr>
              <a:t>passwd</a:t>
            </a:r>
            <a:r>
              <a:rPr lang="en-US" altLang="zh-TW" sz="2000" dirty="0" smtClean="0">
                <a:solidFill>
                  <a:srgbClr val="005F5F"/>
                </a:solidFill>
                <a:highlight>
                  <a:srgbClr val="F2F2E8"/>
                </a:highlight>
              </a:rPr>
              <a:t>'</a:t>
            </a:r>
            <a:r>
              <a:rPr lang="en-US" altLang="zh-TW" sz="2000" dirty="0" smtClean="0">
                <a:solidFill>
                  <a:srgbClr val="00005F"/>
                </a:solidFill>
                <a:highlight>
                  <a:srgbClr val="F2F2E8"/>
                </a:highlight>
              </a:rPr>
              <a:t>))</a:t>
            </a:r>
            <a:endParaRPr lang="en-US" altLang="zh-TW" sz="2000" dirty="0">
              <a:solidFill>
                <a:srgbClr val="5F5F00"/>
              </a:solidFill>
              <a:highlight>
                <a:srgbClr val="F2F2E8"/>
              </a:highlight>
            </a:endParaRPr>
          </a:p>
          <a:p>
            <a:pPr marL="0" indent="0">
              <a:buNone/>
            </a:pPr>
            <a:r>
              <a:rPr lang="en-US" altLang="zh-TW" sz="2000" dirty="0">
                <a:solidFill>
                  <a:srgbClr val="87005F"/>
                </a:solidFill>
                <a:highlight>
                  <a:srgbClr val="F2F2E8"/>
                </a:highlight>
              </a:rPr>
              <a:t>print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2000" dirty="0" err="1">
                <a:solidFill>
                  <a:srgbClr val="000087"/>
                </a:solidFill>
                <a:highlight>
                  <a:srgbClr val="F2F2E8"/>
                </a:highlight>
              </a:rPr>
              <a:t>r</a:t>
            </a:r>
            <a:r>
              <a:rPr lang="en-US" altLang="zh-TW" sz="2000" dirty="0" err="1">
                <a:solidFill>
                  <a:srgbClr val="00005F"/>
                </a:solidFill>
                <a:highlight>
                  <a:srgbClr val="F2F2E8"/>
                </a:highlight>
              </a:rPr>
              <a:t>.</a:t>
            </a:r>
            <a:r>
              <a:rPr lang="en-US" altLang="zh-TW" sz="2000" dirty="0" err="1">
                <a:solidFill>
                  <a:srgbClr val="000087"/>
                </a:solidFill>
                <a:highlight>
                  <a:srgbClr val="F2F2E8"/>
                </a:highlight>
              </a:rPr>
              <a:t>status_code</a:t>
            </a:r>
            <a:endParaRPr lang="en-US" altLang="zh-TW" sz="2000" dirty="0">
              <a:solidFill>
                <a:srgbClr val="5F5F00"/>
              </a:solidFill>
              <a:highlight>
                <a:srgbClr val="F2F2E8"/>
              </a:highlight>
            </a:endParaRPr>
          </a:p>
          <a:p>
            <a:pPr marL="0" indent="0">
              <a:buNone/>
            </a:pPr>
            <a:r>
              <a:rPr lang="en-US" altLang="zh-TW" sz="2000" dirty="0">
                <a:solidFill>
                  <a:srgbClr val="87005F"/>
                </a:solidFill>
                <a:highlight>
                  <a:srgbClr val="F2F2E8"/>
                </a:highlight>
              </a:rPr>
              <a:t>print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2000" dirty="0" err="1">
                <a:solidFill>
                  <a:srgbClr val="000087"/>
                </a:solidFill>
                <a:highlight>
                  <a:srgbClr val="F2F2E8"/>
                </a:highlight>
              </a:rPr>
              <a:t>r</a:t>
            </a:r>
            <a:r>
              <a:rPr lang="en-US" altLang="zh-TW" sz="2000" dirty="0" err="1">
                <a:solidFill>
                  <a:srgbClr val="00005F"/>
                </a:solidFill>
                <a:highlight>
                  <a:srgbClr val="F2F2E8"/>
                </a:highlight>
              </a:rPr>
              <a:t>.</a:t>
            </a:r>
            <a:r>
              <a:rPr lang="en-US" altLang="zh-TW" sz="2000" dirty="0" err="1">
                <a:solidFill>
                  <a:srgbClr val="000087"/>
                </a:solidFill>
                <a:highlight>
                  <a:srgbClr val="F2F2E8"/>
                </a:highlight>
              </a:rPr>
              <a:t>headers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2F2E8"/>
                </a:highlight>
              </a:rPr>
              <a:t>[</a:t>
            </a:r>
            <a:r>
              <a:rPr lang="en-US" altLang="zh-TW" sz="2000" dirty="0">
                <a:solidFill>
                  <a:srgbClr val="005F5F"/>
                </a:solidFill>
                <a:highlight>
                  <a:srgbClr val="F2F2E8"/>
                </a:highlight>
              </a:rPr>
              <a:t>'content-type'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2F2E8"/>
                </a:highlight>
              </a:rPr>
              <a:t>]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endParaRPr lang="zh-TW" altLang="en-US" sz="2000" dirty="0">
              <a:latin typeface="Consolas"/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Requests </a:t>
            </a:r>
            <a:r>
              <a:rPr lang="zh-TW" altLang="en-US" dirty="0" smtClean="0"/>
              <a:t>範例 </a:t>
            </a:r>
            <a:r>
              <a:rPr lang="en-US" altLang="zh-TW" dirty="0" smtClean="0"/>
              <a:t>– </a:t>
            </a:r>
            <a:r>
              <a:rPr lang="zh-TW" altLang="en-US" dirty="0" smtClean="0"/>
              <a:t>簡潔易用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89029344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6" y="1268760"/>
            <a:ext cx="6373115" cy="4534533"/>
          </a:xfrm>
        </p:spPr>
      </p:pic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編碼錯誤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90975681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196752"/>
            <a:ext cx="7927077" cy="4641850"/>
          </a:xfrm>
        </p:spPr>
      </p:pic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更改檔案編碼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44083644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772816"/>
            <a:ext cx="7269631" cy="1188831"/>
          </a:xfrm>
        </p:spPr>
      </p:pic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“</a:t>
            </a:r>
            <a:r>
              <a:rPr lang="zh-TW" altLang="en-US" dirty="0" smtClean="0"/>
              <a:t>機關代碼</a:t>
            </a:r>
            <a:r>
              <a:rPr lang="en-US" altLang="zh-TW" dirty="0" smtClean="0"/>
              <a:t>”</a:t>
            </a:r>
            <a:r>
              <a:rPr lang="zh-TW" altLang="en-US" dirty="0" smtClean="0"/>
              <a:t>轉換成</a:t>
            </a:r>
            <a:r>
              <a:rPr lang="en-US" altLang="zh-TW" dirty="0" smtClean="0"/>
              <a:t>utf8</a:t>
            </a:r>
            <a:r>
              <a:rPr lang="zh-TW" altLang="en-US" dirty="0" smtClean="0"/>
              <a:t>字符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12489856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2780928"/>
            <a:ext cx="7453168" cy="1433942"/>
          </a:xfrm>
        </p:spPr>
      </p:pic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重新輸入機關代碼</a:t>
            </a:r>
            <a:endParaRPr lang="zh-TW" altLang="en-US" dirty="0"/>
          </a:p>
        </p:txBody>
      </p:sp>
      <p:sp>
        <p:nvSpPr>
          <p:cNvPr id="5" name="文字方塊 4"/>
          <p:cNvSpPr txBox="1"/>
          <p:nvPr/>
        </p:nvSpPr>
        <p:spPr>
          <a:xfrm>
            <a:off x="2267744" y="2132856"/>
            <a:ext cx="4464496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TW" altLang="en-US" dirty="0" smtClean="0"/>
              <a:t>即可取得機關代碼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80376683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sz="2000" dirty="0">
                <a:solidFill>
                  <a:srgbClr val="87005F"/>
                </a:solidFill>
                <a:latin typeface="Consolas"/>
              </a:rPr>
              <a:t>for</a:t>
            </a:r>
            <a:r>
              <a:rPr lang="en-US" altLang="zh-TW" sz="20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2000" dirty="0">
                <a:solidFill>
                  <a:srgbClr val="000087"/>
                </a:solidFill>
                <a:latin typeface="Consolas"/>
              </a:rPr>
              <a:t>row</a:t>
            </a:r>
            <a:r>
              <a:rPr lang="en-US" altLang="zh-TW" sz="20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2000" dirty="0">
                <a:solidFill>
                  <a:srgbClr val="87005F"/>
                </a:solidFill>
                <a:latin typeface="Consolas"/>
              </a:rPr>
              <a:t>in</a:t>
            </a:r>
            <a:r>
              <a:rPr lang="en-US" altLang="zh-TW" sz="20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2000" dirty="0" err="1">
                <a:solidFill>
                  <a:srgbClr val="000087"/>
                </a:solidFill>
                <a:latin typeface="Consolas"/>
              </a:rPr>
              <a:t>tr</a:t>
            </a:r>
            <a:r>
              <a:rPr lang="en-US" altLang="zh-TW" sz="2000" dirty="0">
                <a:solidFill>
                  <a:srgbClr val="00005F"/>
                </a:solidFill>
                <a:latin typeface="Consolas"/>
              </a:rPr>
              <a:t>:</a:t>
            </a:r>
            <a:r>
              <a:rPr lang="en-US" altLang="zh-TW" sz="2000" dirty="0">
                <a:solidFill>
                  <a:srgbClr val="5F5F00"/>
                </a:solidFill>
                <a:latin typeface="Consolas"/>
              </a:rPr>
              <a:t> </a:t>
            </a:r>
            <a:endParaRPr lang="en-US" altLang="zh-TW" sz="2000" dirty="0" smtClean="0">
              <a:solidFill>
                <a:srgbClr val="5F5F00"/>
              </a:solidFill>
              <a:latin typeface="Consolas"/>
            </a:endParaRPr>
          </a:p>
          <a:p>
            <a:pPr marL="0" indent="0">
              <a:buNone/>
            </a:pPr>
            <a:r>
              <a:rPr lang="en-US" altLang="zh-TW" sz="2000" dirty="0" smtClean="0">
                <a:solidFill>
                  <a:srgbClr val="000087"/>
                </a:solidFill>
                <a:latin typeface="Consolas"/>
              </a:rPr>
              <a:t>    </a:t>
            </a:r>
            <a:r>
              <a:rPr lang="en-US" altLang="zh-TW" sz="2000" dirty="0" err="1" smtClean="0">
                <a:solidFill>
                  <a:srgbClr val="000087"/>
                </a:solidFill>
                <a:latin typeface="Consolas"/>
              </a:rPr>
              <a:t>th</a:t>
            </a:r>
            <a:r>
              <a:rPr lang="en-US" altLang="zh-TW" sz="2000" dirty="0" smtClean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2000" dirty="0">
                <a:solidFill>
                  <a:srgbClr val="00005F"/>
                </a:solidFill>
                <a:latin typeface="Consolas"/>
              </a:rPr>
              <a:t>=</a:t>
            </a:r>
            <a:r>
              <a:rPr lang="en-US" altLang="zh-TW" sz="20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2000" dirty="0" err="1">
                <a:solidFill>
                  <a:srgbClr val="000087"/>
                </a:solidFill>
                <a:latin typeface="Consolas"/>
              </a:rPr>
              <a:t>row</a:t>
            </a:r>
            <a:r>
              <a:rPr lang="en-US" altLang="zh-TW" sz="2000" dirty="0" err="1">
                <a:solidFill>
                  <a:srgbClr val="00005F"/>
                </a:solidFill>
                <a:latin typeface="Consolas"/>
              </a:rPr>
              <a:t>.</a:t>
            </a:r>
            <a:r>
              <a:rPr lang="en-US" altLang="zh-TW" sz="2000" dirty="0" err="1">
                <a:solidFill>
                  <a:srgbClr val="000087"/>
                </a:solidFill>
                <a:latin typeface="Consolas"/>
              </a:rPr>
              <a:t>find</a:t>
            </a:r>
            <a:r>
              <a:rPr lang="en-US" altLang="zh-TW" sz="2000" dirty="0">
                <a:solidFill>
                  <a:srgbClr val="00005F"/>
                </a:solidFill>
                <a:latin typeface="Consolas"/>
              </a:rPr>
              <a:t>(</a:t>
            </a:r>
            <a:r>
              <a:rPr lang="en-US" altLang="zh-TW" sz="2000" dirty="0">
                <a:solidFill>
                  <a:srgbClr val="005F5F"/>
                </a:solidFill>
                <a:latin typeface="Consolas"/>
              </a:rPr>
              <a:t>'</a:t>
            </a:r>
            <a:r>
              <a:rPr lang="en-US" altLang="zh-TW" sz="2000" dirty="0" err="1">
                <a:solidFill>
                  <a:srgbClr val="005F5F"/>
                </a:solidFill>
                <a:latin typeface="Consolas"/>
              </a:rPr>
              <a:t>th</a:t>
            </a:r>
            <a:r>
              <a:rPr lang="en-US" altLang="zh-TW" sz="2000" dirty="0">
                <a:solidFill>
                  <a:srgbClr val="005F5F"/>
                </a:solidFill>
                <a:latin typeface="Consolas"/>
              </a:rPr>
              <a:t>'</a:t>
            </a:r>
            <a:r>
              <a:rPr lang="en-US" altLang="zh-TW" sz="2000" dirty="0">
                <a:solidFill>
                  <a:srgbClr val="00005F"/>
                </a:solidFill>
                <a:latin typeface="Consolas"/>
              </a:rPr>
              <a:t>)</a:t>
            </a:r>
            <a:r>
              <a:rPr lang="en-US" altLang="zh-TW" sz="2000" dirty="0">
                <a:solidFill>
                  <a:srgbClr val="5F5F00"/>
                </a:solidFill>
                <a:latin typeface="Consolas"/>
              </a:rPr>
              <a:t> </a:t>
            </a:r>
            <a:endParaRPr lang="en-US" altLang="zh-TW" sz="2000" dirty="0" smtClean="0">
              <a:solidFill>
                <a:srgbClr val="5F5F00"/>
              </a:solidFill>
              <a:latin typeface="Consolas"/>
            </a:endParaRPr>
          </a:p>
          <a:p>
            <a:pPr marL="0" indent="0">
              <a:buNone/>
            </a:pPr>
            <a:r>
              <a:rPr lang="en-US" altLang="zh-TW" sz="2000" dirty="0" smtClean="0">
                <a:solidFill>
                  <a:srgbClr val="87005F"/>
                </a:solidFill>
                <a:latin typeface="Consolas"/>
              </a:rPr>
              <a:t>    if</a:t>
            </a:r>
            <a:r>
              <a:rPr lang="en-US" altLang="zh-TW" sz="2000" dirty="0" smtClean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2000" dirty="0" err="1">
                <a:solidFill>
                  <a:srgbClr val="000087"/>
                </a:solidFill>
                <a:latin typeface="Consolas"/>
              </a:rPr>
              <a:t>th</a:t>
            </a:r>
            <a:r>
              <a:rPr lang="en-US" altLang="zh-TW" sz="20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2000" dirty="0">
                <a:solidFill>
                  <a:srgbClr val="87005F"/>
                </a:solidFill>
                <a:latin typeface="Consolas"/>
              </a:rPr>
              <a:t>is</a:t>
            </a:r>
            <a:r>
              <a:rPr lang="en-US" altLang="zh-TW" sz="20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2000" dirty="0">
                <a:solidFill>
                  <a:srgbClr val="87005F"/>
                </a:solidFill>
                <a:latin typeface="Consolas"/>
              </a:rPr>
              <a:t>not</a:t>
            </a:r>
            <a:r>
              <a:rPr lang="en-US" altLang="zh-TW" sz="20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2000" dirty="0">
                <a:solidFill>
                  <a:srgbClr val="87005F"/>
                </a:solidFill>
                <a:latin typeface="Consolas"/>
              </a:rPr>
              <a:t>None</a:t>
            </a:r>
            <a:r>
              <a:rPr lang="en-US" altLang="zh-TW" sz="2000" dirty="0">
                <a:solidFill>
                  <a:srgbClr val="00005F"/>
                </a:solidFill>
                <a:latin typeface="Consolas"/>
              </a:rPr>
              <a:t>:</a:t>
            </a:r>
            <a:r>
              <a:rPr lang="en-US" altLang="zh-TW" sz="2000" dirty="0">
                <a:solidFill>
                  <a:srgbClr val="5F5F00"/>
                </a:solidFill>
                <a:latin typeface="Consolas"/>
              </a:rPr>
              <a:t> </a:t>
            </a:r>
            <a:endParaRPr lang="en-US" altLang="zh-TW" sz="2000" dirty="0" smtClean="0">
              <a:solidFill>
                <a:srgbClr val="5F5F00"/>
              </a:solidFill>
              <a:latin typeface="Consolas"/>
            </a:endParaRPr>
          </a:p>
          <a:p>
            <a:pPr marL="0" indent="0">
              <a:buNone/>
            </a:pPr>
            <a:r>
              <a:rPr lang="en-US" altLang="zh-TW" sz="2000" dirty="0" smtClean="0">
                <a:solidFill>
                  <a:srgbClr val="87005F"/>
                </a:solidFill>
                <a:latin typeface="Consolas"/>
              </a:rPr>
              <a:t>        if</a:t>
            </a:r>
            <a:r>
              <a:rPr lang="en-US" altLang="zh-TW" sz="2000" dirty="0" smtClean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2000" dirty="0" err="1">
                <a:solidFill>
                  <a:srgbClr val="000087"/>
                </a:solidFill>
                <a:latin typeface="Consolas"/>
              </a:rPr>
              <a:t>th</a:t>
            </a:r>
            <a:r>
              <a:rPr lang="en-US" altLang="zh-TW" sz="2000" dirty="0" err="1">
                <a:solidFill>
                  <a:srgbClr val="00005F"/>
                </a:solidFill>
                <a:latin typeface="Consolas"/>
              </a:rPr>
              <a:t>.</a:t>
            </a:r>
            <a:r>
              <a:rPr lang="en-US" altLang="zh-TW" sz="2000" dirty="0" err="1">
                <a:solidFill>
                  <a:srgbClr val="000087"/>
                </a:solidFill>
                <a:latin typeface="Consolas"/>
              </a:rPr>
              <a:t>text</a:t>
            </a:r>
            <a:r>
              <a:rPr lang="en-US" altLang="zh-TW" sz="2000" dirty="0" err="1">
                <a:solidFill>
                  <a:srgbClr val="00005F"/>
                </a:solidFill>
                <a:latin typeface="Consolas"/>
              </a:rPr>
              <a:t>.</a:t>
            </a:r>
            <a:r>
              <a:rPr lang="en-US" altLang="zh-TW" sz="2000" dirty="0" err="1">
                <a:solidFill>
                  <a:srgbClr val="000087"/>
                </a:solidFill>
                <a:latin typeface="Consolas"/>
              </a:rPr>
              <a:t>encode</a:t>
            </a:r>
            <a:r>
              <a:rPr lang="en-US" altLang="zh-TW" sz="2000" dirty="0">
                <a:solidFill>
                  <a:srgbClr val="00005F"/>
                </a:solidFill>
                <a:latin typeface="Consolas"/>
              </a:rPr>
              <a:t>(</a:t>
            </a:r>
            <a:r>
              <a:rPr lang="en-US" altLang="zh-TW" sz="2000" dirty="0">
                <a:solidFill>
                  <a:srgbClr val="005F5F"/>
                </a:solidFill>
                <a:latin typeface="Consolas"/>
              </a:rPr>
              <a:t>'utf-8'</a:t>
            </a:r>
            <a:r>
              <a:rPr lang="en-US" altLang="zh-TW" sz="2000" dirty="0">
                <a:solidFill>
                  <a:srgbClr val="00005F"/>
                </a:solidFill>
                <a:latin typeface="Consolas"/>
              </a:rPr>
              <a:t>)</a:t>
            </a:r>
            <a:r>
              <a:rPr lang="en-US" altLang="zh-TW" sz="20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2000" dirty="0">
                <a:solidFill>
                  <a:srgbClr val="00005F"/>
                </a:solidFill>
                <a:latin typeface="Consolas"/>
              </a:rPr>
              <a:t>==</a:t>
            </a:r>
            <a:r>
              <a:rPr lang="en-US" altLang="zh-TW" sz="20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2000" dirty="0">
                <a:solidFill>
                  <a:srgbClr val="005F5F"/>
                </a:solidFill>
                <a:latin typeface="Consolas"/>
              </a:rPr>
              <a:t>"</a:t>
            </a:r>
            <a:r>
              <a:rPr lang="zh-TW" altLang="en-US" sz="2000" dirty="0">
                <a:solidFill>
                  <a:srgbClr val="005F5F"/>
                </a:solidFill>
                <a:latin typeface="Consolas"/>
              </a:rPr>
              <a:t>機關代碼</a:t>
            </a:r>
            <a:r>
              <a:rPr lang="en-US" altLang="zh-TW" sz="2000" dirty="0">
                <a:solidFill>
                  <a:srgbClr val="005F5F"/>
                </a:solidFill>
                <a:latin typeface="Consolas"/>
              </a:rPr>
              <a:t>"</a:t>
            </a:r>
            <a:r>
              <a:rPr lang="en-US" altLang="zh-TW" sz="2000" dirty="0">
                <a:solidFill>
                  <a:srgbClr val="00005F"/>
                </a:solidFill>
                <a:latin typeface="Consolas"/>
              </a:rPr>
              <a:t>:</a:t>
            </a:r>
            <a:r>
              <a:rPr lang="zh-TW" altLang="en-US" sz="2000" dirty="0">
                <a:solidFill>
                  <a:srgbClr val="5F5F00"/>
                </a:solidFill>
                <a:latin typeface="Consolas"/>
              </a:rPr>
              <a:t> </a:t>
            </a:r>
            <a:endParaRPr lang="en-US" altLang="zh-TW" sz="2000" dirty="0" smtClean="0">
              <a:solidFill>
                <a:srgbClr val="5F5F00"/>
              </a:solidFill>
              <a:latin typeface="Consolas"/>
            </a:endParaRPr>
          </a:p>
          <a:p>
            <a:pPr marL="0" indent="0">
              <a:buNone/>
            </a:pPr>
            <a:r>
              <a:rPr lang="en-US" altLang="zh-TW" sz="2000" dirty="0" smtClean="0">
                <a:solidFill>
                  <a:srgbClr val="87005F"/>
                </a:solidFill>
                <a:latin typeface="Consolas"/>
              </a:rPr>
              <a:t>            print</a:t>
            </a:r>
            <a:r>
              <a:rPr lang="en-US" altLang="zh-TW" sz="2000" dirty="0" smtClean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2000" dirty="0" err="1">
                <a:solidFill>
                  <a:srgbClr val="000087"/>
                </a:solidFill>
                <a:latin typeface="Consolas"/>
              </a:rPr>
              <a:t>row</a:t>
            </a:r>
            <a:r>
              <a:rPr lang="en-US" altLang="zh-TW" sz="2000" dirty="0" err="1">
                <a:solidFill>
                  <a:srgbClr val="00005F"/>
                </a:solidFill>
                <a:latin typeface="Consolas"/>
              </a:rPr>
              <a:t>.</a:t>
            </a:r>
            <a:r>
              <a:rPr lang="en-US" altLang="zh-TW" sz="2000" dirty="0" err="1">
                <a:solidFill>
                  <a:srgbClr val="000087"/>
                </a:solidFill>
                <a:latin typeface="Consolas"/>
              </a:rPr>
              <a:t>find</a:t>
            </a:r>
            <a:r>
              <a:rPr lang="en-US" altLang="zh-TW" sz="2000" dirty="0">
                <a:solidFill>
                  <a:srgbClr val="00005F"/>
                </a:solidFill>
                <a:latin typeface="Consolas"/>
              </a:rPr>
              <a:t>(</a:t>
            </a:r>
            <a:r>
              <a:rPr lang="en-US" altLang="zh-TW" sz="2000" dirty="0">
                <a:solidFill>
                  <a:srgbClr val="005F5F"/>
                </a:solidFill>
                <a:latin typeface="Consolas"/>
              </a:rPr>
              <a:t>'td'</a:t>
            </a:r>
            <a:r>
              <a:rPr lang="en-US" altLang="zh-TW" sz="2000" dirty="0">
                <a:solidFill>
                  <a:srgbClr val="00005F"/>
                </a:solidFill>
                <a:latin typeface="Consolas"/>
              </a:rPr>
              <a:t>).</a:t>
            </a:r>
            <a:r>
              <a:rPr lang="en-US" altLang="zh-TW" sz="2000" dirty="0">
                <a:solidFill>
                  <a:srgbClr val="000087"/>
                </a:solidFill>
                <a:latin typeface="Consolas"/>
              </a:rPr>
              <a:t>text</a:t>
            </a:r>
            <a:r>
              <a:rPr lang="en-US" altLang="zh-TW" sz="2000" dirty="0">
                <a:solidFill>
                  <a:srgbClr val="5F5F00"/>
                </a:solidFill>
                <a:latin typeface="Consolas"/>
              </a:rPr>
              <a:t> </a:t>
            </a:r>
            <a:endParaRPr lang="en-US" altLang="zh-TW" sz="2000" dirty="0" smtClean="0">
              <a:solidFill>
                <a:srgbClr val="5F5F00"/>
              </a:solidFill>
              <a:latin typeface="Consolas"/>
            </a:endParaRPr>
          </a:p>
          <a:p>
            <a:pPr marL="0" indent="0">
              <a:buNone/>
            </a:pPr>
            <a:r>
              <a:rPr lang="en-US" altLang="zh-TW" sz="2000" dirty="0" smtClean="0">
                <a:solidFill>
                  <a:srgbClr val="87005F"/>
                </a:solidFill>
                <a:latin typeface="Consolas"/>
              </a:rPr>
              <a:t>        if</a:t>
            </a:r>
            <a:r>
              <a:rPr lang="en-US" altLang="zh-TW" sz="2000" dirty="0" smtClean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2000" dirty="0" err="1">
                <a:solidFill>
                  <a:srgbClr val="000087"/>
                </a:solidFill>
                <a:latin typeface="Consolas"/>
              </a:rPr>
              <a:t>th</a:t>
            </a:r>
            <a:r>
              <a:rPr lang="en-US" altLang="zh-TW" sz="2000" dirty="0" err="1">
                <a:solidFill>
                  <a:srgbClr val="00005F"/>
                </a:solidFill>
                <a:latin typeface="Consolas"/>
              </a:rPr>
              <a:t>.</a:t>
            </a:r>
            <a:r>
              <a:rPr lang="en-US" altLang="zh-TW" sz="2000" dirty="0" err="1">
                <a:solidFill>
                  <a:srgbClr val="000087"/>
                </a:solidFill>
                <a:latin typeface="Consolas"/>
              </a:rPr>
              <a:t>text</a:t>
            </a:r>
            <a:r>
              <a:rPr lang="en-US" altLang="zh-TW" sz="2000" dirty="0" err="1">
                <a:solidFill>
                  <a:srgbClr val="00005F"/>
                </a:solidFill>
                <a:latin typeface="Consolas"/>
              </a:rPr>
              <a:t>.</a:t>
            </a:r>
            <a:r>
              <a:rPr lang="en-US" altLang="zh-TW" sz="2000" dirty="0" err="1">
                <a:solidFill>
                  <a:srgbClr val="000087"/>
                </a:solidFill>
                <a:latin typeface="Consolas"/>
              </a:rPr>
              <a:t>encode</a:t>
            </a:r>
            <a:r>
              <a:rPr lang="en-US" altLang="zh-TW" sz="2000" dirty="0">
                <a:solidFill>
                  <a:srgbClr val="00005F"/>
                </a:solidFill>
                <a:latin typeface="Consolas"/>
              </a:rPr>
              <a:t>(</a:t>
            </a:r>
            <a:r>
              <a:rPr lang="en-US" altLang="zh-TW" sz="2000" dirty="0">
                <a:solidFill>
                  <a:srgbClr val="005F5F"/>
                </a:solidFill>
                <a:latin typeface="Consolas"/>
              </a:rPr>
              <a:t>'utf-8'</a:t>
            </a:r>
            <a:r>
              <a:rPr lang="en-US" altLang="zh-TW" sz="2000" dirty="0">
                <a:solidFill>
                  <a:srgbClr val="00005F"/>
                </a:solidFill>
                <a:latin typeface="Consolas"/>
              </a:rPr>
              <a:t>)</a:t>
            </a:r>
            <a:r>
              <a:rPr lang="en-US" altLang="zh-TW" sz="20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2000" dirty="0">
                <a:solidFill>
                  <a:srgbClr val="00005F"/>
                </a:solidFill>
                <a:latin typeface="Consolas"/>
              </a:rPr>
              <a:t>==</a:t>
            </a:r>
            <a:r>
              <a:rPr lang="en-US" altLang="zh-TW" sz="20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2000" dirty="0">
                <a:solidFill>
                  <a:srgbClr val="005F5F"/>
                </a:solidFill>
                <a:latin typeface="Consolas"/>
              </a:rPr>
              <a:t>"</a:t>
            </a:r>
            <a:r>
              <a:rPr lang="zh-TW" altLang="en-US" sz="2000" dirty="0">
                <a:solidFill>
                  <a:srgbClr val="005F5F"/>
                </a:solidFill>
                <a:latin typeface="Consolas"/>
              </a:rPr>
              <a:t>機關名稱</a:t>
            </a:r>
            <a:r>
              <a:rPr lang="en-US" altLang="zh-TW" sz="2000" dirty="0">
                <a:solidFill>
                  <a:srgbClr val="005F5F"/>
                </a:solidFill>
                <a:latin typeface="Consolas"/>
              </a:rPr>
              <a:t>"</a:t>
            </a:r>
            <a:r>
              <a:rPr lang="en-US" altLang="zh-TW" sz="2000" dirty="0">
                <a:solidFill>
                  <a:srgbClr val="00005F"/>
                </a:solidFill>
                <a:latin typeface="Consolas"/>
              </a:rPr>
              <a:t>:</a:t>
            </a:r>
            <a:r>
              <a:rPr lang="zh-TW" altLang="en-US" sz="2000" dirty="0">
                <a:solidFill>
                  <a:srgbClr val="5F5F00"/>
                </a:solidFill>
                <a:latin typeface="Consolas"/>
              </a:rPr>
              <a:t> </a:t>
            </a:r>
            <a:endParaRPr lang="en-US" altLang="zh-TW" sz="2000" dirty="0" smtClean="0">
              <a:solidFill>
                <a:srgbClr val="5F5F00"/>
              </a:solidFill>
              <a:latin typeface="Consolas"/>
            </a:endParaRPr>
          </a:p>
          <a:p>
            <a:pPr marL="0" indent="0">
              <a:buNone/>
            </a:pPr>
            <a:r>
              <a:rPr lang="en-US" altLang="zh-TW" sz="2000" dirty="0" smtClean="0">
                <a:solidFill>
                  <a:srgbClr val="87005F"/>
                </a:solidFill>
                <a:latin typeface="Consolas"/>
              </a:rPr>
              <a:t>            print</a:t>
            </a:r>
            <a:r>
              <a:rPr lang="en-US" altLang="zh-TW" sz="2000" dirty="0" smtClean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2000" dirty="0" err="1">
                <a:solidFill>
                  <a:srgbClr val="000087"/>
                </a:solidFill>
                <a:latin typeface="Consolas"/>
              </a:rPr>
              <a:t>row</a:t>
            </a:r>
            <a:r>
              <a:rPr lang="en-US" altLang="zh-TW" sz="2000" dirty="0" err="1">
                <a:solidFill>
                  <a:srgbClr val="00005F"/>
                </a:solidFill>
                <a:latin typeface="Consolas"/>
              </a:rPr>
              <a:t>.</a:t>
            </a:r>
            <a:r>
              <a:rPr lang="en-US" altLang="zh-TW" sz="2000" dirty="0" err="1">
                <a:solidFill>
                  <a:srgbClr val="000087"/>
                </a:solidFill>
                <a:latin typeface="Consolas"/>
              </a:rPr>
              <a:t>find</a:t>
            </a:r>
            <a:r>
              <a:rPr lang="en-US" altLang="zh-TW" sz="2000" dirty="0">
                <a:solidFill>
                  <a:srgbClr val="00005F"/>
                </a:solidFill>
                <a:latin typeface="Consolas"/>
              </a:rPr>
              <a:t>(</a:t>
            </a:r>
            <a:r>
              <a:rPr lang="en-US" altLang="zh-TW" sz="2000" dirty="0">
                <a:solidFill>
                  <a:srgbClr val="005F5F"/>
                </a:solidFill>
                <a:latin typeface="Consolas"/>
              </a:rPr>
              <a:t>'td'</a:t>
            </a:r>
            <a:r>
              <a:rPr lang="en-US" altLang="zh-TW" sz="2000" dirty="0">
                <a:solidFill>
                  <a:srgbClr val="00005F"/>
                </a:solidFill>
                <a:latin typeface="Consolas"/>
              </a:rPr>
              <a:t>).</a:t>
            </a:r>
            <a:r>
              <a:rPr lang="en-US" altLang="zh-TW" sz="2000" dirty="0">
                <a:solidFill>
                  <a:srgbClr val="000087"/>
                </a:solidFill>
                <a:latin typeface="Consolas"/>
              </a:rPr>
              <a:t>text</a:t>
            </a:r>
            <a:endParaRPr lang="en-US" altLang="zh-TW" sz="2000" dirty="0"/>
          </a:p>
          <a:p>
            <a:endParaRPr lang="zh-TW" altLang="en-US" sz="2000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若要取得其他欄位資料</a:t>
            </a:r>
            <a:r>
              <a:rPr lang="en-US" altLang="zh-TW" dirty="0" smtClean="0"/>
              <a:t>?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01079271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sz="2000" dirty="0">
                <a:solidFill>
                  <a:srgbClr val="87005F"/>
                </a:solidFill>
                <a:latin typeface="Consolas"/>
              </a:rPr>
              <a:t>for</a:t>
            </a:r>
            <a:r>
              <a:rPr lang="en-US" altLang="zh-TW" sz="20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2000" dirty="0">
                <a:solidFill>
                  <a:srgbClr val="000087"/>
                </a:solidFill>
                <a:latin typeface="Consolas"/>
              </a:rPr>
              <a:t>row</a:t>
            </a:r>
            <a:r>
              <a:rPr lang="en-US" altLang="zh-TW" sz="20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2000" dirty="0">
                <a:solidFill>
                  <a:srgbClr val="87005F"/>
                </a:solidFill>
                <a:latin typeface="Consolas"/>
              </a:rPr>
              <a:t>in</a:t>
            </a:r>
            <a:r>
              <a:rPr lang="en-US" altLang="zh-TW" sz="20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2000" dirty="0" err="1">
                <a:solidFill>
                  <a:srgbClr val="000087"/>
                </a:solidFill>
                <a:latin typeface="Consolas"/>
              </a:rPr>
              <a:t>tr</a:t>
            </a:r>
            <a:r>
              <a:rPr lang="en-US" altLang="zh-TW" sz="2000" dirty="0">
                <a:solidFill>
                  <a:srgbClr val="00005F"/>
                </a:solidFill>
                <a:latin typeface="Consolas"/>
              </a:rPr>
              <a:t>:</a:t>
            </a:r>
            <a:r>
              <a:rPr lang="en-US" altLang="zh-TW" sz="2000" dirty="0">
                <a:solidFill>
                  <a:srgbClr val="5F5F00"/>
                </a:solidFill>
                <a:latin typeface="Consolas"/>
              </a:rPr>
              <a:t> </a:t>
            </a:r>
          </a:p>
          <a:p>
            <a:pPr marL="0" indent="0">
              <a:buNone/>
            </a:pPr>
            <a:r>
              <a:rPr lang="en-US" altLang="zh-TW" sz="2000" dirty="0">
                <a:solidFill>
                  <a:srgbClr val="000087"/>
                </a:solidFill>
                <a:latin typeface="Consolas"/>
              </a:rPr>
              <a:t>    </a:t>
            </a:r>
            <a:r>
              <a:rPr lang="en-US" altLang="zh-TW" sz="2000" dirty="0" err="1">
                <a:solidFill>
                  <a:srgbClr val="000087"/>
                </a:solidFill>
                <a:latin typeface="Consolas"/>
              </a:rPr>
              <a:t>th</a:t>
            </a:r>
            <a:r>
              <a:rPr lang="en-US" altLang="zh-TW" sz="20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2000" dirty="0">
                <a:solidFill>
                  <a:srgbClr val="00005F"/>
                </a:solidFill>
                <a:latin typeface="Consolas"/>
              </a:rPr>
              <a:t>=</a:t>
            </a:r>
            <a:r>
              <a:rPr lang="en-US" altLang="zh-TW" sz="20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2000" dirty="0" err="1">
                <a:solidFill>
                  <a:srgbClr val="000087"/>
                </a:solidFill>
                <a:latin typeface="Consolas"/>
              </a:rPr>
              <a:t>row</a:t>
            </a:r>
            <a:r>
              <a:rPr lang="en-US" altLang="zh-TW" sz="2000" dirty="0" err="1">
                <a:solidFill>
                  <a:srgbClr val="00005F"/>
                </a:solidFill>
                <a:latin typeface="Consolas"/>
              </a:rPr>
              <a:t>.</a:t>
            </a:r>
            <a:r>
              <a:rPr lang="en-US" altLang="zh-TW" sz="2000" dirty="0" err="1">
                <a:solidFill>
                  <a:srgbClr val="000087"/>
                </a:solidFill>
                <a:latin typeface="Consolas"/>
              </a:rPr>
              <a:t>find</a:t>
            </a:r>
            <a:r>
              <a:rPr lang="en-US" altLang="zh-TW" sz="2000" dirty="0">
                <a:solidFill>
                  <a:srgbClr val="00005F"/>
                </a:solidFill>
                <a:latin typeface="Consolas"/>
              </a:rPr>
              <a:t>(</a:t>
            </a:r>
            <a:r>
              <a:rPr lang="en-US" altLang="zh-TW" sz="2000" dirty="0">
                <a:solidFill>
                  <a:srgbClr val="005F5F"/>
                </a:solidFill>
                <a:latin typeface="Consolas"/>
              </a:rPr>
              <a:t>'</a:t>
            </a:r>
            <a:r>
              <a:rPr lang="en-US" altLang="zh-TW" sz="2000" dirty="0" err="1">
                <a:solidFill>
                  <a:srgbClr val="005F5F"/>
                </a:solidFill>
                <a:latin typeface="Consolas"/>
              </a:rPr>
              <a:t>th</a:t>
            </a:r>
            <a:r>
              <a:rPr lang="en-US" altLang="zh-TW" sz="2000" dirty="0">
                <a:solidFill>
                  <a:srgbClr val="005F5F"/>
                </a:solidFill>
                <a:latin typeface="Consolas"/>
              </a:rPr>
              <a:t>'</a:t>
            </a:r>
            <a:r>
              <a:rPr lang="en-US" altLang="zh-TW" sz="2000" dirty="0">
                <a:solidFill>
                  <a:srgbClr val="00005F"/>
                </a:solidFill>
                <a:latin typeface="Consolas"/>
              </a:rPr>
              <a:t>)</a:t>
            </a:r>
            <a:r>
              <a:rPr lang="en-US" altLang="zh-TW" sz="2000" dirty="0">
                <a:solidFill>
                  <a:srgbClr val="5F5F00"/>
                </a:solidFill>
                <a:latin typeface="Consolas"/>
              </a:rPr>
              <a:t> </a:t>
            </a:r>
          </a:p>
          <a:p>
            <a:pPr marL="0" indent="0">
              <a:buNone/>
            </a:pPr>
            <a:r>
              <a:rPr lang="en-US" altLang="zh-TW" sz="2000" dirty="0">
                <a:solidFill>
                  <a:srgbClr val="87005F"/>
                </a:solidFill>
                <a:latin typeface="Consolas"/>
              </a:rPr>
              <a:t>    if</a:t>
            </a:r>
            <a:r>
              <a:rPr lang="en-US" altLang="zh-TW" sz="20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2000" dirty="0" err="1">
                <a:solidFill>
                  <a:srgbClr val="000087"/>
                </a:solidFill>
                <a:latin typeface="Consolas"/>
              </a:rPr>
              <a:t>th</a:t>
            </a:r>
            <a:r>
              <a:rPr lang="en-US" altLang="zh-TW" sz="20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2000" dirty="0">
                <a:solidFill>
                  <a:srgbClr val="87005F"/>
                </a:solidFill>
                <a:latin typeface="Consolas"/>
              </a:rPr>
              <a:t>is</a:t>
            </a:r>
            <a:r>
              <a:rPr lang="en-US" altLang="zh-TW" sz="20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2000" dirty="0">
                <a:solidFill>
                  <a:srgbClr val="87005F"/>
                </a:solidFill>
                <a:latin typeface="Consolas"/>
              </a:rPr>
              <a:t>not</a:t>
            </a:r>
            <a:r>
              <a:rPr lang="en-US" altLang="zh-TW" sz="20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2000" dirty="0">
                <a:solidFill>
                  <a:srgbClr val="87005F"/>
                </a:solidFill>
                <a:latin typeface="Consolas"/>
              </a:rPr>
              <a:t>None</a:t>
            </a:r>
            <a:r>
              <a:rPr lang="en-US" altLang="zh-TW" sz="2000" dirty="0">
                <a:solidFill>
                  <a:srgbClr val="00005F"/>
                </a:solidFill>
                <a:latin typeface="Consolas"/>
              </a:rPr>
              <a:t>:</a:t>
            </a:r>
            <a:r>
              <a:rPr lang="en-US" altLang="zh-TW" sz="2000" dirty="0">
                <a:solidFill>
                  <a:srgbClr val="5F5F00"/>
                </a:solidFill>
                <a:latin typeface="Consolas"/>
              </a:rPr>
              <a:t> </a:t>
            </a:r>
          </a:p>
          <a:p>
            <a:pPr marL="0" indent="0">
              <a:buNone/>
            </a:pPr>
            <a:r>
              <a:rPr lang="en-US" altLang="zh-TW" sz="2000" dirty="0">
                <a:solidFill>
                  <a:srgbClr val="87005F"/>
                </a:solidFill>
                <a:latin typeface="Consolas"/>
              </a:rPr>
              <a:t>        if</a:t>
            </a:r>
            <a:r>
              <a:rPr lang="en-US" altLang="zh-TW" sz="20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2000" dirty="0" err="1">
                <a:solidFill>
                  <a:srgbClr val="000087"/>
                </a:solidFill>
                <a:latin typeface="Consolas"/>
              </a:rPr>
              <a:t>th</a:t>
            </a:r>
            <a:r>
              <a:rPr lang="en-US" altLang="zh-TW" sz="2000" dirty="0" err="1">
                <a:solidFill>
                  <a:srgbClr val="00005F"/>
                </a:solidFill>
                <a:latin typeface="Consolas"/>
              </a:rPr>
              <a:t>.</a:t>
            </a:r>
            <a:r>
              <a:rPr lang="en-US" altLang="zh-TW" sz="2000" dirty="0" err="1">
                <a:solidFill>
                  <a:srgbClr val="000087"/>
                </a:solidFill>
                <a:latin typeface="Consolas"/>
              </a:rPr>
              <a:t>text</a:t>
            </a:r>
            <a:r>
              <a:rPr lang="en-US" altLang="zh-TW" sz="2000" dirty="0" err="1">
                <a:solidFill>
                  <a:srgbClr val="00005F"/>
                </a:solidFill>
                <a:latin typeface="Consolas"/>
              </a:rPr>
              <a:t>.</a:t>
            </a:r>
            <a:r>
              <a:rPr lang="en-US" altLang="zh-TW" sz="2000" dirty="0" err="1">
                <a:solidFill>
                  <a:srgbClr val="000087"/>
                </a:solidFill>
                <a:latin typeface="Consolas"/>
              </a:rPr>
              <a:t>encode</a:t>
            </a:r>
            <a:r>
              <a:rPr lang="en-US" altLang="zh-TW" sz="2000" dirty="0">
                <a:solidFill>
                  <a:srgbClr val="00005F"/>
                </a:solidFill>
                <a:latin typeface="Consolas"/>
              </a:rPr>
              <a:t>(</a:t>
            </a:r>
            <a:r>
              <a:rPr lang="en-US" altLang="zh-TW" sz="2000" dirty="0">
                <a:solidFill>
                  <a:srgbClr val="005F5F"/>
                </a:solidFill>
                <a:latin typeface="Consolas"/>
              </a:rPr>
              <a:t>'utf-8'</a:t>
            </a:r>
            <a:r>
              <a:rPr lang="en-US" altLang="zh-TW" sz="2000" dirty="0">
                <a:solidFill>
                  <a:srgbClr val="00005F"/>
                </a:solidFill>
                <a:latin typeface="Consolas"/>
              </a:rPr>
              <a:t>)</a:t>
            </a:r>
            <a:r>
              <a:rPr lang="en-US" altLang="zh-TW" sz="20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2000" dirty="0">
                <a:solidFill>
                  <a:srgbClr val="00005F"/>
                </a:solidFill>
                <a:latin typeface="Consolas"/>
              </a:rPr>
              <a:t>==</a:t>
            </a:r>
            <a:r>
              <a:rPr lang="en-US" altLang="zh-TW" sz="20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2000" dirty="0">
                <a:solidFill>
                  <a:srgbClr val="005F5F"/>
                </a:solidFill>
                <a:latin typeface="Consolas"/>
              </a:rPr>
              <a:t>"</a:t>
            </a:r>
            <a:r>
              <a:rPr lang="zh-TW" altLang="en-US" sz="2000" dirty="0">
                <a:solidFill>
                  <a:srgbClr val="005F5F"/>
                </a:solidFill>
                <a:latin typeface="Consolas"/>
              </a:rPr>
              <a:t>機關代碼</a:t>
            </a:r>
            <a:r>
              <a:rPr lang="en-US" altLang="zh-TW" sz="2000" dirty="0">
                <a:solidFill>
                  <a:srgbClr val="005F5F"/>
                </a:solidFill>
                <a:latin typeface="Consolas"/>
              </a:rPr>
              <a:t>"</a:t>
            </a:r>
            <a:r>
              <a:rPr lang="en-US" altLang="zh-TW" sz="2000" dirty="0">
                <a:solidFill>
                  <a:srgbClr val="00005F"/>
                </a:solidFill>
                <a:latin typeface="Consolas"/>
              </a:rPr>
              <a:t>:</a:t>
            </a:r>
            <a:r>
              <a:rPr lang="zh-TW" altLang="en-US" sz="2000" dirty="0">
                <a:solidFill>
                  <a:srgbClr val="5F5F00"/>
                </a:solidFill>
                <a:latin typeface="Consolas"/>
              </a:rPr>
              <a:t> </a:t>
            </a:r>
            <a:endParaRPr lang="en-US" altLang="zh-TW" sz="2000" dirty="0">
              <a:solidFill>
                <a:srgbClr val="5F5F00"/>
              </a:solidFill>
              <a:latin typeface="Consolas"/>
            </a:endParaRPr>
          </a:p>
          <a:p>
            <a:pPr marL="0" indent="0">
              <a:buNone/>
            </a:pPr>
            <a:r>
              <a:rPr lang="en-US" altLang="zh-TW" sz="2000" dirty="0">
                <a:solidFill>
                  <a:srgbClr val="87005F"/>
                </a:solidFill>
                <a:latin typeface="Consolas"/>
              </a:rPr>
              <a:t>            print</a:t>
            </a:r>
            <a:r>
              <a:rPr lang="en-US" altLang="zh-TW" sz="20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2000" dirty="0" err="1">
                <a:solidFill>
                  <a:srgbClr val="000087"/>
                </a:solidFill>
                <a:latin typeface="Consolas"/>
              </a:rPr>
              <a:t>row</a:t>
            </a:r>
            <a:r>
              <a:rPr lang="en-US" altLang="zh-TW" sz="2000" dirty="0" err="1">
                <a:solidFill>
                  <a:srgbClr val="00005F"/>
                </a:solidFill>
                <a:latin typeface="Consolas"/>
              </a:rPr>
              <a:t>.</a:t>
            </a:r>
            <a:r>
              <a:rPr lang="en-US" altLang="zh-TW" sz="2000" dirty="0" err="1">
                <a:solidFill>
                  <a:srgbClr val="000087"/>
                </a:solidFill>
                <a:latin typeface="Consolas"/>
              </a:rPr>
              <a:t>find</a:t>
            </a:r>
            <a:r>
              <a:rPr lang="en-US" altLang="zh-TW" sz="2000" dirty="0">
                <a:solidFill>
                  <a:srgbClr val="00005F"/>
                </a:solidFill>
                <a:latin typeface="Consolas"/>
              </a:rPr>
              <a:t>(</a:t>
            </a:r>
            <a:r>
              <a:rPr lang="en-US" altLang="zh-TW" sz="2000" dirty="0">
                <a:solidFill>
                  <a:srgbClr val="005F5F"/>
                </a:solidFill>
                <a:latin typeface="Consolas"/>
              </a:rPr>
              <a:t>'td'</a:t>
            </a:r>
            <a:r>
              <a:rPr lang="en-US" altLang="zh-TW" sz="2000" dirty="0">
                <a:solidFill>
                  <a:srgbClr val="00005F"/>
                </a:solidFill>
                <a:latin typeface="Consolas"/>
              </a:rPr>
              <a:t>).</a:t>
            </a:r>
            <a:r>
              <a:rPr lang="en-US" altLang="zh-TW" sz="2000" dirty="0">
                <a:solidFill>
                  <a:srgbClr val="000087"/>
                </a:solidFill>
                <a:latin typeface="Consolas"/>
              </a:rPr>
              <a:t>text</a:t>
            </a:r>
            <a:r>
              <a:rPr lang="en-US" altLang="zh-TW" sz="2000" dirty="0">
                <a:solidFill>
                  <a:srgbClr val="5F5F00"/>
                </a:solidFill>
                <a:latin typeface="Consolas"/>
              </a:rPr>
              <a:t> </a:t>
            </a:r>
          </a:p>
          <a:p>
            <a:pPr marL="0" indent="0">
              <a:buNone/>
            </a:pPr>
            <a:r>
              <a:rPr lang="en-US" altLang="zh-TW" sz="2000" dirty="0">
                <a:solidFill>
                  <a:srgbClr val="87005F"/>
                </a:solidFill>
                <a:latin typeface="Consolas"/>
              </a:rPr>
              <a:t>        if</a:t>
            </a:r>
            <a:r>
              <a:rPr lang="en-US" altLang="zh-TW" sz="20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2000" dirty="0" err="1">
                <a:solidFill>
                  <a:srgbClr val="000087"/>
                </a:solidFill>
                <a:latin typeface="Consolas"/>
              </a:rPr>
              <a:t>th</a:t>
            </a:r>
            <a:r>
              <a:rPr lang="en-US" altLang="zh-TW" sz="2000" dirty="0" err="1">
                <a:solidFill>
                  <a:srgbClr val="00005F"/>
                </a:solidFill>
                <a:latin typeface="Consolas"/>
              </a:rPr>
              <a:t>.</a:t>
            </a:r>
            <a:r>
              <a:rPr lang="en-US" altLang="zh-TW" sz="2000" dirty="0" err="1">
                <a:solidFill>
                  <a:srgbClr val="000087"/>
                </a:solidFill>
                <a:latin typeface="Consolas"/>
              </a:rPr>
              <a:t>text</a:t>
            </a:r>
            <a:r>
              <a:rPr lang="en-US" altLang="zh-TW" sz="2000" dirty="0" err="1">
                <a:solidFill>
                  <a:srgbClr val="00005F"/>
                </a:solidFill>
                <a:latin typeface="Consolas"/>
              </a:rPr>
              <a:t>.</a:t>
            </a:r>
            <a:r>
              <a:rPr lang="en-US" altLang="zh-TW" sz="2000" dirty="0" err="1">
                <a:solidFill>
                  <a:srgbClr val="000087"/>
                </a:solidFill>
                <a:latin typeface="Consolas"/>
              </a:rPr>
              <a:t>encode</a:t>
            </a:r>
            <a:r>
              <a:rPr lang="en-US" altLang="zh-TW" sz="2000" dirty="0">
                <a:solidFill>
                  <a:srgbClr val="00005F"/>
                </a:solidFill>
                <a:latin typeface="Consolas"/>
              </a:rPr>
              <a:t>(</a:t>
            </a:r>
            <a:r>
              <a:rPr lang="en-US" altLang="zh-TW" sz="2000" dirty="0">
                <a:solidFill>
                  <a:srgbClr val="005F5F"/>
                </a:solidFill>
                <a:latin typeface="Consolas"/>
              </a:rPr>
              <a:t>'utf-8'</a:t>
            </a:r>
            <a:r>
              <a:rPr lang="en-US" altLang="zh-TW" sz="2000" dirty="0">
                <a:solidFill>
                  <a:srgbClr val="00005F"/>
                </a:solidFill>
                <a:latin typeface="Consolas"/>
              </a:rPr>
              <a:t>)</a:t>
            </a:r>
            <a:r>
              <a:rPr lang="en-US" altLang="zh-TW" sz="20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2000" dirty="0">
                <a:solidFill>
                  <a:srgbClr val="00005F"/>
                </a:solidFill>
                <a:latin typeface="Consolas"/>
              </a:rPr>
              <a:t>==</a:t>
            </a:r>
            <a:r>
              <a:rPr lang="en-US" altLang="zh-TW" sz="20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2000" dirty="0">
                <a:solidFill>
                  <a:srgbClr val="005F5F"/>
                </a:solidFill>
                <a:latin typeface="Consolas"/>
              </a:rPr>
              <a:t>"</a:t>
            </a:r>
            <a:r>
              <a:rPr lang="zh-TW" altLang="en-US" sz="2000" dirty="0">
                <a:solidFill>
                  <a:srgbClr val="005F5F"/>
                </a:solidFill>
                <a:latin typeface="Consolas"/>
              </a:rPr>
              <a:t>機關名稱</a:t>
            </a:r>
            <a:r>
              <a:rPr lang="en-US" altLang="zh-TW" sz="2000" dirty="0">
                <a:solidFill>
                  <a:srgbClr val="005F5F"/>
                </a:solidFill>
                <a:latin typeface="Consolas"/>
              </a:rPr>
              <a:t>"</a:t>
            </a:r>
            <a:r>
              <a:rPr lang="en-US" altLang="zh-TW" sz="2000" dirty="0">
                <a:solidFill>
                  <a:srgbClr val="00005F"/>
                </a:solidFill>
                <a:latin typeface="Consolas"/>
              </a:rPr>
              <a:t>:</a:t>
            </a:r>
            <a:r>
              <a:rPr lang="zh-TW" altLang="en-US" sz="2000" dirty="0">
                <a:solidFill>
                  <a:srgbClr val="5F5F00"/>
                </a:solidFill>
                <a:latin typeface="Consolas"/>
              </a:rPr>
              <a:t> </a:t>
            </a:r>
            <a:endParaRPr lang="en-US" altLang="zh-TW" sz="2000" dirty="0">
              <a:solidFill>
                <a:srgbClr val="5F5F00"/>
              </a:solidFill>
              <a:latin typeface="Consolas"/>
            </a:endParaRPr>
          </a:p>
          <a:p>
            <a:pPr marL="0" indent="0">
              <a:buNone/>
            </a:pPr>
            <a:r>
              <a:rPr lang="en-US" altLang="zh-TW" sz="2000" dirty="0">
                <a:solidFill>
                  <a:srgbClr val="87005F"/>
                </a:solidFill>
                <a:latin typeface="Consolas"/>
              </a:rPr>
              <a:t>            print</a:t>
            </a:r>
            <a:r>
              <a:rPr lang="en-US" altLang="zh-TW" sz="20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2000" dirty="0" err="1">
                <a:solidFill>
                  <a:srgbClr val="000087"/>
                </a:solidFill>
                <a:latin typeface="Consolas"/>
              </a:rPr>
              <a:t>row</a:t>
            </a:r>
            <a:r>
              <a:rPr lang="en-US" altLang="zh-TW" sz="2000" dirty="0" err="1">
                <a:solidFill>
                  <a:srgbClr val="00005F"/>
                </a:solidFill>
                <a:latin typeface="Consolas"/>
              </a:rPr>
              <a:t>.</a:t>
            </a:r>
            <a:r>
              <a:rPr lang="en-US" altLang="zh-TW" sz="2000" dirty="0" err="1">
                <a:solidFill>
                  <a:srgbClr val="000087"/>
                </a:solidFill>
                <a:latin typeface="Consolas"/>
              </a:rPr>
              <a:t>find</a:t>
            </a:r>
            <a:r>
              <a:rPr lang="en-US" altLang="zh-TW" sz="2000" dirty="0">
                <a:solidFill>
                  <a:srgbClr val="00005F"/>
                </a:solidFill>
                <a:latin typeface="Consolas"/>
              </a:rPr>
              <a:t>(</a:t>
            </a:r>
            <a:r>
              <a:rPr lang="en-US" altLang="zh-TW" sz="2000" dirty="0">
                <a:solidFill>
                  <a:srgbClr val="005F5F"/>
                </a:solidFill>
                <a:latin typeface="Consolas"/>
              </a:rPr>
              <a:t>'td'</a:t>
            </a:r>
            <a:r>
              <a:rPr lang="en-US" altLang="zh-TW" sz="2000" dirty="0">
                <a:solidFill>
                  <a:srgbClr val="00005F"/>
                </a:solidFill>
                <a:latin typeface="Consolas"/>
              </a:rPr>
              <a:t>).</a:t>
            </a:r>
            <a:r>
              <a:rPr lang="en-US" altLang="zh-TW" sz="2000" dirty="0" smtClean="0">
                <a:solidFill>
                  <a:srgbClr val="000087"/>
                </a:solidFill>
                <a:latin typeface="Consolas"/>
              </a:rPr>
              <a:t>text</a:t>
            </a:r>
          </a:p>
          <a:p>
            <a:pPr marL="0" indent="0">
              <a:buNone/>
            </a:pPr>
            <a:r>
              <a:rPr lang="en-US" altLang="zh-TW" sz="2000" dirty="0" smtClean="0">
                <a:solidFill>
                  <a:srgbClr val="87005F"/>
                </a:solidFill>
                <a:latin typeface="Consolas"/>
              </a:rPr>
              <a:t>        </a:t>
            </a:r>
            <a:r>
              <a:rPr lang="en-US" altLang="zh-TW" sz="2000" dirty="0">
                <a:solidFill>
                  <a:srgbClr val="87005F"/>
                </a:solidFill>
                <a:latin typeface="Consolas"/>
              </a:rPr>
              <a:t>if</a:t>
            </a:r>
            <a:r>
              <a:rPr lang="en-US" altLang="zh-TW" sz="20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2000" dirty="0" err="1">
                <a:solidFill>
                  <a:srgbClr val="000087"/>
                </a:solidFill>
                <a:latin typeface="Consolas"/>
              </a:rPr>
              <a:t>th</a:t>
            </a:r>
            <a:r>
              <a:rPr lang="en-US" altLang="zh-TW" sz="2000" dirty="0" err="1">
                <a:solidFill>
                  <a:srgbClr val="00005F"/>
                </a:solidFill>
                <a:latin typeface="Consolas"/>
              </a:rPr>
              <a:t>.</a:t>
            </a:r>
            <a:r>
              <a:rPr lang="en-US" altLang="zh-TW" sz="2000" dirty="0" err="1">
                <a:solidFill>
                  <a:srgbClr val="000087"/>
                </a:solidFill>
                <a:latin typeface="Consolas"/>
              </a:rPr>
              <a:t>text</a:t>
            </a:r>
            <a:r>
              <a:rPr lang="en-US" altLang="zh-TW" sz="2000" dirty="0" err="1">
                <a:solidFill>
                  <a:srgbClr val="00005F"/>
                </a:solidFill>
                <a:latin typeface="Consolas"/>
              </a:rPr>
              <a:t>.</a:t>
            </a:r>
            <a:r>
              <a:rPr lang="en-US" altLang="zh-TW" sz="2000" dirty="0" err="1">
                <a:solidFill>
                  <a:srgbClr val="000087"/>
                </a:solidFill>
                <a:latin typeface="Consolas"/>
              </a:rPr>
              <a:t>encode</a:t>
            </a:r>
            <a:r>
              <a:rPr lang="en-US" altLang="zh-TW" sz="2000" dirty="0" smtClean="0">
                <a:solidFill>
                  <a:srgbClr val="00005F"/>
                </a:solidFill>
                <a:latin typeface="Consolas"/>
              </a:rPr>
              <a:t>(</a:t>
            </a:r>
            <a:r>
              <a:rPr lang="en-US" altLang="zh-TW" sz="2000" dirty="0" smtClean="0">
                <a:solidFill>
                  <a:srgbClr val="005F5F"/>
                </a:solidFill>
                <a:latin typeface="Consolas"/>
              </a:rPr>
              <a:t>‘utf-8’</a:t>
            </a:r>
            <a:r>
              <a:rPr lang="en-US" altLang="zh-TW" sz="2000" dirty="0" smtClean="0">
                <a:solidFill>
                  <a:srgbClr val="00005F"/>
                </a:solidFill>
                <a:latin typeface="Consolas"/>
              </a:rPr>
              <a:t>)</a:t>
            </a:r>
            <a:r>
              <a:rPr lang="en-US" altLang="zh-TW" sz="2000" dirty="0" smtClean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2000" dirty="0">
                <a:solidFill>
                  <a:srgbClr val="00005F"/>
                </a:solidFill>
                <a:latin typeface="Consolas"/>
              </a:rPr>
              <a:t>==</a:t>
            </a:r>
            <a:r>
              <a:rPr lang="en-US" altLang="zh-TW" sz="20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2000" dirty="0" smtClean="0">
                <a:solidFill>
                  <a:srgbClr val="005F5F"/>
                </a:solidFill>
                <a:latin typeface="Consolas"/>
              </a:rPr>
              <a:t>“</a:t>
            </a:r>
            <a:r>
              <a:rPr lang="zh-TW" altLang="en-US" sz="2000" dirty="0" smtClean="0">
                <a:solidFill>
                  <a:srgbClr val="005F5F"/>
                </a:solidFill>
                <a:latin typeface="Consolas"/>
              </a:rPr>
              <a:t>單位名稱</a:t>
            </a:r>
            <a:r>
              <a:rPr lang="en-US" altLang="zh-TW" sz="2000" dirty="0">
                <a:solidFill>
                  <a:srgbClr val="005F5F"/>
                </a:solidFill>
                <a:latin typeface="Consolas"/>
              </a:rPr>
              <a:t>"</a:t>
            </a:r>
            <a:r>
              <a:rPr lang="en-US" altLang="zh-TW" sz="2000" dirty="0">
                <a:solidFill>
                  <a:srgbClr val="00005F"/>
                </a:solidFill>
                <a:latin typeface="Consolas"/>
              </a:rPr>
              <a:t>:</a:t>
            </a:r>
            <a:r>
              <a:rPr lang="zh-TW" altLang="en-US" sz="2000" dirty="0">
                <a:solidFill>
                  <a:srgbClr val="5F5F00"/>
                </a:solidFill>
                <a:latin typeface="Consolas"/>
              </a:rPr>
              <a:t> </a:t>
            </a:r>
            <a:endParaRPr lang="en-US" altLang="zh-TW" sz="2000" dirty="0"/>
          </a:p>
          <a:p>
            <a:pPr marL="0" indent="0">
              <a:buNone/>
            </a:pPr>
            <a:r>
              <a:rPr lang="en-US" altLang="zh-TW" sz="2000" dirty="0">
                <a:solidFill>
                  <a:srgbClr val="87005F"/>
                </a:solidFill>
                <a:latin typeface="Consolas"/>
              </a:rPr>
              <a:t> </a:t>
            </a:r>
            <a:r>
              <a:rPr lang="en-US" altLang="zh-TW" sz="2000" dirty="0" smtClean="0">
                <a:solidFill>
                  <a:srgbClr val="87005F"/>
                </a:solidFill>
                <a:latin typeface="Consolas"/>
              </a:rPr>
              <a:t>           print</a:t>
            </a:r>
            <a:r>
              <a:rPr lang="en-US" altLang="zh-TW" sz="2000" dirty="0" smtClean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2000" dirty="0" err="1">
                <a:solidFill>
                  <a:srgbClr val="000087"/>
                </a:solidFill>
                <a:latin typeface="Consolas"/>
              </a:rPr>
              <a:t>row</a:t>
            </a:r>
            <a:r>
              <a:rPr lang="en-US" altLang="zh-TW" sz="2000" dirty="0" err="1">
                <a:solidFill>
                  <a:srgbClr val="00005F"/>
                </a:solidFill>
                <a:latin typeface="Consolas"/>
              </a:rPr>
              <a:t>.</a:t>
            </a:r>
            <a:r>
              <a:rPr lang="en-US" altLang="zh-TW" sz="2000" dirty="0" err="1">
                <a:solidFill>
                  <a:srgbClr val="000087"/>
                </a:solidFill>
                <a:latin typeface="Consolas"/>
              </a:rPr>
              <a:t>find</a:t>
            </a:r>
            <a:r>
              <a:rPr lang="en-US" altLang="zh-TW" sz="2000" dirty="0">
                <a:solidFill>
                  <a:srgbClr val="00005F"/>
                </a:solidFill>
                <a:latin typeface="Consolas"/>
              </a:rPr>
              <a:t>(</a:t>
            </a:r>
            <a:r>
              <a:rPr lang="en-US" altLang="zh-TW" sz="2000" dirty="0">
                <a:solidFill>
                  <a:srgbClr val="005F5F"/>
                </a:solidFill>
                <a:latin typeface="Consolas"/>
              </a:rPr>
              <a:t>'td'</a:t>
            </a:r>
            <a:r>
              <a:rPr lang="en-US" altLang="zh-TW" sz="2000" dirty="0">
                <a:solidFill>
                  <a:srgbClr val="00005F"/>
                </a:solidFill>
                <a:latin typeface="Consolas"/>
              </a:rPr>
              <a:t>).</a:t>
            </a:r>
            <a:r>
              <a:rPr lang="en-US" altLang="zh-TW" sz="2000" dirty="0">
                <a:solidFill>
                  <a:srgbClr val="000087"/>
                </a:solidFill>
                <a:latin typeface="Consolas"/>
              </a:rPr>
              <a:t>text</a:t>
            </a:r>
            <a:endParaRPr lang="zh-TW" altLang="en-US" sz="2000" dirty="0"/>
          </a:p>
          <a:p>
            <a:endParaRPr lang="zh-TW" altLang="en-US" sz="2000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取得更多就要加入更多的</a:t>
            </a:r>
            <a:r>
              <a:rPr lang="en-US" altLang="zh-TW" dirty="0" smtClean="0"/>
              <a:t>if</a:t>
            </a:r>
            <a:r>
              <a:rPr lang="zh-TW" altLang="en-US" dirty="0" smtClean="0"/>
              <a:t>嗎</a:t>
            </a:r>
            <a:r>
              <a:rPr lang="en-US" altLang="zh-TW" dirty="0" smtClean="0"/>
              <a:t>?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50845870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457200" y="1484784"/>
            <a:ext cx="8229600" cy="4525963"/>
          </a:xfrm>
        </p:spPr>
        <p:txBody>
          <a:bodyPr/>
          <a:lstStyle/>
          <a:p>
            <a:r>
              <a:rPr lang="zh-TW" altLang="en-US" dirty="0" smtClean="0"/>
              <a:t>其他語言有相同的操作</a:t>
            </a:r>
            <a:endParaRPr lang="en-US" altLang="zh-TW" dirty="0"/>
          </a:p>
          <a:p>
            <a:pPr lvl="1"/>
            <a:r>
              <a:rPr lang="en-US" altLang="zh-TW" dirty="0" smtClean="0"/>
              <a:t>Java: </a:t>
            </a:r>
            <a:r>
              <a:rPr lang="en-US" altLang="zh-TW" dirty="0" err="1" smtClean="0"/>
              <a:t>HashMap</a:t>
            </a:r>
            <a:r>
              <a:rPr lang="en-US" altLang="zh-TW" dirty="0" smtClean="0"/>
              <a:t>, </a:t>
            </a:r>
            <a:r>
              <a:rPr lang="en-US" altLang="zh-TW" dirty="0" err="1" smtClean="0"/>
              <a:t>HashTable</a:t>
            </a:r>
            <a:r>
              <a:rPr lang="en-US" altLang="zh-TW" dirty="0" smtClean="0"/>
              <a:t>…</a:t>
            </a:r>
          </a:p>
          <a:p>
            <a:pPr lvl="1"/>
            <a:r>
              <a:rPr lang="en-US" altLang="zh-TW" dirty="0" smtClean="0"/>
              <a:t>C++: </a:t>
            </a:r>
            <a:r>
              <a:rPr lang="en-US" altLang="zh-TW" dirty="0" err="1" smtClean="0"/>
              <a:t>hashmap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C#: </a:t>
            </a:r>
            <a:r>
              <a:rPr lang="en-US" altLang="zh-TW" dirty="0" err="1" smtClean="0"/>
              <a:t>HashTable</a:t>
            </a:r>
            <a:r>
              <a:rPr lang="en-US" altLang="zh-TW" dirty="0" smtClean="0"/>
              <a:t>, </a:t>
            </a:r>
            <a:r>
              <a:rPr lang="en-US" altLang="zh-TW" dirty="0" err="1" smtClean="0"/>
              <a:t>HashMap</a:t>
            </a:r>
            <a:r>
              <a:rPr lang="en-US" altLang="zh-TW" dirty="0" smtClean="0"/>
              <a:t>…</a:t>
            </a:r>
          </a:p>
          <a:p>
            <a:endParaRPr lang="en-US" altLang="zh-TW" dirty="0" smtClean="0"/>
          </a:p>
          <a:p>
            <a:r>
              <a:rPr lang="en-US" altLang="zh-TW" dirty="0" err="1"/>
              <a:t>d</a:t>
            </a:r>
            <a:r>
              <a:rPr lang="en-US" altLang="zh-TW" dirty="0" err="1" smtClean="0"/>
              <a:t>ic</a:t>
            </a:r>
            <a:r>
              <a:rPr lang="en-US" altLang="zh-TW" dirty="0" smtClean="0"/>
              <a:t> = {</a:t>
            </a:r>
            <a:r>
              <a:rPr lang="en-US" altLang="zh-TW" dirty="0" smtClean="0">
                <a:solidFill>
                  <a:schemeClr val="accent2"/>
                </a:solidFill>
              </a:rPr>
              <a:t>key</a:t>
            </a:r>
            <a:r>
              <a:rPr lang="en-US" altLang="zh-TW" dirty="0" smtClean="0"/>
              <a:t> : value}</a:t>
            </a:r>
          </a:p>
          <a:p>
            <a:endParaRPr lang="en-US" altLang="zh-TW" dirty="0" smtClean="0"/>
          </a:p>
          <a:p>
            <a:r>
              <a:rPr lang="zh-TW" altLang="en-US" dirty="0" smtClean="0"/>
              <a:t>其中</a:t>
            </a:r>
            <a:r>
              <a:rPr lang="en-US" altLang="zh-TW" dirty="0" smtClean="0"/>
              <a:t>key </a:t>
            </a:r>
            <a:r>
              <a:rPr lang="zh-TW" altLang="en-US" dirty="0" smtClean="0"/>
              <a:t>為唯一不重複值</a:t>
            </a:r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Python </a:t>
            </a:r>
            <a:r>
              <a:rPr lang="zh-TW" altLang="en-US" dirty="0" smtClean="0"/>
              <a:t>字典</a:t>
            </a:r>
            <a:r>
              <a:rPr lang="en-US" altLang="zh-TW" dirty="0" smtClean="0"/>
              <a:t>(Dictionary)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9999096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457200" y="1412776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US" altLang="zh-TW" sz="1600" i="1" dirty="0">
                <a:solidFill>
                  <a:srgbClr val="87875F"/>
                </a:solidFill>
                <a:latin typeface="Consolas"/>
              </a:rPr>
              <a:t>#declare dictionary</a:t>
            </a:r>
            <a:r>
              <a:rPr lang="en-US" altLang="zh-TW" sz="1600" dirty="0">
                <a:solidFill>
                  <a:srgbClr val="5F5F00"/>
                </a:solidFill>
                <a:latin typeface="Consolas"/>
              </a:rPr>
              <a:t> </a:t>
            </a:r>
            <a:endParaRPr lang="en-US" altLang="zh-TW" sz="1600" dirty="0" smtClean="0">
              <a:solidFill>
                <a:srgbClr val="5F5F00"/>
              </a:solidFill>
              <a:latin typeface="Consolas"/>
            </a:endParaRPr>
          </a:p>
          <a:p>
            <a:pPr marL="0" indent="0">
              <a:buNone/>
            </a:pPr>
            <a:r>
              <a:rPr lang="en-US" altLang="zh-TW" sz="1600" dirty="0" err="1" smtClean="0">
                <a:solidFill>
                  <a:srgbClr val="000087"/>
                </a:solidFill>
                <a:latin typeface="Consolas"/>
              </a:rPr>
              <a:t>dic</a:t>
            </a:r>
            <a:r>
              <a:rPr lang="en-US" altLang="zh-TW" sz="1600" dirty="0" smtClean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600" dirty="0">
                <a:solidFill>
                  <a:srgbClr val="00005F"/>
                </a:solidFill>
                <a:latin typeface="Consolas"/>
              </a:rPr>
              <a:t>=</a:t>
            </a:r>
            <a:r>
              <a:rPr lang="en-US" altLang="zh-TW" sz="16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600" dirty="0">
                <a:solidFill>
                  <a:srgbClr val="00005F"/>
                </a:solidFill>
                <a:latin typeface="Consolas"/>
              </a:rPr>
              <a:t>{</a:t>
            </a:r>
            <a:r>
              <a:rPr lang="en-US" altLang="zh-TW" sz="1600" dirty="0">
                <a:solidFill>
                  <a:srgbClr val="005F5F"/>
                </a:solidFill>
                <a:latin typeface="Consolas"/>
              </a:rPr>
              <a:t>'a'</a:t>
            </a:r>
            <a:r>
              <a:rPr lang="en-US" altLang="zh-TW" sz="1600" dirty="0">
                <a:solidFill>
                  <a:srgbClr val="00005F"/>
                </a:solidFill>
                <a:latin typeface="Consolas"/>
              </a:rPr>
              <a:t>:</a:t>
            </a:r>
            <a:r>
              <a:rPr lang="en-US" altLang="zh-TW" sz="1600" dirty="0">
                <a:solidFill>
                  <a:srgbClr val="005F00"/>
                </a:solidFill>
                <a:latin typeface="Consolas"/>
              </a:rPr>
              <a:t>100</a:t>
            </a:r>
            <a:r>
              <a:rPr lang="en-US" altLang="zh-TW" sz="1600" dirty="0">
                <a:solidFill>
                  <a:srgbClr val="00005F"/>
                </a:solidFill>
                <a:latin typeface="Consolas"/>
              </a:rPr>
              <a:t>,</a:t>
            </a:r>
            <a:r>
              <a:rPr lang="en-US" altLang="zh-TW" sz="16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600" dirty="0">
                <a:solidFill>
                  <a:srgbClr val="005F5F"/>
                </a:solidFill>
                <a:latin typeface="Consolas"/>
              </a:rPr>
              <a:t>'</a:t>
            </a:r>
            <a:r>
              <a:rPr lang="en-US" altLang="zh-TW" sz="1600" dirty="0" err="1">
                <a:solidFill>
                  <a:srgbClr val="005F5F"/>
                </a:solidFill>
                <a:latin typeface="Consolas"/>
              </a:rPr>
              <a:t>b'</a:t>
            </a:r>
            <a:r>
              <a:rPr lang="en-US" altLang="zh-TW" sz="1600" dirty="0" err="1">
                <a:solidFill>
                  <a:srgbClr val="00005F"/>
                </a:solidFill>
                <a:latin typeface="Consolas"/>
              </a:rPr>
              <a:t>:</a:t>
            </a:r>
            <a:r>
              <a:rPr lang="en-US" altLang="zh-TW" sz="1600" dirty="0" err="1">
                <a:solidFill>
                  <a:srgbClr val="005F5F"/>
                </a:solidFill>
                <a:latin typeface="Consolas"/>
              </a:rPr>
              <a:t>"yes</a:t>
            </a:r>
            <a:r>
              <a:rPr lang="en-US" altLang="zh-TW" sz="1600" dirty="0">
                <a:solidFill>
                  <a:srgbClr val="005F5F"/>
                </a:solidFill>
                <a:latin typeface="Consolas"/>
              </a:rPr>
              <a:t>"</a:t>
            </a:r>
            <a:r>
              <a:rPr lang="en-US" altLang="zh-TW" sz="1600" dirty="0">
                <a:solidFill>
                  <a:srgbClr val="00005F"/>
                </a:solidFill>
                <a:latin typeface="Consolas"/>
              </a:rPr>
              <a:t>,</a:t>
            </a:r>
            <a:r>
              <a:rPr lang="en-US" altLang="zh-TW" sz="16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600" dirty="0">
                <a:solidFill>
                  <a:srgbClr val="005F5F"/>
                </a:solidFill>
                <a:latin typeface="Consolas"/>
              </a:rPr>
              <a:t>'c'</a:t>
            </a:r>
            <a:r>
              <a:rPr lang="en-US" altLang="zh-TW" sz="1600" dirty="0">
                <a:solidFill>
                  <a:srgbClr val="00005F"/>
                </a:solidFill>
                <a:latin typeface="Consolas"/>
              </a:rPr>
              <a:t>:</a:t>
            </a:r>
            <a:r>
              <a:rPr lang="en-US" altLang="zh-TW" sz="1600" dirty="0">
                <a:solidFill>
                  <a:srgbClr val="005F00"/>
                </a:solidFill>
                <a:latin typeface="Consolas"/>
              </a:rPr>
              <a:t>0.98</a:t>
            </a:r>
            <a:r>
              <a:rPr lang="en-US" altLang="zh-TW" sz="1600" dirty="0">
                <a:solidFill>
                  <a:srgbClr val="00005F"/>
                </a:solidFill>
                <a:latin typeface="Consolas"/>
              </a:rPr>
              <a:t>}</a:t>
            </a:r>
            <a:r>
              <a:rPr lang="en-US" altLang="zh-TW" sz="1600" dirty="0">
                <a:solidFill>
                  <a:srgbClr val="5F5F00"/>
                </a:solidFill>
                <a:latin typeface="Consolas"/>
              </a:rPr>
              <a:t> </a:t>
            </a:r>
            <a:endParaRPr lang="en-US" altLang="zh-TW" sz="1600" dirty="0" smtClean="0">
              <a:solidFill>
                <a:srgbClr val="5F5F00"/>
              </a:solidFill>
              <a:latin typeface="Consolas"/>
            </a:endParaRPr>
          </a:p>
          <a:p>
            <a:pPr marL="0" indent="0">
              <a:buNone/>
            </a:pPr>
            <a:r>
              <a:rPr lang="en-US" altLang="zh-TW" sz="1600" dirty="0" smtClean="0">
                <a:solidFill>
                  <a:srgbClr val="87005F"/>
                </a:solidFill>
                <a:latin typeface="Consolas"/>
              </a:rPr>
              <a:t>print</a:t>
            </a:r>
            <a:r>
              <a:rPr lang="en-US" altLang="zh-TW" sz="1600" dirty="0" smtClean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600" dirty="0" err="1">
                <a:solidFill>
                  <a:srgbClr val="000087"/>
                </a:solidFill>
                <a:latin typeface="Consolas"/>
              </a:rPr>
              <a:t>dic</a:t>
            </a:r>
            <a:r>
              <a:rPr lang="en-US" altLang="zh-TW" sz="1600" dirty="0">
                <a:solidFill>
                  <a:srgbClr val="5F5F00"/>
                </a:solidFill>
                <a:latin typeface="Consolas"/>
              </a:rPr>
              <a:t> </a:t>
            </a:r>
            <a:endParaRPr lang="en-US" altLang="zh-TW" sz="1600" dirty="0" smtClean="0">
              <a:solidFill>
                <a:srgbClr val="5F5F00"/>
              </a:solidFill>
              <a:latin typeface="Consolas"/>
            </a:endParaRPr>
          </a:p>
          <a:p>
            <a:pPr marL="0" indent="0">
              <a:buNone/>
            </a:pPr>
            <a:endParaRPr lang="en-US" altLang="zh-TW" sz="1600" dirty="0" smtClean="0">
              <a:solidFill>
                <a:srgbClr val="5F5F00"/>
              </a:solidFill>
              <a:latin typeface="Consolas"/>
            </a:endParaRPr>
          </a:p>
          <a:p>
            <a:pPr marL="0" indent="0">
              <a:buNone/>
            </a:pPr>
            <a:r>
              <a:rPr lang="en-US" altLang="zh-TW" sz="1600" i="1" dirty="0" smtClean="0">
                <a:solidFill>
                  <a:srgbClr val="87875F"/>
                </a:solidFill>
                <a:latin typeface="Consolas"/>
              </a:rPr>
              <a:t>#</a:t>
            </a:r>
            <a:r>
              <a:rPr lang="en-US" altLang="zh-TW" sz="1600" i="1" dirty="0">
                <a:solidFill>
                  <a:srgbClr val="87875F"/>
                </a:solidFill>
                <a:latin typeface="Consolas"/>
              </a:rPr>
              <a:t>get keys in dictionary</a:t>
            </a:r>
            <a:r>
              <a:rPr lang="en-US" altLang="zh-TW" sz="1600" dirty="0">
                <a:solidFill>
                  <a:srgbClr val="5F5F00"/>
                </a:solidFill>
                <a:latin typeface="Consolas"/>
              </a:rPr>
              <a:t> </a:t>
            </a:r>
            <a:endParaRPr lang="en-US" altLang="zh-TW" sz="1600" dirty="0" smtClean="0">
              <a:solidFill>
                <a:srgbClr val="5F5F00"/>
              </a:solidFill>
              <a:latin typeface="Consolas"/>
            </a:endParaRPr>
          </a:p>
          <a:p>
            <a:pPr marL="0" indent="0">
              <a:buNone/>
            </a:pPr>
            <a:r>
              <a:rPr lang="en-US" altLang="zh-TW" sz="1600" dirty="0" smtClean="0">
                <a:solidFill>
                  <a:srgbClr val="87005F"/>
                </a:solidFill>
                <a:latin typeface="Consolas"/>
              </a:rPr>
              <a:t>print</a:t>
            </a:r>
            <a:r>
              <a:rPr lang="en-US" altLang="zh-TW" sz="1600" dirty="0" smtClean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600" dirty="0" err="1">
                <a:solidFill>
                  <a:srgbClr val="000087"/>
                </a:solidFill>
                <a:latin typeface="Consolas"/>
              </a:rPr>
              <a:t>dic</a:t>
            </a:r>
            <a:r>
              <a:rPr lang="en-US" altLang="zh-TW" sz="1600" dirty="0" err="1">
                <a:solidFill>
                  <a:srgbClr val="00005F"/>
                </a:solidFill>
                <a:latin typeface="Consolas"/>
              </a:rPr>
              <a:t>.</a:t>
            </a:r>
            <a:r>
              <a:rPr lang="en-US" altLang="zh-TW" sz="1600" dirty="0" err="1">
                <a:solidFill>
                  <a:srgbClr val="000087"/>
                </a:solidFill>
                <a:latin typeface="Consolas"/>
              </a:rPr>
              <a:t>keys</a:t>
            </a:r>
            <a:r>
              <a:rPr lang="en-US" altLang="zh-TW" sz="1600" dirty="0">
                <a:solidFill>
                  <a:srgbClr val="00005F"/>
                </a:solidFill>
                <a:latin typeface="Consolas"/>
              </a:rPr>
              <a:t>()</a:t>
            </a:r>
            <a:r>
              <a:rPr lang="en-US" altLang="zh-TW" sz="1600" dirty="0">
                <a:solidFill>
                  <a:srgbClr val="5F5F00"/>
                </a:solidFill>
                <a:latin typeface="Consolas"/>
              </a:rPr>
              <a:t> </a:t>
            </a:r>
            <a:endParaRPr lang="en-US" altLang="zh-TW" sz="1600" dirty="0" smtClean="0">
              <a:solidFill>
                <a:srgbClr val="5F5F00"/>
              </a:solidFill>
              <a:latin typeface="Consolas"/>
            </a:endParaRPr>
          </a:p>
          <a:p>
            <a:pPr marL="0" indent="0">
              <a:buNone/>
            </a:pPr>
            <a:endParaRPr lang="en-US" altLang="zh-TW" sz="1600" dirty="0" smtClean="0">
              <a:solidFill>
                <a:srgbClr val="5F5F00"/>
              </a:solidFill>
              <a:latin typeface="Consolas"/>
            </a:endParaRPr>
          </a:p>
          <a:p>
            <a:pPr marL="0" indent="0">
              <a:buNone/>
            </a:pPr>
            <a:r>
              <a:rPr lang="en-US" altLang="zh-TW" sz="1600" i="1" dirty="0" smtClean="0">
                <a:solidFill>
                  <a:srgbClr val="87875F"/>
                </a:solidFill>
                <a:latin typeface="Consolas"/>
              </a:rPr>
              <a:t>#</a:t>
            </a:r>
            <a:r>
              <a:rPr lang="en-US" altLang="zh-TW" sz="1600" i="1" dirty="0">
                <a:solidFill>
                  <a:srgbClr val="87875F"/>
                </a:solidFill>
                <a:latin typeface="Consolas"/>
              </a:rPr>
              <a:t>get values in dictionary</a:t>
            </a:r>
            <a:r>
              <a:rPr lang="en-US" altLang="zh-TW" sz="1600" dirty="0">
                <a:solidFill>
                  <a:srgbClr val="5F5F00"/>
                </a:solidFill>
                <a:latin typeface="Consolas"/>
              </a:rPr>
              <a:t> </a:t>
            </a:r>
            <a:endParaRPr lang="en-US" altLang="zh-TW" sz="1600" dirty="0" smtClean="0">
              <a:solidFill>
                <a:srgbClr val="5F5F00"/>
              </a:solidFill>
              <a:latin typeface="Consolas"/>
            </a:endParaRPr>
          </a:p>
          <a:p>
            <a:pPr marL="0" indent="0">
              <a:buNone/>
            </a:pPr>
            <a:r>
              <a:rPr lang="en-US" altLang="zh-TW" sz="1600" dirty="0" smtClean="0">
                <a:solidFill>
                  <a:srgbClr val="87005F"/>
                </a:solidFill>
                <a:latin typeface="Consolas"/>
              </a:rPr>
              <a:t>print</a:t>
            </a:r>
            <a:r>
              <a:rPr lang="en-US" altLang="zh-TW" sz="1600" dirty="0" smtClean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600" dirty="0" err="1">
                <a:solidFill>
                  <a:srgbClr val="000087"/>
                </a:solidFill>
                <a:latin typeface="Consolas"/>
              </a:rPr>
              <a:t>dic</a:t>
            </a:r>
            <a:r>
              <a:rPr lang="en-US" altLang="zh-TW" sz="1600" dirty="0" err="1">
                <a:solidFill>
                  <a:srgbClr val="00005F"/>
                </a:solidFill>
                <a:latin typeface="Consolas"/>
              </a:rPr>
              <a:t>.</a:t>
            </a:r>
            <a:r>
              <a:rPr lang="en-US" altLang="zh-TW" sz="1600" dirty="0" err="1">
                <a:solidFill>
                  <a:srgbClr val="000087"/>
                </a:solidFill>
                <a:latin typeface="Consolas"/>
              </a:rPr>
              <a:t>values</a:t>
            </a:r>
            <a:r>
              <a:rPr lang="en-US" altLang="zh-TW" sz="1600" dirty="0">
                <a:solidFill>
                  <a:srgbClr val="00005F"/>
                </a:solidFill>
                <a:latin typeface="Consolas"/>
              </a:rPr>
              <a:t>()</a:t>
            </a:r>
            <a:r>
              <a:rPr lang="en-US" altLang="zh-TW" sz="1600" dirty="0">
                <a:solidFill>
                  <a:srgbClr val="5F5F00"/>
                </a:solidFill>
                <a:latin typeface="Consolas"/>
              </a:rPr>
              <a:t> </a:t>
            </a:r>
            <a:endParaRPr lang="en-US" altLang="zh-TW" sz="1600" dirty="0" smtClean="0">
              <a:solidFill>
                <a:srgbClr val="5F5F00"/>
              </a:solidFill>
              <a:latin typeface="Consolas"/>
            </a:endParaRPr>
          </a:p>
          <a:p>
            <a:pPr marL="0" indent="0">
              <a:buNone/>
            </a:pPr>
            <a:endParaRPr lang="en-US" altLang="zh-TW" sz="1600" dirty="0" smtClean="0">
              <a:solidFill>
                <a:srgbClr val="5F5F00"/>
              </a:solidFill>
              <a:latin typeface="Consolas"/>
            </a:endParaRPr>
          </a:p>
          <a:p>
            <a:pPr marL="0" indent="0">
              <a:buNone/>
            </a:pPr>
            <a:r>
              <a:rPr lang="en-US" altLang="zh-TW" sz="1600" i="1" dirty="0" smtClean="0">
                <a:solidFill>
                  <a:srgbClr val="87875F"/>
                </a:solidFill>
                <a:latin typeface="Consolas"/>
              </a:rPr>
              <a:t>#</a:t>
            </a:r>
            <a:r>
              <a:rPr lang="en-US" altLang="zh-TW" sz="1600" i="1" dirty="0">
                <a:solidFill>
                  <a:srgbClr val="87875F"/>
                </a:solidFill>
                <a:latin typeface="Consolas"/>
              </a:rPr>
              <a:t>get value of given key</a:t>
            </a:r>
            <a:r>
              <a:rPr lang="en-US" altLang="zh-TW" sz="1600" dirty="0">
                <a:solidFill>
                  <a:srgbClr val="5F5F00"/>
                </a:solidFill>
                <a:latin typeface="Consolas"/>
              </a:rPr>
              <a:t> </a:t>
            </a:r>
            <a:endParaRPr lang="en-US" altLang="zh-TW" sz="1600" dirty="0" smtClean="0">
              <a:solidFill>
                <a:srgbClr val="5F5F00"/>
              </a:solidFill>
              <a:latin typeface="Consolas"/>
            </a:endParaRPr>
          </a:p>
          <a:p>
            <a:pPr marL="0" indent="0">
              <a:buNone/>
            </a:pPr>
            <a:r>
              <a:rPr lang="en-US" altLang="zh-TW" sz="1600" dirty="0" smtClean="0">
                <a:solidFill>
                  <a:srgbClr val="87005F"/>
                </a:solidFill>
                <a:latin typeface="Consolas"/>
              </a:rPr>
              <a:t>print</a:t>
            </a:r>
            <a:r>
              <a:rPr lang="en-US" altLang="zh-TW" sz="1600" dirty="0" smtClean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600" dirty="0" err="1">
                <a:solidFill>
                  <a:srgbClr val="000087"/>
                </a:solidFill>
                <a:latin typeface="Consolas"/>
              </a:rPr>
              <a:t>dic</a:t>
            </a:r>
            <a:r>
              <a:rPr lang="en-US" altLang="zh-TW" sz="1600" dirty="0">
                <a:solidFill>
                  <a:srgbClr val="00005F"/>
                </a:solidFill>
                <a:latin typeface="Consolas"/>
              </a:rPr>
              <a:t>[</a:t>
            </a:r>
            <a:r>
              <a:rPr lang="en-US" altLang="zh-TW" sz="1600" dirty="0">
                <a:solidFill>
                  <a:srgbClr val="005F5F"/>
                </a:solidFill>
                <a:latin typeface="Consolas"/>
              </a:rPr>
              <a:t>'a'</a:t>
            </a:r>
            <a:r>
              <a:rPr lang="en-US" altLang="zh-TW" sz="1600" dirty="0">
                <a:solidFill>
                  <a:srgbClr val="00005F"/>
                </a:solidFill>
                <a:latin typeface="Consolas"/>
              </a:rPr>
              <a:t>]</a:t>
            </a:r>
            <a:r>
              <a:rPr lang="en-US" altLang="zh-TW" sz="1600" dirty="0">
                <a:solidFill>
                  <a:srgbClr val="5F5F00"/>
                </a:solidFill>
                <a:latin typeface="Consolas"/>
              </a:rPr>
              <a:t> </a:t>
            </a:r>
            <a:endParaRPr lang="en-US" altLang="zh-TW" sz="1600" dirty="0" smtClean="0">
              <a:solidFill>
                <a:srgbClr val="5F5F00"/>
              </a:solidFill>
              <a:latin typeface="Consolas"/>
            </a:endParaRPr>
          </a:p>
          <a:p>
            <a:pPr marL="0" indent="0">
              <a:buNone/>
            </a:pPr>
            <a:endParaRPr lang="en-US" altLang="zh-TW" sz="1600" dirty="0" smtClean="0">
              <a:solidFill>
                <a:srgbClr val="5F5F00"/>
              </a:solidFill>
              <a:latin typeface="Consolas"/>
            </a:endParaRPr>
          </a:p>
          <a:p>
            <a:pPr marL="0" indent="0">
              <a:buNone/>
            </a:pPr>
            <a:r>
              <a:rPr lang="en-US" altLang="zh-TW" sz="1600" i="1" dirty="0" smtClean="0">
                <a:solidFill>
                  <a:srgbClr val="87875F"/>
                </a:solidFill>
                <a:latin typeface="Consolas"/>
              </a:rPr>
              <a:t>#</a:t>
            </a:r>
            <a:r>
              <a:rPr lang="en-US" altLang="zh-TW" sz="1600" i="1" dirty="0">
                <a:solidFill>
                  <a:srgbClr val="87875F"/>
                </a:solidFill>
                <a:latin typeface="Consolas"/>
              </a:rPr>
              <a:t>get value of given key</a:t>
            </a:r>
            <a:r>
              <a:rPr lang="en-US" altLang="zh-TW" sz="1600" dirty="0">
                <a:solidFill>
                  <a:srgbClr val="5F5F00"/>
                </a:solidFill>
                <a:latin typeface="Consolas"/>
              </a:rPr>
              <a:t> </a:t>
            </a:r>
            <a:endParaRPr lang="en-US" altLang="zh-TW" sz="1600" dirty="0" smtClean="0">
              <a:solidFill>
                <a:srgbClr val="5F5F00"/>
              </a:solidFill>
              <a:latin typeface="Consolas"/>
            </a:endParaRPr>
          </a:p>
          <a:p>
            <a:pPr marL="0" indent="0">
              <a:buNone/>
            </a:pPr>
            <a:r>
              <a:rPr lang="en-US" altLang="zh-TW" sz="1600" dirty="0" smtClean="0">
                <a:solidFill>
                  <a:srgbClr val="87005F"/>
                </a:solidFill>
                <a:latin typeface="Consolas"/>
              </a:rPr>
              <a:t>print</a:t>
            </a:r>
            <a:r>
              <a:rPr lang="en-US" altLang="zh-TW" sz="1600" dirty="0" smtClean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600" dirty="0" err="1">
                <a:solidFill>
                  <a:srgbClr val="000087"/>
                </a:solidFill>
                <a:latin typeface="Consolas"/>
              </a:rPr>
              <a:t>dic</a:t>
            </a:r>
            <a:r>
              <a:rPr lang="en-US" altLang="zh-TW" sz="1600" dirty="0" err="1">
                <a:solidFill>
                  <a:srgbClr val="00005F"/>
                </a:solidFill>
                <a:latin typeface="Consolas"/>
              </a:rPr>
              <a:t>.</a:t>
            </a:r>
            <a:r>
              <a:rPr lang="en-US" altLang="zh-TW" sz="1600" dirty="0" err="1">
                <a:solidFill>
                  <a:srgbClr val="000087"/>
                </a:solidFill>
                <a:latin typeface="Consolas"/>
              </a:rPr>
              <a:t>get</a:t>
            </a:r>
            <a:r>
              <a:rPr lang="en-US" altLang="zh-TW" sz="1600" dirty="0">
                <a:solidFill>
                  <a:srgbClr val="00005F"/>
                </a:solidFill>
                <a:latin typeface="Consolas"/>
              </a:rPr>
              <a:t>(</a:t>
            </a:r>
            <a:r>
              <a:rPr lang="en-US" altLang="zh-TW" sz="1600" dirty="0">
                <a:solidFill>
                  <a:srgbClr val="005F5F"/>
                </a:solidFill>
                <a:latin typeface="Consolas"/>
              </a:rPr>
              <a:t>'a'</a:t>
            </a:r>
            <a:r>
              <a:rPr lang="en-US" altLang="zh-TW" sz="1600" dirty="0">
                <a:solidFill>
                  <a:srgbClr val="00005F"/>
                </a:solidFill>
                <a:latin typeface="Consolas"/>
              </a:rPr>
              <a:t>)</a:t>
            </a:r>
            <a:endParaRPr lang="en-US" altLang="zh-TW" sz="1600" dirty="0"/>
          </a:p>
          <a:p>
            <a:pPr marL="0" indent="0">
              <a:buNone/>
            </a:pPr>
            <a:endParaRPr lang="zh-TW" altLang="en-US" sz="1600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Dictionary </a:t>
            </a:r>
            <a:r>
              <a:rPr lang="zh-TW" altLang="en-US" dirty="0" smtClean="0"/>
              <a:t>範例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30646325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457200" y="1124744"/>
            <a:ext cx="8229600" cy="4641850"/>
          </a:xfrm>
        </p:spPr>
        <p:txBody>
          <a:bodyPr/>
          <a:lstStyle/>
          <a:p>
            <a:pPr marL="0" indent="0">
              <a:buNone/>
            </a:pPr>
            <a:r>
              <a:rPr lang="en-US" altLang="zh-TW" sz="2400" i="1" dirty="0">
                <a:solidFill>
                  <a:srgbClr val="87875F"/>
                </a:solidFill>
                <a:latin typeface="Consolas"/>
              </a:rPr>
              <a:t>#add entry into dictionary</a:t>
            </a:r>
            <a:r>
              <a:rPr lang="en-US" altLang="zh-TW" sz="2400" dirty="0">
                <a:solidFill>
                  <a:srgbClr val="5F5F00"/>
                </a:solidFill>
                <a:latin typeface="Consolas"/>
              </a:rPr>
              <a:t> </a:t>
            </a:r>
            <a:endParaRPr lang="en-US" altLang="zh-TW" sz="2400" dirty="0" smtClean="0">
              <a:solidFill>
                <a:srgbClr val="5F5F00"/>
              </a:solidFill>
              <a:latin typeface="Consolas"/>
            </a:endParaRPr>
          </a:p>
          <a:p>
            <a:pPr marL="0" indent="0">
              <a:buNone/>
            </a:pPr>
            <a:r>
              <a:rPr lang="en-US" altLang="zh-TW" sz="2400" dirty="0" err="1" smtClean="0">
                <a:solidFill>
                  <a:srgbClr val="000087"/>
                </a:solidFill>
                <a:latin typeface="Consolas"/>
              </a:rPr>
              <a:t>dic</a:t>
            </a:r>
            <a:r>
              <a:rPr lang="en-US" altLang="zh-TW" sz="2400" dirty="0">
                <a:solidFill>
                  <a:srgbClr val="00005F"/>
                </a:solidFill>
                <a:latin typeface="Consolas"/>
              </a:rPr>
              <a:t>[</a:t>
            </a:r>
            <a:r>
              <a:rPr lang="en-US" altLang="zh-TW" sz="2400" dirty="0">
                <a:solidFill>
                  <a:srgbClr val="005F5F"/>
                </a:solidFill>
                <a:latin typeface="Consolas"/>
              </a:rPr>
              <a:t>'d'</a:t>
            </a:r>
            <a:r>
              <a:rPr lang="en-US" altLang="zh-TW" sz="2400" dirty="0">
                <a:solidFill>
                  <a:srgbClr val="00005F"/>
                </a:solidFill>
                <a:latin typeface="Consolas"/>
              </a:rPr>
              <a:t>]</a:t>
            </a:r>
            <a:r>
              <a:rPr lang="en-US" altLang="zh-TW" sz="24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2400" dirty="0">
                <a:solidFill>
                  <a:srgbClr val="00005F"/>
                </a:solidFill>
                <a:latin typeface="Consolas"/>
              </a:rPr>
              <a:t>=</a:t>
            </a:r>
            <a:r>
              <a:rPr lang="en-US" altLang="zh-TW" sz="24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2400" dirty="0">
                <a:solidFill>
                  <a:srgbClr val="005F5F"/>
                </a:solidFill>
                <a:latin typeface="Consolas"/>
              </a:rPr>
              <a:t>'new'</a:t>
            </a:r>
            <a:r>
              <a:rPr lang="en-US" altLang="zh-TW" sz="2400" dirty="0">
                <a:solidFill>
                  <a:srgbClr val="5F5F00"/>
                </a:solidFill>
                <a:latin typeface="Consolas"/>
              </a:rPr>
              <a:t> </a:t>
            </a:r>
            <a:endParaRPr lang="en-US" altLang="zh-TW" sz="2400" dirty="0" smtClean="0">
              <a:solidFill>
                <a:srgbClr val="5F5F00"/>
              </a:solidFill>
              <a:latin typeface="Consolas"/>
            </a:endParaRPr>
          </a:p>
          <a:p>
            <a:pPr marL="0" indent="0">
              <a:buNone/>
            </a:pPr>
            <a:r>
              <a:rPr lang="en-US" altLang="zh-TW" sz="2400" dirty="0" smtClean="0">
                <a:solidFill>
                  <a:srgbClr val="87005F"/>
                </a:solidFill>
                <a:latin typeface="Consolas"/>
              </a:rPr>
              <a:t>print</a:t>
            </a:r>
            <a:r>
              <a:rPr lang="en-US" altLang="zh-TW" sz="2400" dirty="0" smtClean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2400" dirty="0" err="1">
                <a:solidFill>
                  <a:srgbClr val="000087"/>
                </a:solidFill>
                <a:latin typeface="Consolas"/>
              </a:rPr>
              <a:t>dic</a:t>
            </a:r>
            <a:r>
              <a:rPr lang="en-US" altLang="zh-TW" sz="2400" dirty="0">
                <a:solidFill>
                  <a:srgbClr val="5F5F00"/>
                </a:solidFill>
                <a:latin typeface="Consolas"/>
              </a:rPr>
              <a:t> </a:t>
            </a:r>
            <a:endParaRPr lang="en-US" altLang="zh-TW" sz="2400" dirty="0" smtClean="0">
              <a:solidFill>
                <a:srgbClr val="5F5F00"/>
              </a:solidFill>
              <a:latin typeface="Consolas"/>
            </a:endParaRPr>
          </a:p>
          <a:p>
            <a:pPr marL="0" indent="0">
              <a:buNone/>
            </a:pPr>
            <a:endParaRPr lang="en-US" altLang="zh-TW" sz="2400" dirty="0" smtClean="0">
              <a:solidFill>
                <a:srgbClr val="5F5F00"/>
              </a:solidFill>
              <a:latin typeface="Consolas"/>
            </a:endParaRPr>
          </a:p>
          <a:p>
            <a:pPr marL="0" indent="0">
              <a:buNone/>
            </a:pPr>
            <a:r>
              <a:rPr lang="en-US" altLang="zh-TW" sz="2400" i="1" dirty="0" smtClean="0">
                <a:solidFill>
                  <a:srgbClr val="87875F"/>
                </a:solidFill>
                <a:latin typeface="Consolas"/>
              </a:rPr>
              <a:t>#</a:t>
            </a:r>
            <a:r>
              <a:rPr lang="en-US" altLang="zh-TW" sz="2400" i="1" dirty="0">
                <a:solidFill>
                  <a:srgbClr val="87875F"/>
                </a:solidFill>
                <a:latin typeface="Consolas"/>
              </a:rPr>
              <a:t>add entry into dictionary</a:t>
            </a:r>
            <a:r>
              <a:rPr lang="en-US" altLang="zh-TW" sz="2400" dirty="0">
                <a:solidFill>
                  <a:srgbClr val="5F5F00"/>
                </a:solidFill>
                <a:latin typeface="Consolas"/>
              </a:rPr>
              <a:t> </a:t>
            </a:r>
            <a:endParaRPr lang="en-US" altLang="zh-TW" sz="2400" dirty="0" smtClean="0">
              <a:solidFill>
                <a:srgbClr val="5F5F00"/>
              </a:solidFill>
              <a:latin typeface="Consolas"/>
            </a:endParaRPr>
          </a:p>
          <a:p>
            <a:pPr marL="0" indent="0">
              <a:buNone/>
            </a:pPr>
            <a:r>
              <a:rPr lang="en-US" altLang="zh-TW" sz="2400" dirty="0" err="1" smtClean="0">
                <a:solidFill>
                  <a:srgbClr val="000087"/>
                </a:solidFill>
                <a:latin typeface="Consolas"/>
              </a:rPr>
              <a:t>dic</a:t>
            </a:r>
            <a:r>
              <a:rPr lang="en-US" altLang="zh-TW" sz="2400" dirty="0" err="1" smtClean="0">
                <a:solidFill>
                  <a:srgbClr val="00005F"/>
                </a:solidFill>
                <a:latin typeface="Consolas"/>
              </a:rPr>
              <a:t>.</a:t>
            </a:r>
            <a:r>
              <a:rPr lang="en-US" altLang="zh-TW" sz="2400" dirty="0" err="1" smtClean="0">
                <a:solidFill>
                  <a:srgbClr val="000087"/>
                </a:solidFill>
                <a:latin typeface="Consolas"/>
              </a:rPr>
              <a:t>update</a:t>
            </a:r>
            <a:r>
              <a:rPr lang="en-US" altLang="zh-TW" sz="2400" dirty="0">
                <a:solidFill>
                  <a:srgbClr val="00005F"/>
                </a:solidFill>
                <a:latin typeface="Consolas"/>
              </a:rPr>
              <a:t>({</a:t>
            </a:r>
            <a:r>
              <a:rPr lang="en-US" altLang="zh-TW" sz="2400" dirty="0">
                <a:solidFill>
                  <a:srgbClr val="005F5F"/>
                </a:solidFill>
                <a:latin typeface="Consolas"/>
              </a:rPr>
              <a:t>'e'</a:t>
            </a:r>
            <a:r>
              <a:rPr lang="en-US" altLang="zh-TW" sz="2400" dirty="0">
                <a:solidFill>
                  <a:srgbClr val="00005F"/>
                </a:solidFill>
                <a:latin typeface="Consolas"/>
              </a:rPr>
              <a:t>:</a:t>
            </a:r>
            <a:r>
              <a:rPr lang="en-US" altLang="zh-TW" sz="2400" dirty="0">
                <a:solidFill>
                  <a:srgbClr val="005F00"/>
                </a:solidFill>
                <a:latin typeface="Consolas"/>
              </a:rPr>
              <a:t>123</a:t>
            </a:r>
            <a:r>
              <a:rPr lang="en-US" altLang="zh-TW" sz="2400" dirty="0">
                <a:solidFill>
                  <a:srgbClr val="00005F"/>
                </a:solidFill>
                <a:latin typeface="Consolas"/>
              </a:rPr>
              <a:t>})</a:t>
            </a:r>
            <a:r>
              <a:rPr lang="en-US" altLang="zh-TW" sz="2400" dirty="0">
                <a:solidFill>
                  <a:srgbClr val="5F5F00"/>
                </a:solidFill>
                <a:latin typeface="Consolas"/>
              </a:rPr>
              <a:t> </a:t>
            </a:r>
            <a:endParaRPr lang="en-US" altLang="zh-TW" sz="2400" dirty="0" smtClean="0">
              <a:solidFill>
                <a:srgbClr val="5F5F00"/>
              </a:solidFill>
              <a:latin typeface="Consolas"/>
            </a:endParaRPr>
          </a:p>
          <a:p>
            <a:pPr marL="0" indent="0">
              <a:buNone/>
            </a:pPr>
            <a:r>
              <a:rPr lang="en-US" altLang="zh-TW" sz="2400" dirty="0" smtClean="0">
                <a:solidFill>
                  <a:srgbClr val="87005F"/>
                </a:solidFill>
                <a:latin typeface="Consolas"/>
              </a:rPr>
              <a:t>print</a:t>
            </a:r>
            <a:r>
              <a:rPr lang="en-US" altLang="zh-TW" sz="2400" dirty="0" smtClean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2400" dirty="0" err="1">
                <a:solidFill>
                  <a:srgbClr val="000087"/>
                </a:solidFill>
                <a:latin typeface="Consolas"/>
              </a:rPr>
              <a:t>dic</a:t>
            </a:r>
            <a:r>
              <a:rPr lang="en-US" altLang="zh-TW" sz="2400" dirty="0">
                <a:solidFill>
                  <a:srgbClr val="5F5F00"/>
                </a:solidFill>
                <a:latin typeface="Consolas"/>
              </a:rPr>
              <a:t> </a:t>
            </a:r>
            <a:endParaRPr lang="en-US" altLang="zh-TW" sz="2400" dirty="0" smtClean="0">
              <a:solidFill>
                <a:srgbClr val="5F5F00"/>
              </a:solidFill>
              <a:latin typeface="Consolas"/>
            </a:endParaRPr>
          </a:p>
          <a:p>
            <a:pPr marL="0" indent="0">
              <a:buNone/>
            </a:pPr>
            <a:endParaRPr lang="en-US" altLang="zh-TW" sz="2400" dirty="0" smtClean="0">
              <a:solidFill>
                <a:srgbClr val="5F5F00"/>
              </a:solidFill>
              <a:latin typeface="Consolas"/>
            </a:endParaRPr>
          </a:p>
          <a:p>
            <a:pPr marL="0" indent="0">
              <a:buNone/>
            </a:pPr>
            <a:r>
              <a:rPr lang="en-US" altLang="zh-TW" sz="2400" i="1" dirty="0" smtClean="0">
                <a:solidFill>
                  <a:srgbClr val="87875F"/>
                </a:solidFill>
                <a:latin typeface="Consolas"/>
              </a:rPr>
              <a:t># </a:t>
            </a:r>
            <a:r>
              <a:rPr lang="en-US" altLang="zh-TW" sz="2400" i="1" dirty="0" err="1">
                <a:solidFill>
                  <a:srgbClr val="87875F"/>
                </a:solidFill>
                <a:latin typeface="Consolas"/>
              </a:rPr>
              <a:t>iter</a:t>
            </a:r>
            <a:r>
              <a:rPr lang="en-US" altLang="zh-TW" sz="2400" i="1" dirty="0">
                <a:solidFill>
                  <a:srgbClr val="87875F"/>
                </a:solidFill>
                <a:latin typeface="Consolas"/>
              </a:rPr>
              <a:t> the dictionary</a:t>
            </a:r>
            <a:r>
              <a:rPr lang="en-US" altLang="zh-TW" sz="2400" dirty="0">
                <a:solidFill>
                  <a:srgbClr val="5F5F00"/>
                </a:solidFill>
                <a:latin typeface="Consolas"/>
              </a:rPr>
              <a:t> </a:t>
            </a:r>
            <a:endParaRPr lang="en-US" altLang="zh-TW" sz="2400" dirty="0" smtClean="0">
              <a:solidFill>
                <a:srgbClr val="5F5F00"/>
              </a:solidFill>
              <a:latin typeface="Consolas"/>
            </a:endParaRPr>
          </a:p>
          <a:p>
            <a:pPr marL="0" indent="0">
              <a:buNone/>
            </a:pPr>
            <a:r>
              <a:rPr lang="en-US" altLang="zh-TW" sz="2400" dirty="0" smtClean="0">
                <a:solidFill>
                  <a:srgbClr val="87005F"/>
                </a:solidFill>
                <a:latin typeface="Consolas"/>
              </a:rPr>
              <a:t>for</a:t>
            </a:r>
            <a:r>
              <a:rPr lang="en-US" altLang="zh-TW" sz="2400" dirty="0" smtClean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2400" dirty="0">
                <a:solidFill>
                  <a:srgbClr val="000087"/>
                </a:solidFill>
                <a:latin typeface="Consolas"/>
              </a:rPr>
              <a:t>rec</a:t>
            </a:r>
            <a:r>
              <a:rPr lang="en-US" altLang="zh-TW" sz="24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2400" dirty="0">
                <a:solidFill>
                  <a:srgbClr val="87005F"/>
                </a:solidFill>
                <a:latin typeface="Consolas"/>
              </a:rPr>
              <a:t>in</a:t>
            </a:r>
            <a:r>
              <a:rPr lang="en-US" altLang="zh-TW" sz="24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2400" dirty="0" err="1">
                <a:solidFill>
                  <a:srgbClr val="000087"/>
                </a:solidFill>
                <a:latin typeface="Consolas"/>
              </a:rPr>
              <a:t>dic</a:t>
            </a:r>
            <a:r>
              <a:rPr lang="en-US" altLang="zh-TW" sz="2400" dirty="0">
                <a:solidFill>
                  <a:srgbClr val="00005F"/>
                </a:solidFill>
                <a:latin typeface="Consolas"/>
              </a:rPr>
              <a:t>:</a:t>
            </a:r>
            <a:r>
              <a:rPr lang="en-US" altLang="zh-TW" sz="2400" dirty="0">
                <a:solidFill>
                  <a:srgbClr val="5F5F00"/>
                </a:solidFill>
                <a:latin typeface="Consolas"/>
              </a:rPr>
              <a:t> </a:t>
            </a:r>
            <a:endParaRPr lang="en-US" altLang="zh-TW" sz="2400" dirty="0" smtClean="0">
              <a:solidFill>
                <a:srgbClr val="5F5F00"/>
              </a:solidFill>
              <a:latin typeface="Consolas"/>
            </a:endParaRPr>
          </a:p>
          <a:p>
            <a:pPr marL="0" indent="0">
              <a:buNone/>
            </a:pPr>
            <a:r>
              <a:rPr lang="zh-TW" altLang="en-US" sz="2400" dirty="0" smtClean="0">
                <a:solidFill>
                  <a:srgbClr val="87005F"/>
                </a:solidFill>
                <a:latin typeface="Consolas"/>
              </a:rPr>
              <a:t>    </a:t>
            </a:r>
            <a:r>
              <a:rPr lang="en-US" altLang="zh-TW" sz="2400" dirty="0" smtClean="0">
                <a:solidFill>
                  <a:srgbClr val="87005F"/>
                </a:solidFill>
                <a:latin typeface="Consolas"/>
              </a:rPr>
              <a:t>print</a:t>
            </a:r>
            <a:r>
              <a:rPr lang="en-US" altLang="zh-TW" sz="2400" dirty="0" smtClean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2400" dirty="0">
                <a:solidFill>
                  <a:srgbClr val="000087"/>
                </a:solidFill>
                <a:latin typeface="Consolas"/>
              </a:rPr>
              <a:t>rec</a:t>
            </a:r>
            <a:r>
              <a:rPr lang="en-US" altLang="zh-TW" sz="2400" dirty="0">
                <a:solidFill>
                  <a:srgbClr val="00005F"/>
                </a:solidFill>
                <a:latin typeface="Consolas"/>
              </a:rPr>
              <a:t>,</a:t>
            </a:r>
            <a:r>
              <a:rPr lang="en-US" altLang="zh-TW" sz="24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2400" dirty="0" err="1">
                <a:solidFill>
                  <a:srgbClr val="000087"/>
                </a:solidFill>
                <a:latin typeface="Consolas"/>
              </a:rPr>
              <a:t>dic</a:t>
            </a:r>
            <a:r>
              <a:rPr lang="en-US" altLang="zh-TW" sz="2400" dirty="0">
                <a:solidFill>
                  <a:srgbClr val="00005F"/>
                </a:solidFill>
                <a:latin typeface="Consolas"/>
              </a:rPr>
              <a:t>[</a:t>
            </a:r>
            <a:r>
              <a:rPr lang="en-US" altLang="zh-TW" sz="2400" dirty="0">
                <a:solidFill>
                  <a:srgbClr val="000087"/>
                </a:solidFill>
                <a:latin typeface="Consolas"/>
              </a:rPr>
              <a:t>rec</a:t>
            </a:r>
            <a:r>
              <a:rPr lang="en-US" altLang="zh-TW" sz="2400" dirty="0">
                <a:solidFill>
                  <a:srgbClr val="00005F"/>
                </a:solidFill>
                <a:latin typeface="Consolas"/>
              </a:rPr>
              <a:t>]</a:t>
            </a:r>
            <a:endParaRPr lang="en-US" altLang="zh-TW" sz="2400" dirty="0"/>
          </a:p>
          <a:p>
            <a:pPr marL="0" indent="0">
              <a:buNone/>
            </a:pPr>
            <a:endParaRPr lang="zh-TW" altLang="en-US" sz="2400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Dictionary </a:t>
            </a:r>
            <a:r>
              <a:rPr lang="zh-TW" altLang="en-US" dirty="0" smtClean="0"/>
              <a:t>範例</a:t>
            </a:r>
            <a:r>
              <a:rPr lang="en-US" altLang="zh-TW" dirty="0" smtClean="0"/>
              <a:t>(</a:t>
            </a:r>
            <a:r>
              <a:rPr lang="zh-TW" altLang="en-US" dirty="0" smtClean="0"/>
              <a:t>二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04007452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sz="2000" dirty="0" err="1">
                <a:solidFill>
                  <a:srgbClr val="000087"/>
                </a:solidFill>
                <a:latin typeface="Consolas"/>
              </a:rPr>
              <a:t>dic</a:t>
            </a:r>
            <a:r>
              <a:rPr lang="en-US" altLang="zh-TW" sz="20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2000" dirty="0">
                <a:solidFill>
                  <a:srgbClr val="00005F"/>
                </a:solidFill>
                <a:latin typeface="Consolas"/>
              </a:rPr>
              <a:t>=</a:t>
            </a:r>
            <a:r>
              <a:rPr lang="en-US" altLang="zh-TW" sz="20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2000" dirty="0">
                <a:solidFill>
                  <a:srgbClr val="00005F"/>
                </a:solidFill>
                <a:latin typeface="Consolas"/>
              </a:rPr>
              <a:t>{</a:t>
            </a:r>
            <a:r>
              <a:rPr lang="en-US" altLang="zh-TW" sz="2000" dirty="0">
                <a:solidFill>
                  <a:srgbClr val="005F5F"/>
                </a:solidFill>
                <a:latin typeface="Consolas"/>
              </a:rPr>
              <a:t>"</a:t>
            </a:r>
            <a:r>
              <a:rPr lang="zh-TW" altLang="en-US" sz="2000" dirty="0">
                <a:solidFill>
                  <a:srgbClr val="005F5F"/>
                </a:solidFill>
                <a:latin typeface="Consolas"/>
              </a:rPr>
              <a:t>機關代碼</a:t>
            </a:r>
            <a:r>
              <a:rPr lang="en-US" altLang="zh-TW" sz="2000" dirty="0">
                <a:solidFill>
                  <a:srgbClr val="005F5F"/>
                </a:solidFill>
                <a:latin typeface="Consolas"/>
              </a:rPr>
              <a:t>"</a:t>
            </a:r>
            <a:r>
              <a:rPr lang="en-US" altLang="zh-TW" sz="2000" dirty="0">
                <a:solidFill>
                  <a:srgbClr val="00005F"/>
                </a:solidFill>
                <a:latin typeface="Consolas"/>
              </a:rPr>
              <a:t>:</a:t>
            </a:r>
            <a:r>
              <a:rPr lang="en-US" altLang="zh-TW" sz="2000" dirty="0">
                <a:solidFill>
                  <a:srgbClr val="005F5F"/>
                </a:solidFill>
                <a:latin typeface="Consolas"/>
              </a:rPr>
              <a:t>""</a:t>
            </a:r>
            <a:r>
              <a:rPr lang="en-US" altLang="zh-TW" sz="2000" dirty="0">
                <a:solidFill>
                  <a:srgbClr val="00005F"/>
                </a:solidFill>
                <a:latin typeface="Consolas"/>
              </a:rPr>
              <a:t>,</a:t>
            </a:r>
            <a:r>
              <a:rPr lang="zh-TW" altLang="en-US" sz="20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2000" dirty="0">
                <a:solidFill>
                  <a:srgbClr val="005F5F"/>
                </a:solidFill>
                <a:latin typeface="Consolas"/>
              </a:rPr>
              <a:t>"</a:t>
            </a:r>
            <a:r>
              <a:rPr lang="zh-TW" altLang="en-US" sz="2000" dirty="0">
                <a:solidFill>
                  <a:srgbClr val="005F5F"/>
                </a:solidFill>
                <a:latin typeface="Consolas"/>
              </a:rPr>
              <a:t>機關名稱</a:t>
            </a:r>
            <a:r>
              <a:rPr lang="en-US" altLang="zh-TW" sz="2000" dirty="0">
                <a:solidFill>
                  <a:srgbClr val="005F5F"/>
                </a:solidFill>
                <a:latin typeface="Consolas"/>
              </a:rPr>
              <a:t>"</a:t>
            </a:r>
            <a:r>
              <a:rPr lang="en-US" altLang="zh-TW" sz="2000" dirty="0">
                <a:solidFill>
                  <a:srgbClr val="00005F"/>
                </a:solidFill>
                <a:latin typeface="Consolas"/>
              </a:rPr>
              <a:t>:</a:t>
            </a:r>
            <a:r>
              <a:rPr lang="en-US" altLang="zh-TW" sz="2000" dirty="0">
                <a:solidFill>
                  <a:srgbClr val="005F5F"/>
                </a:solidFill>
                <a:latin typeface="Consolas"/>
              </a:rPr>
              <a:t>""</a:t>
            </a:r>
            <a:r>
              <a:rPr lang="en-US" altLang="zh-TW" sz="2000" dirty="0">
                <a:solidFill>
                  <a:srgbClr val="00005F"/>
                </a:solidFill>
                <a:latin typeface="Consolas"/>
              </a:rPr>
              <a:t>,</a:t>
            </a:r>
            <a:r>
              <a:rPr lang="zh-TW" altLang="en-US" sz="20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2000" dirty="0">
                <a:solidFill>
                  <a:srgbClr val="005F5F"/>
                </a:solidFill>
                <a:latin typeface="Consolas"/>
              </a:rPr>
              <a:t>"</a:t>
            </a:r>
            <a:r>
              <a:rPr lang="zh-TW" altLang="en-US" sz="2000" dirty="0">
                <a:solidFill>
                  <a:srgbClr val="005F5F"/>
                </a:solidFill>
                <a:latin typeface="Consolas"/>
              </a:rPr>
              <a:t>機關地址</a:t>
            </a:r>
            <a:r>
              <a:rPr lang="en-US" altLang="zh-TW" sz="2000" dirty="0">
                <a:solidFill>
                  <a:srgbClr val="005F5F"/>
                </a:solidFill>
                <a:latin typeface="Consolas"/>
              </a:rPr>
              <a:t>"</a:t>
            </a:r>
            <a:r>
              <a:rPr lang="en-US" altLang="zh-TW" sz="2000" dirty="0">
                <a:solidFill>
                  <a:srgbClr val="00005F"/>
                </a:solidFill>
                <a:latin typeface="Consolas"/>
              </a:rPr>
              <a:t>:</a:t>
            </a:r>
            <a:r>
              <a:rPr lang="en-US" altLang="zh-TW" sz="2000" dirty="0">
                <a:solidFill>
                  <a:srgbClr val="005F5F"/>
                </a:solidFill>
                <a:latin typeface="Consolas"/>
              </a:rPr>
              <a:t>""</a:t>
            </a:r>
            <a:r>
              <a:rPr lang="en-US" altLang="zh-TW" sz="2000" dirty="0">
                <a:solidFill>
                  <a:srgbClr val="00005F"/>
                </a:solidFill>
                <a:latin typeface="Consolas"/>
              </a:rPr>
              <a:t>}</a:t>
            </a:r>
            <a:r>
              <a:rPr lang="zh-TW" altLang="en-US" sz="2000" dirty="0">
                <a:solidFill>
                  <a:srgbClr val="5F5F00"/>
                </a:solidFill>
                <a:latin typeface="Consolas"/>
              </a:rPr>
              <a:t> </a:t>
            </a:r>
            <a:endParaRPr lang="en-US" altLang="zh-TW" sz="2000" dirty="0" smtClean="0">
              <a:solidFill>
                <a:srgbClr val="5F5F00"/>
              </a:solidFill>
              <a:latin typeface="Consolas"/>
            </a:endParaRPr>
          </a:p>
          <a:p>
            <a:pPr marL="0" indent="0">
              <a:buNone/>
            </a:pPr>
            <a:r>
              <a:rPr lang="en-US" altLang="zh-TW" sz="2000" dirty="0" smtClean="0">
                <a:solidFill>
                  <a:srgbClr val="87005F"/>
                </a:solidFill>
                <a:latin typeface="Consolas"/>
              </a:rPr>
              <a:t>for</a:t>
            </a:r>
            <a:r>
              <a:rPr lang="en-US" altLang="zh-TW" sz="2000" dirty="0" smtClean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2000" dirty="0">
                <a:solidFill>
                  <a:srgbClr val="000087"/>
                </a:solidFill>
                <a:latin typeface="Consolas"/>
              </a:rPr>
              <a:t>row</a:t>
            </a:r>
            <a:r>
              <a:rPr lang="en-US" altLang="zh-TW" sz="20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2000" dirty="0">
                <a:solidFill>
                  <a:srgbClr val="87005F"/>
                </a:solidFill>
                <a:latin typeface="Consolas"/>
              </a:rPr>
              <a:t>in</a:t>
            </a:r>
            <a:r>
              <a:rPr lang="en-US" altLang="zh-TW" sz="20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2000" dirty="0" err="1">
                <a:solidFill>
                  <a:srgbClr val="000087"/>
                </a:solidFill>
                <a:latin typeface="Consolas"/>
              </a:rPr>
              <a:t>tr</a:t>
            </a:r>
            <a:r>
              <a:rPr lang="en-US" altLang="zh-TW" sz="2000" dirty="0">
                <a:solidFill>
                  <a:srgbClr val="00005F"/>
                </a:solidFill>
                <a:latin typeface="Consolas"/>
              </a:rPr>
              <a:t>:</a:t>
            </a:r>
            <a:r>
              <a:rPr lang="en-US" altLang="zh-TW" sz="2000" dirty="0">
                <a:solidFill>
                  <a:srgbClr val="5F5F00"/>
                </a:solidFill>
                <a:latin typeface="Consolas"/>
              </a:rPr>
              <a:t> </a:t>
            </a:r>
            <a:endParaRPr lang="en-US" altLang="zh-TW" sz="2000" dirty="0" smtClean="0">
              <a:solidFill>
                <a:srgbClr val="5F5F00"/>
              </a:solidFill>
              <a:latin typeface="Consolas"/>
            </a:endParaRPr>
          </a:p>
          <a:p>
            <a:pPr marL="0" indent="0">
              <a:buNone/>
            </a:pPr>
            <a:r>
              <a:rPr lang="zh-TW" altLang="en-US" sz="2000" dirty="0" smtClean="0">
                <a:solidFill>
                  <a:srgbClr val="000087"/>
                </a:solidFill>
                <a:latin typeface="Consolas"/>
              </a:rPr>
              <a:t>    </a:t>
            </a:r>
            <a:r>
              <a:rPr lang="en-US" altLang="zh-TW" sz="2000" dirty="0" err="1" smtClean="0">
                <a:solidFill>
                  <a:srgbClr val="000087"/>
                </a:solidFill>
                <a:latin typeface="Consolas"/>
              </a:rPr>
              <a:t>th</a:t>
            </a:r>
            <a:r>
              <a:rPr lang="en-US" altLang="zh-TW" sz="2000" dirty="0" smtClean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2000" dirty="0">
                <a:solidFill>
                  <a:srgbClr val="00005F"/>
                </a:solidFill>
                <a:latin typeface="Consolas"/>
              </a:rPr>
              <a:t>=</a:t>
            </a:r>
            <a:r>
              <a:rPr lang="en-US" altLang="zh-TW" sz="20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2000" dirty="0" err="1">
                <a:solidFill>
                  <a:srgbClr val="000087"/>
                </a:solidFill>
                <a:latin typeface="Consolas"/>
              </a:rPr>
              <a:t>row</a:t>
            </a:r>
            <a:r>
              <a:rPr lang="en-US" altLang="zh-TW" sz="2000" dirty="0" err="1">
                <a:solidFill>
                  <a:srgbClr val="00005F"/>
                </a:solidFill>
                <a:latin typeface="Consolas"/>
              </a:rPr>
              <a:t>.</a:t>
            </a:r>
            <a:r>
              <a:rPr lang="en-US" altLang="zh-TW" sz="2000" dirty="0" err="1">
                <a:solidFill>
                  <a:srgbClr val="000087"/>
                </a:solidFill>
                <a:latin typeface="Consolas"/>
              </a:rPr>
              <a:t>find</a:t>
            </a:r>
            <a:r>
              <a:rPr lang="en-US" altLang="zh-TW" sz="2000" dirty="0">
                <a:solidFill>
                  <a:srgbClr val="00005F"/>
                </a:solidFill>
                <a:latin typeface="Consolas"/>
              </a:rPr>
              <a:t>(</a:t>
            </a:r>
            <a:r>
              <a:rPr lang="en-US" altLang="zh-TW" sz="2000" dirty="0">
                <a:solidFill>
                  <a:srgbClr val="005F5F"/>
                </a:solidFill>
                <a:latin typeface="Consolas"/>
              </a:rPr>
              <a:t>'</a:t>
            </a:r>
            <a:r>
              <a:rPr lang="en-US" altLang="zh-TW" sz="2000" dirty="0" err="1">
                <a:solidFill>
                  <a:srgbClr val="005F5F"/>
                </a:solidFill>
                <a:latin typeface="Consolas"/>
              </a:rPr>
              <a:t>th</a:t>
            </a:r>
            <a:r>
              <a:rPr lang="en-US" altLang="zh-TW" sz="2000" dirty="0">
                <a:solidFill>
                  <a:srgbClr val="005F5F"/>
                </a:solidFill>
                <a:latin typeface="Consolas"/>
              </a:rPr>
              <a:t>'</a:t>
            </a:r>
            <a:r>
              <a:rPr lang="en-US" altLang="zh-TW" sz="2000" dirty="0">
                <a:solidFill>
                  <a:srgbClr val="00005F"/>
                </a:solidFill>
                <a:latin typeface="Consolas"/>
              </a:rPr>
              <a:t>)</a:t>
            </a:r>
            <a:r>
              <a:rPr lang="en-US" altLang="zh-TW" sz="2000" dirty="0">
                <a:solidFill>
                  <a:srgbClr val="5F5F00"/>
                </a:solidFill>
                <a:latin typeface="Consolas"/>
              </a:rPr>
              <a:t> </a:t>
            </a:r>
            <a:endParaRPr lang="en-US" altLang="zh-TW" sz="2000" dirty="0" smtClean="0">
              <a:solidFill>
                <a:srgbClr val="5F5F00"/>
              </a:solidFill>
              <a:latin typeface="Consolas"/>
            </a:endParaRPr>
          </a:p>
          <a:p>
            <a:pPr marL="0" indent="0">
              <a:buNone/>
            </a:pPr>
            <a:r>
              <a:rPr lang="zh-TW" altLang="en-US" sz="2000" dirty="0" smtClean="0">
                <a:solidFill>
                  <a:srgbClr val="87005F"/>
                </a:solidFill>
                <a:latin typeface="Consolas"/>
              </a:rPr>
              <a:t>    </a:t>
            </a:r>
            <a:r>
              <a:rPr lang="en-US" altLang="zh-TW" sz="2000" dirty="0" smtClean="0">
                <a:solidFill>
                  <a:srgbClr val="87005F"/>
                </a:solidFill>
                <a:latin typeface="Consolas"/>
              </a:rPr>
              <a:t>if</a:t>
            </a:r>
            <a:r>
              <a:rPr lang="en-US" altLang="zh-TW" sz="2000" dirty="0" smtClean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2000" dirty="0" err="1">
                <a:solidFill>
                  <a:srgbClr val="000087"/>
                </a:solidFill>
                <a:latin typeface="Consolas"/>
              </a:rPr>
              <a:t>th</a:t>
            </a:r>
            <a:r>
              <a:rPr lang="en-US" altLang="zh-TW" sz="20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2000" dirty="0">
                <a:solidFill>
                  <a:srgbClr val="87005F"/>
                </a:solidFill>
                <a:latin typeface="Consolas"/>
              </a:rPr>
              <a:t>is</a:t>
            </a:r>
            <a:r>
              <a:rPr lang="en-US" altLang="zh-TW" sz="20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2000" dirty="0">
                <a:solidFill>
                  <a:srgbClr val="87005F"/>
                </a:solidFill>
                <a:latin typeface="Consolas"/>
              </a:rPr>
              <a:t>not</a:t>
            </a:r>
            <a:r>
              <a:rPr lang="en-US" altLang="zh-TW" sz="20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2000" dirty="0">
                <a:solidFill>
                  <a:srgbClr val="87005F"/>
                </a:solidFill>
                <a:latin typeface="Consolas"/>
              </a:rPr>
              <a:t>None</a:t>
            </a:r>
            <a:r>
              <a:rPr lang="en-US" altLang="zh-TW" sz="2000" dirty="0">
                <a:solidFill>
                  <a:srgbClr val="00005F"/>
                </a:solidFill>
                <a:latin typeface="Consolas"/>
              </a:rPr>
              <a:t>:</a:t>
            </a:r>
            <a:r>
              <a:rPr lang="en-US" altLang="zh-TW" sz="2000" dirty="0">
                <a:solidFill>
                  <a:srgbClr val="5F5F00"/>
                </a:solidFill>
                <a:latin typeface="Consolas"/>
              </a:rPr>
              <a:t> </a:t>
            </a:r>
            <a:endParaRPr lang="en-US" altLang="zh-TW" sz="2000" dirty="0" smtClean="0">
              <a:solidFill>
                <a:srgbClr val="5F5F00"/>
              </a:solidFill>
              <a:latin typeface="Consolas"/>
            </a:endParaRPr>
          </a:p>
          <a:p>
            <a:pPr marL="0" indent="0">
              <a:buNone/>
            </a:pPr>
            <a:r>
              <a:rPr lang="zh-TW" altLang="en-US" sz="2000" dirty="0" smtClean="0">
                <a:solidFill>
                  <a:srgbClr val="87005F"/>
                </a:solidFill>
                <a:latin typeface="Consolas"/>
              </a:rPr>
              <a:t>        </a:t>
            </a:r>
            <a:r>
              <a:rPr lang="en-US" altLang="zh-TW" sz="2000" dirty="0" smtClean="0">
                <a:solidFill>
                  <a:srgbClr val="87005F"/>
                </a:solidFill>
                <a:latin typeface="Consolas"/>
              </a:rPr>
              <a:t>if</a:t>
            </a:r>
            <a:r>
              <a:rPr lang="en-US" altLang="zh-TW" sz="2000" dirty="0" smtClean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2000" dirty="0" err="1">
                <a:solidFill>
                  <a:srgbClr val="000087"/>
                </a:solidFill>
                <a:latin typeface="Consolas"/>
              </a:rPr>
              <a:t>th</a:t>
            </a:r>
            <a:r>
              <a:rPr lang="en-US" altLang="zh-TW" sz="2000" dirty="0" err="1">
                <a:solidFill>
                  <a:srgbClr val="00005F"/>
                </a:solidFill>
                <a:latin typeface="Consolas"/>
              </a:rPr>
              <a:t>.</a:t>
            </a:r>
            <a:r>
              <a:rPr lang="en-US" altLang="zh-TW" sz="2000" dirty="0" err="1">
                <a:solidFill>
                  <a:srgbClr val="000087"/>
                </a:solidFill>
                <a:latin typeface="Consolas"/>
              </a:rPr>
              <a:t>text</a:t>
            </a:r>
            <a:r>
              <a:rPr lang="en-US" altLang="zh-TW" sz="2000" dirty="0" err="1">
                <a:solidFill>
                  <a:srgbClr val="00005F"/>
                </a:solidFill>
                <a:latin typeface="Consolas"/>
              </a:rPr>
              <a:t>.</a:t>
            </a:r>
            <a:r>
              <a:rPr lang="en-US" altLang="zh-TW" sz="2000" dirty="0" err="1">
                <a:solidFill>
                  <a:srgbClr val="000087"/>
                </a:solidFill>
                <a:latin typeface="Consolas"/>
              </a:rPr>
              <a:t>encode</a:t>
            </a:r>
            <a:r>
              <a:rPr lang="en-US" altLang="zh-TW" sz="2000" dirty="0">
                <a:solidFill>
                  <a:srgbClr val="00005F"/>
                </a:solidFill>
                <a:latin typeface="Consolas"/>
              </a:rPr>
              <a:t>(</a:t>
            </a:r>
            <a:r>
              <a:rPr lang="en-US" altLang="zh-TW" sz="2000" dirty="0">
                <a:solidFill>
                  <a:srgbClr val="005F5F"/>
                </a:solidFill>
                <a:latin typeface="Consolas"/>
              </a:rPr>
              <a:t>'utf-8'</a:t>
            </a:r>
            <a:r>
              <a:rPr lang="en-US" altLang="zh-TW" sz="2000" dirty="0">
                <a:solidFill>
                  <a:srgbClr val="00005F"/>
                </a:solidFill>
                <a:latin typeface="Consolas"/>
              </a:rPr>
              <a:t>)</a:t>
            </a:r>
            <a:r>
              <a:rPr lang="en-US" altLang="zh-TW" sz="20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2000" dirty="0">
                <a:solidFill>
                  <a:srgbClr val="87005F"/>
                </a:solidFill>
                <a:latin typeface="Consolas"/>
              </a:rPr>
              <a:t>in</a:t>
            </a:r>
            <a:r>
              <a:rPr lang="en-US" altLang="zh-TW" sz="20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2000" dirty="0" err="1">
                <a:solidFill>
                  <a:srgbClr val="000087"/>
                </a:solidFill>
                <a:latin typeface="Consolas"/>
              </a:rPr>
              <a:t>dic</a:t>
            </a:r>
            <a:r>
              <a:rPr lang="en-US" altLang="zh-TW" sz="2000" dirty="0">
                <a:solidFill>
                  <a:srgbClr val="00005F"/>
                </a:solidFill>
                <a:latin typeface="Consolas"/>
              </a:rPr>
              <a:t>:</a:t>
            </a:r>
            <a:r>
              <a:rPr lang="en-US" altLang="zh-TW" sz="2000" dirty="0">
                <a:solidFill>
                  <a:srgbClr val="5F5F00"/>
                </a:solidFill>
                <a:latin typeface="Consolas"/>
              </a:rPr>
              <a:t> </a:t>
            </a:r>
            <a:endParaRPr lang="en-US" altLang="zh-TW" sz="2000" dirty="0" smtClean="0">
              <a:solidFill>
                <a:srgbClr val="5F5F00"/>
              </a:solidFill>
              <a:latin typeface="Consolas"/>
            </a:endParaRPr>
          </a:p>
          <a:p>
            <a:pPr marL="0" indent="0">
              <a:buNone/>
            </a:pPr>
            <a:r>
              <a:rPr lang="zh-TW" altLang="en-US" sz="2000" dirty="0" smtClean="0">
                <a:solidFill>
                  <a:srgbClr val="87005F"/>
                </a:solidFill>
                <a:latin typeface="Consolas"/>
              </a:rPr>
              <a:t>            </a:t>
            </a:r>
            <a:r>
              <a:rPr lang="en-US" altLang="zh-TW" sz="2000" dirty="0" smtClean="0">
                <a:solidFill>
                  <a:srgbClr val="87005F"/>
                </a:solidFill>
                <a:latin typeface="Consolas"/>
              </a:rPr>
              <a:t>print</a:t>
            </a:r>
            <a:r>
              <a:rPr lang="en-US" altLang="zh-TW" sz="2000" dirty="0" smtClean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2000" dirty="0" err="1">
                <a:solidFill>
                  <a:srgbClr val="000087"/>
                </a:solidFill>
                <a:latin typeface="Consolas"/>
              </a:rPr>
              <a:t>row</a:t>
            </a:r>
            <a:r>
              <a:rPr lang="en-US" altLang="zh-TW" sz="2000" dirty="0" err="1">
                <a:solidFill>
                  <a:srgbClr val="00005F"/>
                </a:solidFill>
                <a:latin typeface="Consolas"/>
              </a:rPr>
              <a:t>.</a:t>
            </a:r>
            <a:r>
              <a:rPr lang="en-US" altLang="zh-TW" sz="2000" dirty="0" err="1">
                <a:solidFill>
                  <a:srgbClr val="000087"/>
                </a:solidFill>
                <a:latin typeface="Consolas"/>
              </a:rPr>
              <a:t>find</a:t>
            </a:r>
            <a:r>
              <a:rPr lang="en-US" altLang="zh-TW" sz="2000" dirty="0">
                <a:solidFill>
                  <a:srgbClr val="00005F"/>
                </a:solidFill>
                <a:latin typeface="Consolas"/>
              </a:rPr>
              <a:t>(</a:t>
            </a:r>
            <a:r>
              <a:rPr lang="en-US" altLang="zh-TW" sz="2000" dirty="0">
                <a:solidFill>
                  <a:srgbClr val="005F5F"/>
                </a:solidFill>
                <a:latin typeface="Consolas"/>
              </a:rPr>
              <a:t>'td'</a:t>
            </a:r>
            <a:r>
              <a:rPr lang="en-US" altLang="zh-TW" sz="2000" dirty="0">
                <a:solidFill>
                  <a:srgbClr val="00005F"/>
                </a:solidFill>
                <a:latin typeface="Consolas"/>
              </a:rPr>
              <a:t>).</a:t>
            </a:r>
            <a:r>
              <a:rPr lang="en-US" altLang="zh-TW" sz="2000" dirty="0">
                <a:solidFill>
                  <a:srgbClr val="000087"/>
                </a:solidFill>
                <a:latin typeface="Consolas"/>
              </a:rPr>
              <a:t>text</a:t>
            </a:r>
            <a:endParaRPr lang="en-US" altLang="zh-TW" sz="2000" dirty="0"/>
          </a:p>
          <a:p>
            <a:pPr marL="0" indent="0">
              <a:buNone/>
            </a:pPr>
            <a:endParaRPr lang="zh-TW" altLang="en-US" sz="2000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可以使用</a:t>
            </a:r>
            <a:r>
              <a:rPr lang="en-US" altLang="zh-TW" dirty="0" smtClean="0"/>
              <a:t>dictionary </a:t>
            </a:r>
            <a:r>
              <a:rPr lang="zh-TW" altLang="en-US" dirty="0" smtClean="0"/>
              <a:t>管理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61487872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sz="1800" dirty="0">
                <a:solidFill>
                  <a:srgbClr val="87005F"/>
                </a:solidFill>
                <a:latin typeface="Consolas"/>
              </a:rPr>
              <a:t>import</a:t>
            </a:r>
            <a:r>
              <a:rPr lang="en-US" altLang="zh-TW" sz="18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800" dirty="0">
                <a:solidFill>
                  <a:srgbClr val="000087"/>
                </a:solidFill>
                <a:latin typeface="Consolas"/>
              </a:rPr>
              <a:t>requests</a:t>
            </a:r>
            <a:r>
              <a:rPr lang="en-US" altLang="zh-TW" sz="1800" dirty="0">
                <a:solidFill>
                  <a:srgbClr val="5F5F00"/>
                </a:solidFill>
                <a:latin typeface="Consolas"/>
              </a:rPr>
              <a:t> </a:t>
            </a:r>
            <a:endParaRPr lang="en-US" altLang="zh-TW" sz="1800" dirty="0" smtClean="0">
              <a:solidFill>
                <a:srgbClr val="5F5F00"/>
              </a:solidFill>
              <a:latin typeface="Consolas"/>
            </a:endParaRPr>
          </a:p>
          <a:p>
            <a:pPr marL="0" indent="0">
              <a:buNone/>
            </a:pPr>
            <a:r>
              <a:rPr lang="en-US" altLang="zh-TW" sz="1800" dirty="0" smtClean="0">
                <a:solidFill>
                  <a:srgbClr val="00005F"/>
                </a:solidFill>
                <a:latin typeface="Consolas"/>
              </a:rPr>
              <a:t>...</a:t>
            </a:r>
            <a:r>
              <a:rPr lang="en-US" altLang="zh-TW" sz="1800" dirty="0" smtClean="0">
                <a:solidFill>
                  <a:srgbClr val="5F5F00"/>
                </a:solidFill>
                <a:latin typeface="Consolas"/>
              </a:rPr>
              <a:t> </a:t>
            </a:r>
          </a:p>
          <a:p>
            <a:pPr marL="0" indent="0">
              <a:buNone/>
            </a:pPr>
            <a:r>
              <a:rPr lang="en-US" altLang="zh-TW" sz="1800" dirty="0" err="1" smtClean="0">
                <a:solidFill>
                  <a:srgbClr val="000087"/>
                </a:solidFill>
                <a:latin typeface="Consolas"/>
              </a:rPr>
              <a:t>resp</a:t>
            </a:r>
            <a:r>
              <a:rPr lang="en-US" altLang="zh-TW" sz="1800" dirty="0" smtClean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800" dirty="0">
                <a:solidFill>
                  <a:srgbClr val="00005F"/>
                </a:solidFill>
                <a:latin typeface="Consolas"/>
              </a:rPr>
              <a:t>=</a:t>
            </a:r>
            <a:r>
              <a:rPr lang="en-US" altLang="zh-TW" sz="18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800" dirty="0" err="1">
                <a:solidFill>
                  <a:srgbClr val="000087"/>
                </a:solidFill>
                <a:latin typeface="Consolas"/>
              </a:rPr>
              <a:t>requests</a:t>
            </a:r>
            <a:r>
              <a:rPr lang="en-US" altLang="zh-TW" sz="1800" dirty="0" err="1">
                <a:solidFill>
                  <a:srgbClr val="00005F"/>
                </a:solidFill>
                <a:latin typeface="Consolas"/>
              </a:rPr>
              <a:t>.</a:t>
            </a:r>
            <a:r>
              <a:rPr lang="en-US" altLang="zh-TW" sz="1800" dirty="0" err="1">
                <a:solidFill>
                  <a:srgbClr val="000087"/>
                </a:solidFill>
                <a:latin typeface="Consolas"/>
              </a:rPr>
              <a:t>get</a:t>
            </a:r>
            <a:r>
              <a:rPr lang="en-US" altLang="zh-TW" sz="1800" dirty="0" smtClean="0">
                <a:solidFill>
                  <a:srgbClr val="00005F"/>
                </a:solidFill>
                <a:latin typeface="Consolas"/>
              </a:rPr>
              <a:t>(</a:t>
            </a:r>
            <a:r>
              <a:rPr lang="en-US" altLang="zh-TW" sz="1800" dirty="0" smtClean="0">
                <a:solidFill>
                  <a:srgbClr val="005F5F"/>
                </a:solidFill>
                <a:latin typeface="Consolas"/>
              </a:rPr>
              <a:t>'&lt;</a:t>
            </a:r>
            <a:r>
              <a:rPr lang="en-US" altLang="zh-TW" sz="1800" dirty="0" err="1" smtClean="0">
                <a:solidFill>
                  <a:srgbClr val="005F5F"/>
                </a:solidFill>
                <a:latin typeface="Consolas"/>
              </a:rPr>
              <a:t>web_url</a:t>
            </a:r>
            <a:r>
              <a:rPr lang="en-US" altLang="zh-TW" sz="1800" dirty="0" smtClean="0">
                <a:solidFill>
                  <a:srgbClr val="005F5F"/>
                </a:solidFill>
                <a:latin typeface="Consolas"/>
              </a:rPr>
              <a:t>&gt;'</a:t>
            </a:r>
            <a:r>
              <a:rPr lang="en-US" altLang="zh-TW" sz="1800" dirty="0" smtClean="0">
                <a:solidFill>
                  <a:srgbClr val="00005F"/>
                </a:solidFill>
                <a:latin typeface="Consolas"/>
              </a:rPr>
              <a:t>)</a:t>
            </a:r>
            <a:r>
              <a:rPr lang="en-US" altLang="zh-TW" sz="1800" dirty="0" smtClean="0">
                <a:solidFill>
                  <a:srgbClr val="5F5F00"/>
                </a:solidFill>
                <a:latin typeface="Consolas"/>
              </a:rPr>
              <a:t> </a:t>
            </a:r>
          </a:p>
          <a:p>
            <a:pPr marL="0" indent="0">
              <a:buNone/>
            </a:pPr>
            <a:r>
              <a:rPr lang="en-US" altLang="zh-TW" sz="1800" dirty="0" err="1" smtClean="0">
                <a:solidFill>
                  <a:srgbClr val="000087"/>
                </a:solidFill>
                <a:latin typeface="Consolas"/>
              </a:rPr>
              <a:t>resp</a:t>
            </a:r>
            <a:r>
              <a:rPr lang="en-US" altLang="zh-TW" sz="1800" dirty="0" smtClean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800" dirty="0">
                <a:solidFill>
                  <a:srgbClr val="00005F"/>
                </a:solidFill>
                <a:latin typeface="Consolas"/>
              </a:rPr>
              <a:t>=</a:t>
            </a:r>
            <a:r>
              <a:rPr lang="en-US" altLang="zh-TW" sz="18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800" dirty="0" err="1">
                <a:solidFill>
                  <a:srgbClr val="000087"/>
                </a:solidFill>
                <a:latin typeface="Consolas"/>
              </a:rPr>
              <a:t>requests</a:t>
            </a:r>
            <a:r>
              <a:rPr lang="en-US" altLang="zh-TW" sz="1800" dirty="0" err="1">
                <a:solidFill>
                  <a:srgbClr val="00005F"/>
                </a:solidFill>
                <a:latin typeface="Consolas"/>
              </a:rPr>
              <a:t>.</a:t>
            </a:r>
            <a:r>
              <a:rPr lang="en-US" altLang="zh-TW" sz="1800" dirty="0" err="1">
                <a:solidFill>
                  <a:srgbClr val="000087"/>
                </a:solidFill>
                <a:latin typeface="Consolas"/>
              </a:rPr>
              <a:t>post</a:t>
            </a:r>
            <a:r>
              <a:rPr lang="en-US" altLang="zh-TW" sz="1800" dirty="0" smtClean="0">
                <a:solidFill>
                  <a:srgbClr val="00005F"/>
                </a:solidFill>
                <a:latin typeface="Consolas"/>
              </a:rPr>
              <a:t>(</a:t>
            </a:r>
            <a:r>
              <a:rPr lang="en-US" altLang="zh-TW" sz="1800" dirty="0">
                <a:solidFill>
                  <a:srgbClr val="005F5F"/>
                </a:solidFill>
                <a:latin typeface="Consolas"/>
              </a:rPr>
              <a:t>'&lt;</a:t>
            </a:r>
            <a:r>
              <a:rPr lang="en-US" altLang="zh-TW" sz="1800" dirty="0" err="1">
                <a:solidFill>
                  <a:srgbClr val="005F5F"/>
                </a:solidFill>
                <a:latin typeface="Consolas"/>
              </a:rPr>
              <a:t>web_url</a:t>
            </a:r>
            <a:r>
              <a:rPr lang="en-US" altLang="zh-TW" sz="1800" dirty="0">
                <a:solidFill>
                  <a:srgbClr val="005F5F"/>
                </a:solidFill>
                <a:latin typeface="Consolas"/>
              </a:rPr>
              <a:t>&gt;'</a:t>
            </a:r>
            <a:r>
              <a:rPr lang="en-US" altLang="zh-TW" sz="1800" dirty="0" smtClean="0">
                <a:solidFill>
                  <a:srgbClr val="00005F"/>
                </a:solidFill>
                <a:latin typeface="Consolas"/>
              </a:rPr>
              <a:t>)</a:t>
            </a:r>
            <a:r>
              <a:rPr lang="en-US" altLang="zh-TW" sz="1800" dirty="0" smtClean="0">
                <a:solidFill>
                  <a:srgbClr val="5F5F00"/>
                </a:solidFill>
                <a:latin typeface="Consolas"/>
              </a:rPr>
              <a:t> </a:t>
            </a:r>
          </a:p>
          <a:p>
            <a:pPr marL="0" indent="0">
              <a:buNone/>
            </a:pPr>
            <a:r>
              <a:rPr lang="en-US" altLang="zh-TW" sz="1800" dirty="0" err="1" smtClean="0">
                <a:solidFill>
                  <a:srgbClr val="000087"/>
                </a:solidFill>
                <a:latin typeface="Consolas"/>
              </a:rPr>
              <a:t>resp</a:t>
            </a:r>
            <a:r>
              <a:rPr lang="en-US" altLang="zh-TW" sz="1800" dirty="0" smtClean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800" dirty="0">
                <a:solidFill>
                  <a:srgbClr val="00005F"/>
                </a:solidFill>
                <a:latin typeface="Consolas"/>
              </a:rPr>
              <a:t>=</a:t>
            </a:r>
            <a:r>
              <a:rPr lang="en-US" altLang="zh-TW" sz="18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800" dirty="0" err="1">
                <a:solidFill>
                  <a:srgbClr val="000087"/>
                </a:solidFill>
                <a:latin typeface="Consolas"/>
              </a:rPr>
              <a:t>requests</a:t>
            </a:r>
            <a:r>
              <a:rPr lang="en-US" altLang="zh-TW" sz="1800" dirty="0" err="1">
                <a:solidFill>
                  <a:srgbClr val="00005F"/>
                </a:solidFill>
                <a:latin typeface="Consolas"/>
              </a:rPr>
              <a:t>.</a:t>
            </a:r>
            <a:r>
              <a:rPr lang="en-US" altLang="zh-TW" sz="1800" dirty="0" err="1">
                <a:solidFill>
                  <a:srgbClr val="000087"/>
                </a:solidFill>
                <a:latin typeface="Consolas"/>
              </a:rPr>
              <a:t>put</a:t>
            </a:r>
            <a:r>
              <a:rPr lang="en-US" altLang="zh-TW" sz="1800" dirty="0" smtClean="0">
                <a:solidFill>
                  <a:srgbClr val="00005F"/>
                </a:solidFill>
                <a:latin typeface="Consolas"/>
              </a:rPr>
              <a:t>(</a:t>
            </a:r>
            <a:r>
              <a:rPr lang="en-US" altLang="zh-TW" sz="1800" dirty="0">
                <a:solidFill>
                  <a:srgbClr val="005F5F"/>
                </a:solidFill>
                <a:latin typeface="Consolas"/>
              </a:rPr>
              <a:t>'&lt;</a:t>
            </a:r>
            <a:r>
              <a:rPr lang="en-US" altLang="zh-TW" sz="1800" dirty="0" err="1">
                <a:solidFill>
                  <a:srgbClr val="005F5F"/>
                </a:solidFill>
                <a:latin typeface="Consolas"/>
              </a:rPr>
              <a:t>web_url</a:t>
            </a:r>
            <a:r>
              <a:rPr lang="en-US" altLang="zh-TW" sz="1800" dirty="0">
                <a:solidFill>
                  <a:srgbClr val="005F5F"/>
                </a:solidFill>
                <a:latin typeface="Consolas"/>
              </a:rPr>
              <a:t>&gt;'</a:t>
            </a:r>
            <a:r>
              <a:rPr lang="en-US" altLang="zh-TW" sz="1800" dirty="0" smtClean="0">
                <a:solidFill>
                  <a:srgbClr val="00005F"/>
                </a:solidFill>
                <a:latin typeface="Consolas"/>
              </a:rPr>
              <a:t>)</a:t>
            </a:r>
            <a:r>
              <a:rPr lang="en-US" altLang="zh-TW" sz="1800" dirty="0" smtClean="0">
                <a:solidFill>
                  <a:srgbClr val="5F5F00"/>
                </a:solidFill>
                <a:latin typeface="Consolas"/>
              </a:rPr>
              <a:t> </a:t>
            </a:r>
          </a:p>
          <a:p>
            <a:pPr marL="0" indent="0">
              <a:buNone/>
            </a:pPr>
            <a:r>
              <a:rPr lang="en-US" altLang="zh-TW" sz="1800" dirty="0" err="1" smtClean="0">
                <a:solidFill>
                  <a:srgbClr val="000087"/>
                </a:solidFill>
                <a:latin typeface="Consolas"/>
              </a:rPr>
              <a:t>resp</a:t>
            </a:r>
            <a:r>
              <a:rPr lang="en-US" altLang="zh-TW" sz="1800" dirty="0" smtClean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800" dirty="0" smtClean="0">
                <a:solidFill>
                  <a:srgbClr val="00005F"/>
                </a:solidFill>
                <a:latin typeface="Consolas"/>
              </a:rPr>
              <a:t>=</a:t>
            </a:r>
            <a:r>
              <a:rPr lang="zh-TW" altLang="en-US" sz="1800" dirty="0" smtClean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800" dirty="0" err="1" smtClean="0">
                <a:solidFill>
                  <a:srgbClr val="000087"/>
                </a:solidFill>
                <a:latin typeface="Consolas"/>
              </a:rPr>
              <a:t>requests</a:t>
            </a:r>
            <a:r>
              <a:rPr lang="en-US" altLang="zh-TW" sz="1800" dirty="0" err="1" smtClean="0">
                <a:solidFill>
                  <a:srgbClr val="00005F"/>
                </a:solidFill>
                <a:latin typeface="Consolas"/>
              </a:rPr>
              <a:t>.</a:t>
            </a:r>
            <a:r>
              <a:rPr lang="en-US" altLang="zh-TW" sz="1800" dirty="0" err="1" smtClean="0">
                <a:solidFill>
                  <a:srgbClr val="000087"/>
                </a:solidFill>
                <a:latin typeface="Consolas"/>
              </a:rPr>
              <a:t>delete</a:t>
            </a:r>
            <a:r>
              <a:rPr lang="en-US" altLang="zh-TW" sz="1800" dirty="0" smtClean="0">
                <a:solidFill>
                  <a:srgbClr val="00005F"/>
                </a:solidFill>
                <a:latin typeface="Consolas"/>
              </a:rPr>
              <a:t>(</a:t>
            </a:r>
            <a:r>
              <a:rPr lang="en-US" altLang="zh-TW" sz="1800" dirty="0">
                <a:solidFill>
                  <a:srgbClr val="005F5F"/>
                </a:solidFill>
                <a:latin typeface="Consolas"/>
              </a:rPr>
              <a:t>'&lt;</a:t>
            </a:r>
            <a:r>
              <a:rPr lang="en-US" altLang="zh-TW" sz="1800" dirty="0" err="1">
                <a:solidFill>
                  <a:srgbClr val="005F5F"/>
                </a:solidFill>
                <a:latin typeface="Consolas"/>
              </a:rPr>
              <a:t>web_url</a:t>
            </a:r>
            <a:r>
              <a:rPr lang="en-US" altLang="zh-TW" sz="1800" dirty="0">
                <a:solidFill>
                  <a:srgbClr val="005F5F"/>
                </a:solidFill>
                <a:latin typeface="Consolas"/>
              </a:rPr>
              <a:t>&gt;'</a:t>
            </a:r>
            <a:r>
              <a:rPr lang="en-US" altLang="zh-TW" sz="1800" dirty="0" smtClean="0">
                <a:solidFill>
                  <a:srgbClr val="00005F"/>
                </a:solidFill>
                <a:latin typeface="Consolas"/>
              </a:rPr>
              <a:t>)</a:t>
            </a:r>
            <a:endParaRPr lang="en-US" altLang="zh-TW" sz="1800" dirty="0">
              <a:effectLst/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3600" dirty="0" smtClean="0"/>
              <a:t>使用</a:t>
            </a:r>
            <a:r>
              <a:rPr lang="en-US" altLang="zh-TW" sz="3600" dirty="0" smtClean="0"/>
              <a:t>Python </a:t>
            </a:r>
            <a:r>
              <a:rPr lang="zh-TW" altLang="en-US" sz="3600" dirty="0" smtClean="0"/>
              <a:t>的</a:t>
            </a:r>
            <a:r>
              <a:rPr lang="en-US" altLang="zh-TW" sz="3600" dirty="0" smtClean="0"/>
              <a:t>Requests</a:t>
            </a:r>
            <a:r>
              <a:rPr lang="zh-TW" altLang="en-US" sz="3600" dirty="0" smtClean="0"/>
              <a:t> 完成</a:t>
            </a:r>
            <a:r>
              <a:rPr lang="en-US" altLang="zh-TW" sz="3600" dirty="0" smtClean="0"/>
              <a:t>REST </a:t>
            </a:r>
            <a:r>
              <a:rPr lang="zh-TW" altLang="en-US" sz="3600" dirty="0" smtClean="0"/>
              <a:t>操作</a:t>
            </a:r>
            <a:endParaRPr lang="zh-TW" altLang="en-US" sz="3600" dirty="0"/>
          </a:p>
        </p:txBody>
      </p:sp>
    </p:spTree>
    <p:extLst>
      <p:ext uri="{BB962C8B-B14F-4D97-AF65-F5344CB8AC3E}">
        <p14:creationId xmlns:p14="http://schemas.microsoft.com/office/powerpoint/2010/main" val="780475529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sz="1400" dirty="0" err="1">
                <a:solidFill>
                  <a:srgbClr val="000087"/>
                </a:solidFill>
                <a:latin typeface="Consolas"/>
              </a:rPr>
              <a:t>dic</a:t>
            </a:r>
            <a:r>
              <a:rPr lang="en-US" altLang="zh-TW" sz="14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400" dirty="0">
                <a:solidFill>
                  <a:srgbClr val="00005F"/>
                </a:solidFill>
                <a:latin typeface="Consolas"/>
              </a:rPr>
              <a:t>=</a:t>
            </a:r>
            <a:r>
              <a:rPr lang="en-US" altLang="zh-TW" sz="14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400" dirty="0">
                <a:solidFill>
                  <a:srgbClr val="00005F"/>
                </a:solidFill>
                <a:latin typeface="Consolas"/>
              </a:rPr>
              <a:t>{</a:t>
            </a:r>
            <a:r>
              <a:rPr lang="en-US" altLang="zh-TW" sz="1400" dirty="0">
                <a:solidFill>
                  <a:srgbClr val="005F5F"/>
                </a:solidFill>
                <a:latin typeface="Consolas"/>
              </a:rPr>
              <a:t>"</a:t>
            </a:r>
            <a:r>
              <a:rPr lang="zh-TW" altLang="en-US" sz="1400" dirty="0">
                <a:solidFill>
                  <a:srgbClr val="005F5F"/>
                </a:solidFill>
                <a:latin typeface="Consolas"/>
              </a:rPr>
              <a:t>機關代碼</a:t>
            </a:r>
            <a:r>
              <a:rPr lang="en-US" altLang="zh-TW" sz="1400" dirty="0">
                <a:solidFill>
                  <a:srgbClr val="005F5F"/>
                </a:solidFill>
                <a:latin typeface="Consolas"/>
              </a:rPr>
              <a:t>"</a:t>
            </a:r>
            <a:r>
              <a:rPr lang="en-US" altLang="zh-TW" sz="1400" dirty="0">
                <a:solidFill>
                  <a:srgbClr val="00005F"/>
                </a:solidFill>
                <a:latin typeface="Consolas"/>
              </a:rPr>
              <a:t>:</a:t>
            </a:r>
            <a:r>
              <a:rPr lang="en-US" altLang="zh-TW" sz="1400" dirty="0">
                <a:solidFill>
                  <a:srgbClr val="005F5F"/>
                </a:solidFill>
                <a:latin typeface="Consolas"/>
              </a:rPr>
              <a:t>""</a:t>
            </a:r>
            <a:r>
              <a:rPr lang="en-US" altLang="zh-TW" sz="1400" dirty="0">
                <a:solidFill>
                  <a:srgbClr val="00005F"/>
                </a:solidFill>
                <a:latin typeface="Consolas"/>
              </a:rPr>
              <a:t>,</a:t>
            </a:r>
            <a:r>
              <a:rPr lang="zh-TW" altLang="en-US" sz="14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400" dirty="0">
                <a:solidFill>
                  <a:srgbClr val="005F5F"/>
                </a:solidFill>
                <a:latin typeface="Consolas"/>
              </a:rPr>
              <a:t>"</a:t>
            </a:r>
            <a:r>
              <a:rPr lang="zh-TW" altLang="en-US" sz="1400" dirty="0">
                <a:solidFill>
                  <a:srgbClr val="005F5F"/>
                </a:solidFill>
                <a:latin typeface="Consolas"/>
              </a:rPr>
              <a:t>機關名稱</a:t>
            </a:r>
            <a:r>
              <a:rPr lang="en-US" altLang="zh-TW" sz="1400" dirty="0">
                <a:solidFill>
                  <a:srgbClr val="005F5F"/>
                </a:solidFill>
                <a:latin typeface="Consolas"/>
              </a:rPr>
              <a:t>"</a:t>
            </a:r>
            <a:r>
              <a:rPr lang="en-US" altLang="zh-TW" sz="1400" dirty="0">
                <a:solidFill>
                  <a:srgbClr val="00005F"/>
                </a:solidFill>
                <a:latin typeface="Consolas"/>
              </a:rPr>
              <a:t>:</a:t>
            </a:r>
            <a:r>
              <a:rPr lang="en-US" altLang="zh-TW" sz="1400" dirty="0">
                <a:solidFill>
                  <a:srgbClr val="005F5F"/>
                </a:solidFill>
                <a:latin typeface="Consolas"/>
              </a:rPr>
              <a:t>""</a:t>
            </a:r>
            <a:r>
              <a:rPr lang="en-US" altLang="zh-TW" sz="1400" dirty="0">
                <a:solidFill>
                  <a:srgbClr val="00005F"/>
                </a:solidFill>
                <a:latin typeface="Consolas"/>
              </a:rPr>
              <a:t>,</a:t>
            </a:r>
            <a:r>
              <a:rPr lang="zh-TW" altLang="en-US" sz="14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400" dirty="0">
                <a:solidFill>
                  <a:srgbClr val="005F5F"/>
                </a:solidFill>
                <a:latin typeface="Consolas"/>
              </a:rPr>
              <a:t>"</a:t>
            </a:r>
            <a:r>
              <a:rPr lang="zh-TW" altLang="en-US" sz="1400" dirty="0">
                <a:solidFill>
                  <a:srgbClr val="005F5F"/>
                </a:solidFill>
                <a:latin typeface="Consolas"/>
              </a:rPr>
              <a:t>機關地址</a:t>
            </a:r>
            <a:r>
              <a:rPr lang="en-US" altLang="zh-TW" sz="1400" dirty="0">
                <a:solidFill>
                  <a:srgbClr val="005F5F"/>
                </a:solidFill>
                <a:latin typeface="Consolas"/>
              </a:rPr>
              <a:t>"</a:t>
            </a:r>
            <a:r>
              <a:rPr lang="en-US" altLang="zh-TW" sz="1400" dirty="0">
                <a:solidFill>
                  <a:srgbClr val="00005F"/>
                </a:solidFill>
                <a:latin typeface="Consolas"/>
              </a:rPr>
              <a:t>:</a:t>
            </a:r>
            <a:r>
              <a:rPr lang="en-US" altLang="zh-TW" sz="1400" dirty="0">
                <a:solidFill>
                  <a:srgbClr val="005F5F"/>
                </a:solidFill>
                <a:latin typeface="Consolas"/>
              </a:rPr>
              <a:t>""</a:t>
            </a:r>
            <a:r>
              <a:rPr lang="en-US" altLang="zh-TW" sz="1400" dirty="0">
                <a:solidFill>
                  <a:srgbClr val="00005F"/>
                </a:solidFill>
                <a:latin typeface="Consolas"/>
              </a:rPr>
              <a:t>}</a:t>
            </a:r>
            <a:r>
              <a:rPr lang="zh-TW" altLang="en-US" sz="1400" dirty="0">
                <a:solidFill>
                  <a:srgbClr val="5F5F00"/>
                </a:solidFill>
                <a:latin typeface="Consolas"/>
              </a:rPr>
              <a:t> </a:t>
            </a:r>
            <a:endParaRPr lang="en-US" altLang="zh-TW" sz="1400" dirty="0" smtClean="0">
              <a:solidFill>
                <a:srgbClr val="5F5F00"/>
              </a:solidFill>
              <a:latin typeface="Consolas"/>
            </a:endParaRPr>
          </a:p>
          <a:p>
            <a:pPr marL="0" indent="0">
              <a:buNone/>
            </a:pPr>
            <a:r>
              <a:rPr lang="en-US" altLang="zh-TW" sz="1400" dirty="0" smtClean="0">
                <a:solidFill>
                  <a:srgbClr val="87005F"/>
                </a:solidFill>
                <a:latin typeface="Consolas"/>
              </a:rPr>
              <a:t>for</a:t>
            </a:r>
            <a:r>
              <a:rPr lang="en-US" altLang="zh-TW" sz="1400" dirty="0" smtClean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400" dirty="0">
                <a:solidFill>
                  <a:srgbClr val="000087"/>
                </a:solidFill>
                <a:latin typeface="Consolas"/>
              </a:rPr>
              <a:t>row</a:t>
            </a:r>
            <a:r>
              <a:rPr lang="en-US" altLang="zh-TW" sz="14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400" dirty="0">
                <a:solidFill>
                  <a:srgbClr val="87005F"/>
                </a:solidFill>
                <a:latin typeface="Consolas"/>
              </a:rPr>
              <a:t>in</a:t>
            </a:r>
            <a:r>
              <a:rPr lang="en-US" altLang="zh-TW" sz="14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400" dirty="0" err="1">
                <a:solidFill>
                  <a:srgbClr val="000087"/>
                </a:solidFill>
                <a:latin typeface="Consolas"/>
              </a:rPr>
              <a:t>tr</a:t>
            </a:r>
            <a:r>
              <a:rPr lang="en-US" altLang="zh-TW" sz="1400" dirty="0">
                <a:solidFill>
                  <a:srgbClr val="00005F"/>
                </a:solidFill>
                <a:latin typeface="Consolas"/>
              </a:rPr>
              <a:t>:</a:t>
            </a:r>
            <a:r>
              <a:rPr lang="en-US" altLang="zh-TW" sz="1400" dirty="0">
                <a:solidFill>
                  <a:srgbClr val="5F5F00"/>
                </a:solidFill>
                <a:latin typeface="Consolas"/>
              </a:rPr>
              <a:t> </a:t>
            </a:r>
            <a:endParaRPr lang="en-US" altLang="zh-TW" sz="1400" dirty="0" smtClean="0">
              <a:solidFill>
                <a:srgbClr val="5F5F00"/>
              </a:solidFill>
              <a:latin typeface="Consolas"/>
            </a:endParaRPr>
          </a:p>
          <a:p>
            <a:pPr marL="0" indent="0">
              <a:buNone/>
            </a:pPr>
            <a:r>
              <a:rPr lang="en-US" altLang="zh-TW" sz="1400" dirty="0" smtClean="0">
                <a:solidFill>
                  <a:srgbClr val="000087"/>
                </a:solidFill>
                <a:latin typeface="Consolas"/>
              </a:rPr>
              <a:t>    </a:t>
            </a:r>
            <a:r>
              <a:rPr lang="en-US" altLang="zh-TW" sz="1400" dirty="0" err="1" smtClean="0">
                <a:solidFill>
                  <a:srgbClr val="000087"/>
                </a:solidFill>
                <a:latin typeface="Consolas"/>
              </a:rPr>
              <a:t>th</a:t>
            </a:r>
            <a:r>
              <a:rPr lang="en-US" altLang="zh-TW" sz="1400" dirty="0" smtClean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400" dirty="0">
                <a:solidFill>
                  <a:srgbClr val="00005F"/>
                </a:solidFill>
                <a:latin typeface="Consolas"/>
              </a:rPr>
              <a:t>=</a:t>
            </a:r>
            <a:r>
              <a:rPr lang="en-US" altLang="zh-TW" sz="14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400" dirty="0" err="1">
                <a:solidFill>
                  <a:srgbClr val="000087"/>
                </a:solidFill>
                <a:latin typeface="Consolas"/>
              </a:rPr>
              <a:t>row</a:t>
            </a:r>
            <a:r>
              <a:rPr lang="en-US" altLang="zh-TW" sz="1400" dirty="0" err="1">
                <a:solidFill>
                  <a:srgbClr val="00005F"/>
                </a:solidFill>
                <a:latin typeface="Consolas"/>
              </a:rPr>
              <a:t>.</a:t>
            </a:r>
            <a:r>
              <a:rPr lang="en-US" altLang="zh-TW" sz="1400" dirty="0" err="1">
                <a:solidFill>
                  <a:srgbClr val="000087"/>
                </a:solidFill>
                <a:latin typeface="Consolas"/>
              </a:rPr>
              <a:t>find</a:t>
            </a:r>
            <a:r>
              <a:rPr lang="en-US" altLang="zh-TW" sz="1400" dirty="0">
                <a:solidFill>
                  <a:srgbClr val="00005F"/>
                </a:solidFill>
                <a:latin typeface="Consolas"/>
              </a:rPr>
              <a:t>(</a:t>
            </a:r>
            <a:r>
              <a:rPr lang="en-US" altLang="zh-TW" sz="1400" dirty="0">
                <a:solidFill>
                  <a:srgbClr val="005F5F"/>
                </a:solidFill>
                <a:latin typeface="Consolas"/>
              </a:rPr>
              <a:t>'</a:t>
            </a:r>
            <a:r>
              <a:rPr lang="en-US" altLang="zh-TW" sz="1400" dirty="0" err="1">
                <a:solidFill>
                  <a:srgbClr val="005F5F"/>
                </a:solidFill>
                <a:latin typeface="Consolas"/>
              </a:rPr>
              <a:t>th</a:t>
            </a:r>
            <a:r>
              <a:rPr lang="en-US" altLang="zh-TW" sz="1400" dirty="0">
                <a:solidFill>
                  <a:srgbClr val="005F5F"/>
                </a:solidFill>
                <a:latin typeface="Consolas"/>
              </a:rPr>
              <a:t>'</a:t>
            </a:r>
            <a:r>
              <a:rPr lang="en-US" altLang="zh-TW" sz="1400" dirty="0">
                <a:solidFill>
                  <a:srgbClr val="00005F"/>
                </a:solidFill>
                <a:latin typeface="Consolas"/>
              </a:rPr>
              <a:t>)</a:t>
            </a:r>
            <a:r>
              <a:rPr lang="en-US" altLang="zh-TW" sz="1400" dirty="0">
                <a:solidFill>
                  <a:srgbClr val="5F5F00"/>
                </a:solidFill>
                <a:latin typeface="Consolas"/>
              </a:rPr>
              <a:t> </a:t>
            </a:r>
            <a:endParaRPr lang="en-US" altLang="zh-TW" sz="1400" dirty="0" smtClean="0">
              <a:solidFill>
                <a:srgbClr val="5F5F00"/>
              </a:solidFill>
              <a:latin typeface="Consolas"/>
            </a:endParaRPr>
          </a:p>
          <a:p>
            <a:pPr marL="0" indent="0">
              <a:buNone/>
            </a:pPr>
            <a:r>
              <a:rPr lang="en-US" altLang="zh-TW" sz="1400" dirty="0" smtClean="0">
                <a:solidFill>
                  <a:srgbClr val="87005F"/>
                </a:solidFill>
                <a:latin typeface="Consolas"/>
              </a:rPr>
              <a:t>    if</a:t>
            </a:r>
            <a:r>
              <a:rPr lang="en-US" altLang="zh-TW" sz="1400" dirty="0" smtClean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400" dirty="0" err="1">
                <a:solidFill>
                  <a:srgbClr val="000087"/>
                </a:solidFill>
                <a:latin typeface="Consolas"/>
              </a:rPr>
              <a:t>th</a:t>
            </a:r>
            <a:r>
              <a:rPr lang="en-US" altLang="zh-TW" sz="14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400" dirty="0">
                <a:solidFill>
                  <a:srgbClr val="87005F"/>
                </a:solidFill>
                <a:latin typeface="Consolas"/>
              </a:rPr>
              <a:t>is</a:t>
            </a:r>
            <a:r>
              <a:rPr lang="en-US" altLang="zh-TW" sz="14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400" dirty="0">
                <a:solidFill>
                  <a:srgbClr val="87005F"/>
                </a:solidFill>
                <a:latin typeface="Consolas"/>
              </a:rPr>
              <a:t>not</a:t>
            </a:r>
            <a:r>
              <a:rPr lang="en-US" altLang="zh-TW" sz="14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400" dirty="0">
                <a:solidFill>
                  <a:srgbClr val="87005F"/>
                </a:solidFill>
                <a:latin typeface="Consolas"/>
              </a:rPr>
              <a:t>None</a:t>
            </a:r>
            <a:r>
              <a:rPr lang="en-US" altLang="zh-TW" sz="1400" dirty="0">
                <a:solidFill>
                  <a:srgbClr val="00005F"/>
                </a:solidFill>
                <a:latin typeface="Consolas"/>
              </a:rPr>
              <a:t>:</a:t>
            </a:r>
            <a:r>
              <a:rPr lang="en-US" altLang="zh-TW" sz="1400" dirty="0">
                <a:solidFill>
                  <a:srgbClr val="5F5F00"/>
                </a:solidFill>
                <a:latin typeface="Consolas"/>
              </a:rPr>
              <a:t> </a:t>
            </a:r>
            <a:endParaRPr lang="en-US" altLang="zh-TW" sz="1400" dirty="0" smtClean="0">
              <a:solidFill>
                <a:srgbClr val="5F5F00"/>
              </a:solidFill>
              <a:latin typeface="Consolas"/>
            </a:endParaRPr>
          </a:p>
          <a:p>
            <a:pPr marL="0" indent="0">
              <a:buNone/>
            </a:pPr>
            <a:r>
              <a:rPr lang="en-US" altLang="zh-TW" sz="1400" dirty="0" smtClean="0">
                <a:solidFill>
                  <a:srgbClr val="87005F"/>
                </a:solidFill>
                <a:latin typeface="Consolas"/>
              </a:rPr>
              <a:t>        if</a:t>
            </a:r>
            <a:r>
              <a:rPr lang="en-US" altLang="zh-TW" sz="1400" dirty="0" smtClean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400" dirty="0" err="1">
                <a:solidFill>
                  <a:srgbClr val="000087"/>
                </a:solidFill>
                <a:latin typeface="Consolas"/>
              </a:rPr>
              <a:t>th</a:t>
            </a:r>
            <a:r>
              <a:rPr lang="en-US" altLang="zh-TW" sz="1400" dirty="0" err="1">
                <a:solidFill>
                  <a:srgbClr val="00005F"/>
                </a:solidFill>
                <a:latin typeface="Consolas"/>
              </a:rPr>
              <a:t>.</a:t>
            </a:r>
            <a:r>
              <a:rPr lang="en-US" altLang="zh-TW" sz="1400" dirty="0" err="1">
                <a:solidFill>
                  <a:srgbClr val="000087"/>
                </a:solidFill>
                <a:latin typeface="Consolas"/>
              </a:rPr>
              <a:t>text</a:t>
            </a:r>
            <a:r>
              <a:rPr lang="en-US" altLang="zh-TW" sz="1400" dirty="0" err="1">
                <a:solidFill>
                  <a:srgbClr val="00005F"/>
                </a:solidFill>
                <a:latin typeface="Consolas"/>
              </a:rPr>
              <a:t>.</a:t>
            </a:r>
            <a:r>
              <a:rPr lang="en-US" altLang="zh-TW" sz="1400" dirty="0" err="1">
                <a:solidFill>
                  <a:srgbClr val="000087"/>
                </a:solidFill>
                <a:latin typeface="Consolas"/>
              </a:rPr>
              <a:t>encode</a:t>
            </a:r>
            <a:r>
              <a:rPr lang="en-US" altLang="zh-TW" sz="1400" dirty="0">
                <a:solidFill>
                  <a:srgbClr val="00005F"/>
                </a:solidFill>
                <a:latin typeface="Consolas"/>
              </a:rPr>
              <a:t>(</a:t>
            </a:r>
            <a:r>
              <a:rPr lang="en-US" altLang="zh-TW" sz="1400" dirty="0">
                <a:solidFill>
                  <a:srgbClr val="005F5F"/>
                </a:solidFill>
                <a:latin typeface="Consolas"/>
              </a:rPr>
              <a:t>'utf-8'</a:t>
            </a:r>
            <a:r>
              <a:rPr lang="en-US" altLang="zh-TW" sz="1400" dirty="0">
                <a:solidFill>
                  <a:srgbClr val="00005F"/>
                </a:solidFill>
                <a:latin typeface="Consolas"/>
              </a:rPr>
              <a:t>)</a:t>
            </a:r>
            <a:r>
              <a:rPr lang="en-US" altLang="zh-TW" sz="14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400" dirty="0">
                <a:solidFill>
                  <a:srgbClr val="87005F"/>
                </a:solidFill>
                <a:latin typeface="Consolas"/>
              </a:rPr>
              <a:t>in</a:t>
            </a:r>
            <a:r>
              <a:rPr lang="en-US" altLang="zh-TW" sz="14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400" dirty="0" err="1">
                <a:solidFill>
                  <a:srgbClr val="000087"/>
                </a:solidFill>
                <a:latin typeface="Consolas"/>
              </a:rPr>
              <a:t>dic</a:t>
            </a:r>
            <a:r>
              <a:rPr lang="en-US" altLang="zh-TW" sz="1400" dirty="0">
                <a:solidFill>
                  <a:srgbClr val="00005F"/>
                </a:solidFill>
                <a:latin typeface="Consolas"/>
              </a:rPr>
              <a:t>:</a:t>
            </a:r>
            <a:r>
              <a:rPr lang="en-US" altLang="zh-TW" sz="1400" dirty="0">
                <a:solidFill>
                  <a:srgbClr val="5F5F00"/>
                </a:solidFill>
                <a:latin typeface="Consolas"/>
              </a:rPr>
              <a:t> </a:t>
            </a:r>
            <a:endParaRPr lang="en-US" altLang="zh-TW" sz="1400" dirty="0" smtClean="0">
              <a:solidFill>
                <a:srgbClr val="5F5F00"/>
              </a:solidFill>
              <a:latin typeface="Consolas"/>
            </a:endParaRPr>
          </a:p>
          <a:p>
            <a:pPr marL="0" indent="0">
              <a:buNone/>
            </a:pPr>
            <a:r>
              <a:rPr lang="en-US" altLang="zh-TW" sz="1400" dirty="0" smtClean="0">
                <a:solidFill>
                  <a:srgbClr val="000087"/>
                </a:solidFill>
                <a:latin typeface="Consolas"/>
              </a:rPr>
              <a:t>            </a:t>
            </a:r>
            <a:r>
              <a:rPr lang="en-US" altLang="zh-TW" sz="1400" dirty="0" err="1" smtClean="0">
                <a:solidFill>
                  <a:srgbClr val="000087"/>
                </a:solidFill>
                <a:latin typeface="Consolas"/>
              </a:rPr>
              <a:t>dic</a:t>
            </a:r>
            <a:r>
              <a:rPr lang="en-US" altLang="zh-TW" sz="1400" dirty="0" smtClean="0">
                <a:solidFill>
                  <a:srgbClr val="00005F"/>
                </a:solidFill>
                <a:latin typeface="Consolas"/>
              </a:rPr>
              <a:t>[</a:t>
            </a:r>
            <a:r>
              <a:rPr lang="en-US" altLang="zh-TW" sz="1400" dirty="0" err="1" smtClean="0">
                <a:solidFill>
                  <a:srgbClr val="000087"/>
                </a:solidFill>
                <a:latin typeface="Consolas"/>
              </a:rPr>
              <a:t>th</a:t>
            </a:r>
            <a:r>
              <a:rPr lang="en-US" altLang="zh-TW" sz="1400" dirty="0" err="1" smtClean="0">
                <a:solidFill>
                  <a:srgbClr val="00005F"/>
                </a:solidFill>
                <a:latin typeface="Consolas"/>
              </a:rPr>
              <a:t>.</a:t>
            </a:r>
            <a:r>
              <a:rPr lang="en-US" altLang="zh-TW" sz="1400" dirty="0" err="1" smtClean="0">
                <a:solidFill>
                  <a:srgbClr val="000087"/>
                </a:solidFill>
                <a:latin typeface="Consolas"/>
              </a:rPr>
              <a:t>text</a:t>
            </a:r>
            <a:r>
              <a:rPr lang="en-US" altLang="zh-TW" sz="1400" dirty="0" err="1" smtClean="0">
                <a:solidFill>
                  <a:srgbClr val="00005F"/>
                </a:solidFill>
                <a:latin typeface="Consolas"/>
              </a:rPr>
              <a:t>.</a:t>
            </a:r>
            <a:r>
              <a:rPr lang="en-US" altLang="zh-TW" sz="1400" dirty="0" err="1" smtClean="0">
                <a:solidFill>
                  <a:srgbClr val="000087"/>
                </a:solidFill>
                <a:latin typeface="Consolas"/>
              </a:rPr>
              <a:t>encode</a:t>
            </a:r>
            <a:r>
              <a:rPr lang="en-US" altLang="zh-TW" sz="1400" dirty="0">
                <a:solidFill>
                  <a:srgbClr val="00005F"/>
                </a:solidFill>
                <a:latin typeface="Consolas"/>
              </a:rPr>
              <a:t>(</a:t>
            </a:r>
            <a:r>
              <a:rPr lang="en-US" altLang="zh-TW" sz="1400" dirty="0">
                <a:solidFill>
                  <a:srgbClr val="005F5F"/>
                </a:solidFill>
                <a:latin typeface="Consolas"/>
              </a:rPr>
              <a:t>'utf-8'</a:t>
            </a:r>
            <a:r>
              <a:rPr lang="en-US" altLang="zh-TW" sz="1400" dirty="0">
                <a:solidFill>
                  <a:srgbClr val="00005F"/>
                </a:solidFill>
                <a:latin typeface="Consolas"/>
              </a:rPr>
              <a:t>)]</a:t>
            </a:r>
            <a:r>
              <a:rPr lang="en-US" altLang="zh-TW" sz="14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400" dirty="0">
                <a:solidFill>
                  <a:srgbClr val="00005F"/>
                </a:solidFill>
                <a:latin typeface="Consolas"/>
              </a:rPr>
              <a:t>=</a:t>
            </a:r>
            <a:r>
              <a:rPr lang="en-US" altLang="zh-TW" sz="14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400" dirty="0" err="1">
                <a:solidFill>
                  <a:srgbClr val="000087"/>
                </a:solidFill>
                <a:latin typeface="Consolas"/>
              </a:rPr>
              <a:t>row</a:t>
            </a:r>
            <a:r>
              <a:rPr lang="en-US" altLang="zh-TW" sz="1400" dirty="0" err="1">
                <a:solidFill>
                  <a:srgbClr val="00005F"/>
                </a:solidFill>
                <a:latin typeface="Consolas"/>
              </a:rPr>
              <a:t>.</a:t>
            </a:r>
            <a:r>
              <a:rPr lang="en-US" altLang="zh-TW" sz="1400" dirty="0" err="1">
                <a:solidFill>
                  <a:srgbClr val="000087"/>
                </a:solidFill>
                <a:latin typeface="Consolas"/>
              </a:rPr>
              <a:t>find</a:t>
            </a:r>
            <a:r>
              <a:rPr lang="en-US" altLang="zh-TW" sz="1400" dirty="0">
                <a:solidFill>
                  <a:srgbClr val="00005F"/>
                </a:solidFill>
                <a:latin typeface="Consolas"/>
              </a:rPr>
              <a:t>(</a:t>
            </a:r>
            <a:r>
              <a:rPr lang="en-US" altLang="zh-TW" sz="1400" dirty="0">
                <a:solidFill>
                  <a:srgbClr val="005F5F"/>
                </a:solidFill>
                <a:latin typeface="Consolas"/>
              </a:rPr>
              <a:t>'td'</a:t>
            </a:r>
            <a:r>
              <a:rPr lang="en-US" altLang="zh-TW" sz="1400" dirty="0">
                <a:solidFill>
                  <a:srgbClr val="00005F"/>
                </a:solidFill>
                <a:latin typeface="Consolas"/>
              </a:rPr>
              <a:t>).</a:t>
            </a:r>
            <a:r>
              <a:rPr lang="en-US" altLang="zh-TW" sz="1400" dirty="0" err="1">
                <a:solidFill>
                  <a:srgbClr val="000087"/>
                </a:solidFill>
                <a:latin typeface="Consolas"/>
              </a:rPr>
              <a:t>text</a:t>
            </a:r>
            <a:r>
              <a:rPr lang="en-US" altLang="zh-TW" sz="1400" dirty="0" err="1">
                <a:solidFill>
                  <a:srgbClr val="00005F"/>
                </a:solidFill>
                <a:latin typeface="Consolas"/>
              </a:rPr>
              <a:t>.</a:t>
            </a:r>
            <a:r>
              <a:rPr lang="en-US" altLang="zh-TW" sz="1400" dirty="0" err="1">
                <a:solidFill>
                  <a:srgbClr val="000087"/>
                </a:solidFill>
                <a:latin typeface="Consolas"/>
              </a:rPr>
              <a:t>encode</a:t>
            </a:r>
            <a:r>
              <a:rPr lang="en-US" altLang="zh-TW" sz="1400" dirty="0">
                <a:solidFill>
                  <a:srgbClr val="00005F"/>
                </a:solidFill>
                <a:latin typeface="Consolas"/>
              </a:rPr>
              <a:t>(</a:t>
            </a:r>
            <a:r>
              <a:rPr lang="en-US" altLang="zh-TW" sz="1400" dirty="0">
                <a:solidFill>
                  <a:srgbClr val="005F5F"/>
                </a:solidFill>
                <a:latin typeface="Consolas"/>
              </a:rPr>
              <a:t>'utf-8'</a:t>
            </a:r>
            <a:r>
              <a:rPr lang="en-US" altLang="zh-TW" sz="1400" dirty="0">
                <a:solidFill>
                  <a:srgbClr val="00005F"/>
                </a:solidFill>
                <a:latin typeface="Consolas"/>
              </a:rPr>
              <a:t>)</a:t>
            </a:r>
            <a:r>
              <a:rPr lang="en-US" altLang="zh-TW" sz="1400" dirty="0">
                <a:solidFill>
                  <a:srgbClr val="5F5F00"/>
                </a:solidFill>
                <a:latin typeface="Consolas"/>
              </a:rPr>
              <a:t> </a:t>
            </a:r>
            <a:endParaRPr lang="en-US" altLang="zh-TW" sz="1400" dirty="0" smtClean="0">
              <a:solidFill>
                <a:srgbClr val="5F5F00"/>
              </a:solidFill>
              <a:latin typeface="Consolas"/>
            </a:endParaRPr>
          </a:p>
          <a:p>
            <a:pPr marL="0" indent="0">
              <a:buNone/>
            </a:pPr>
            <a:r>
              <a:rPr lang="en-US" altLang="zh-TW" sz="1400" dirty="0" smtClean="0">
                <a:solidFill>
                  <a:srgbClr val="87005F"/>
                </a:solidFill>
                <a:latin typeface="Consolas"/>
              </a:rPr>
              <a:t>print</a:t>
            </a:r>
            <a:r>
              <a:rPr lang="en-US" altLang="zh-TW" sz="1400" dirty="0" smtClean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400" dirty="0" err="1">
                <a:solidFill>
                  <a:srgbClr val="000087"/>
                </a:solidFill>
                <a:latin typeface="Consolas"/>
              </a:rPr>
              <a:t>dic</a:t>
            </a:r>
            <a:endParaRPr lang="en-US" altLang="zh-TW" sz="1400" dirty="0"/>
          </a:p>
          <a:p>
            <a:pPr marL="0" indent="0">
              <a:buNone/>
            </a:pPr>
            <a:endParaRPr lang="zh-TW" altLang="en-US" sz="1400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把資料塞到</a:t>
            </a:r>
            <a:r>
              <a:rPr lang="en-US" altLang="zh-TW" dirty="0" smtClean="0"/>
              <a:t>dictionary value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08285258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>
                <a:solidFill>
                  <a:srgbClr val="87005F"/>
                </a:solidFill>
                <a:latin typeface="Consolas"/>
              </a:rPr>
              <a:t>for</a:t>
            </a:r>
            <a:r>
              <a:rPr lang="en-US" altLang="zh-TW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dirty="0">
                <a:solidFill>
                  <a:srgbClr val="000087"/>
                </a:solidFill>
                <a:latin typeface="Consolas"/>
              </a:rPr>
              <a:t>rec</a:t>
            </a:r>
            <a:r>
              <a:rPr lang="en-US" altLang="zh-TW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dirty="0">
                <a:solidFill>
                  <a:srgbClr val="87005F"/>
                </a:solidFill>
                <a:latin typeface="Consolas"/>
              </a:rPr>
              <a:t>in</a:t>
            </a:r>
            <a:r>
              <a:rPr lang="en-US" altLang="zh-TW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dirty="0" err="1">
                <a:solidFill>
                  <a:srgbClr val="000087"/>
                </a:solidFill>
                <a:latin typeface="Consolas"/>
              </a:rPr>
              <a:t>dic</a:t>
            </a:r>
            <a:r>
              <a:rPr lang="en-US" altLang="zh-TW" dirty="0">
                <a:solidFill>
                  <a:srgbClr val="00005F"/>
                </a:solidFill>
                <a:latin typeface="Consolas"/>
              </a:rPr>
              <a:t>:</a:t>
            </a:r>
            <a:r>
              <a:rPr lang="en-US" altLang="zh-TW" dirty="0">
                <a:solidFill>
                  <a:srgbClr val="5F5F00"/>
                </a:solidFill>
                <a:latin typeface="Consolas"/>
              </a:rPr>
              <a:t> </a:t>
            </a:r>
            <a:endParaRPr lang="en-US" altLang="zh-TW" dirty="0" smtClean="0">
              <a:solidFill>
                <a:srgbClr val="5F5F00"/>
              </a:solidFill>
              <a:latin typeface="Consolas"/>
            </a:endParaRPr>
          </a:p>
          <a:p>
            <a:pPr marL="0" indent="0">
              <a:buNone/>
            </a:pPr>
            <a:r>
              <a:rPr lang="zh-TW" altLang="en-US" dirty="0">
                <a:solidFill>
                  <a:srgbClr val="5F5F00"/>
                </a:solidFill>
                <a:latin typeface="Consolas"/>
              </a:rPr>
              <a:t> </a:t>
            </a:r>
            <a:r>
              <a:rPr lang="zh-TW" altLang="en-US" dirty="0" smtClean="0">
                <a:solidFill>
                  <a:srgbClr val="5F5F00"/>
                </a:solidFill>
                <a:latin typeface="Consolas"/>
              </a:rPr>
              <a:t>   </a:t>
            </a:r>
            <a:r>
              <a:rPr lang="en-US" altLang="zh-TW" dirty="0" smtClean="0">
                <a:solidFill>
                  <a:srgbClr val="87005F"/>
                </a:solidFill>
                <a:latin typeface="Consolas"/>
              </a:rPr>
              <a:t>print</a:t>
            </a:r>
            <a:r>
              <a:rPr lang="en-US" altLang="zh-TW" dirty="0" smtClean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dirty="0">
                <a:solidFill>
                  <a:srgbClr val="000087"/>
                </a:solidFill>
                <a:latin typeface="Consolas"/>
              </a:rPr>
              <a:t>rec</a:t>
            </a:r>
            <a:r>
              <a:rPr lang="en-US" altLang="zh-TW" dirty="0">
                <a:solidFill>
                  <a:srgbClr val="00005F"/>
                </a:solidFill>
                <a:latin typeface="Consolas"/>
              </a:rPr>
              <a:t>,</a:t>
            </a:r>
            <a:r>
              <a:rPr lang="en-US" altLang="zh-TW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dirty="0" err="1">
                <a:solidFill>
                  <a:srgbClr val="000087"/>
                </a:solidFill>
                <a:latin typeface="Consolas"/>
              </a:rPr>
              <a:t>dic</a:t>
            </a:r>
            <a:r>
              <a:rPr lang="en-US" altLang="zh-TW" dirty="0">
                <a:solidFill>
                  <a:srgbClr val="00005F"/>
                </a:solidFill>
                <a:latin typeface="Consolas"/>
              </a:rPr>
              <a:t>[</a:t>
            </a:r>
            <a:r>
              <a:rPr lang="en-US" altLang="zh-TW" dirty="0">
                <a:solidFill>
                  <a:srgbClr val="000087"/>
                </a:solidFill>
                <a:latin typeface="Consolas"/>
              </a:rPr>
              <a:t>rec</a:t>
            </a:r>
            <a:r>
              <a:rPr lang="en-US" altLang="zh-TW" dirty="0">
                <a:solidFill>
                  <a:srgbClr val="00005F"/>
                </a:solidFill>
                <a:latin typeface="Consolas"/>
              </a:rPr>
              <a:t>]</a:t>
            </a:r>
            <a:endParaRPr lang="en-US" altLang="zh-TW" dirty="0"/>
          </a:p>
          <a:p>
            <a:pPr marL="0" indent="0">
              <a:buNone/>
            </a:pPr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把資料從字典中取出來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69313987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139" y="1268760"/>
            <a:ext cx="6769722" cy="4641850"/>
          </a:xfrm>
        </p:spPr>
      </p:pic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取得已公告資料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67165389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sz="1400" dirty="0" err="1" smtClean="0">
                <a:solidFill>
                  <a:srgbClr val="000087"/>
                </a:solidFill>
                <a:latin typeface="Consolas"/>
              </a:rPr>
              <a:t>dic</a:t>
            </a:r>
            <a:r>
              <a:rPr lang="en-US" altLang="zh-TW" sz="1400" dirty="0" smtClean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400" dirty="0">
                <a:solidFill>
                  <a:srgbClr val="00005F"/>
                </a:solidFill>
                <a:latin typeface="Consolas"/>
              </a:rPr>
              <a:t>=</a:t>
            </a:r>
            <a:r>
              <a:rPr lang="en-US" altLang="zh-TW" sz="14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400" dirty="0" smtClean="0">
                <a:solidFill>
                  <a:srgbClr val="00005F"/>
                </a:solidFill>
                <a:latin typeface="Consolas"/>
              </a:rPr>
              <a:t>{</a:t>
            </a:r>
            <a:r>
              <a:rPr lang="en-US" altLang="zh-TW" sz="1400" dirty="0" smtClean="0">
                <a:solidFill>
                  <a:srgbClr val="005F5F"/>
                </a:solidFill>
                <a:latin typeface="Consolas"/>
              </a:rPr>
              <a:t>"</a:t>
            </a:r>
            <a:r>
              <a:rPr lang="zh-TW" altLang="en-US" sz="1400" dirty="0">
                <a:solidFill>
                  <a:srgbClr val="005F5F"/>
                </a:solidFill>
                <a:latin typeface="Consolas"/>
              </a:rPr>
              <a:t>標的</a:t>
            </a:r>
            <a:r>
              <a:rPr lang="zh-TW" altLang="en-US" sz="1400" dirty="0" smtClean="0">
                <a:solidFill>
                  <a:srgbClr val="005F5F"/>
                </a:solidFill>
                <a:latin typeface="Consolas"/>
              </a:rPr>
              <a:t>分類</a:t>
            </a:r>
            <a:r>
              <a:rPr lang="en-US" altLang="zh-TW" sz="1400" dirty="0">
                <a:solidFill>
                  <a:srgbClr val="005F5F"/>
                </a:solidFill>
                <a:latin typeface="Consolas"/>
              </a:rPr>
              <a:t>"</a:t>
            </a:r>
            <a:r>
              <a:rPr lang="en-US" altLang="zh-TW" sz="1400" dirty="0">
                <a:solidFill>
                  <a:srgbClr val="00005F"/>
                </a:solidFill>
                <a:latin typeface="Consolas"/>
              </a:rPr>
              <a:t>:</a:t>
            </a:r>
            <a:r>
              <a:rPr lang="en-US" altLang="zh-TW" sz="1400" dirty="0">
                <a:solidFill>
                  <a:srgbClr val="005F5F"/>
                </a:solidFill>
                <a:latin typeface="Consolas"/>
              </a:rPr>
              <a:t>""</a:t>
            </a:r>
            <a:r>
              <a:rPr lang="en-US" altLang="zh-TW" sz="1400" dirty="0" smtClean="0">
                <a:solidFill>
                  <a:srgbClr val="00005F"/>
                </a:solidFill>
                <a:latin typeface="Consolas"/>
              </a:rPr>
              <a:t>}</a:t>
            </a:r>
            <a:r>
              <a:rPr lang="zh-TW" altLang="en-US" sz="1400" dirty="0" smtClean="0">
                <a:solidFill>
                  <a:srgbClr val="5F5F00"/>
                </a:solidFill>
                <a:latin typeface="Consolas"/>
              </a:rPr>
              <a:t> </a:t>
            </a:r>
            <a:endParaRPr lang="en-US" altLang="zh-TW" sz="1400" dirty="0">
              <a:solidFill>
                <a:srgbClr val="5F5F00"/>
              </a:solidFill>
              <a:latin typeface="Consolas"/>
            </a:endParaRPr>
          </a:p>
          <a:p>
            <a:pPr marL="0" indent="0">
              <a:buNone/>
            </a:pPr>
            <a:r>
              <a:rPr lang="en-US" altLang="zh-TW" sz="1400" dirty="0">
                <a:solidFill>
                  <a:srgbClr val="87005F"/>
                </a:solidFill>
                <a:latin typeface="Consolas"/>
              </a:rPr>
              <a:t>for</a:t>
            </a:r>
            <a:r>
              <a:rPr lang="en-US" altLang="zh-TW" sz="14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400" dirty="0">
                <a:solidFill>
                  <a:srgbClr val="000087"/>
                </a:solidFill>
                <a:latin typeface="Consolas"/>
              </a:rPr>
              <a:t>row</a:t>
            </a:r>
            <a:r>
              <a:rPr lang="en-US" altLang="zh-TW" sz="14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400" dirty="0">
                <a:solidFill>
                  <a:srgbClr val="87005F"/>
                </a:solidFill>
                <a:latin typeface="Consolas"/>
              </a:rPr>
              <a:t>in</a:t>
            </a:r>
            <a:r>
              <a:rPr lang="en-US" altLang="zh-TW" sz="14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400" dirty="0" err="1">
                <a:solidFill>
                  <a:srgbClr val="000087"/>
                </a:solidFill>
                <a:latin typeface="Consolas"/>
              </a:rPr>
              <a:t>tr</a:t>
            </a:r>
            <a:r>
              <a:rPr lang="en-US" altLang="zh-TW" sz="1400" dirty="0">
                <a:solidFill>
                  <a:srgbClr val="00005F"/>
                </a:solidFill>
                <a:latin typeface="Consolas"/>
              </a:rPr>
              <a:t>:</a:t>
            </a:r>
            <a:r>
              <a:rPr lang="en-US" altLang="zh-TW" sz="1400" dirty="0">
                <a:solidFill>
                  <a:srgbClr val="5F5F00"/>
                </a:solidFill>
                <a:latin typeface="Consolas"/>
              </a:rPr>
              <a:t> </a:t>
            </a:r>
          </a:p>
          <a:p>
            <a:pPr marL="0" indent="0">
              <a:buNone/>
            </a:pPr>
            <a:r>
              <a:rPr lang="en-US" altLang="zh-TW" sz="1400" dirty="0">
                <a:solidFill>
                  <a:srgbClr val="000087"/>
                </a:solidFill>
                <a:latin typeface="Consolas"/>
              </a:rPr>
              <a:t>    </a:t>
            </a:r>
            <a:r>
              <a:rPr lang="en-US" altLang="zh-TW" sz="1400" dirty="0" err="1">
                <a:solidFill>
                  <a:srgbClr val="000087"/>
                </a:solidFill>
                <a:latin typeface="Consolas"/>
              </a:rPr>
              <a:t>th</a:t>
            </a:r>
            <a:r>
              <a:rPr lang="en-US" altLang="zh-TW" sz="14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400" dirty="0">
                <a:solidFill>
                  <a:srgbClr val="00005F"/>
                </a:solidFill>
                <a:latin typeface="Consolas"/>
              </a:rPr>
              <a:t>=</a:t>
            </a:r>
            <a:r>
              <a:rPr lang="en-US" altLang="zh-TW" sz="14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400" dirty="0" err="1">
                <a:solidFill>
                  <a:srgbClr val="000087"/>
                </a:solidFill>
                <a:latin typeface="Consolas"/>
              </a:rPr>
              <a:t>row</a:t>
            </a:r>
            <a:r>
              <a:rPr lang="en-US" altLang="zh-TW" sz="1400" dirty="0" err="1">
                <a:solidFill>
                  <a:srgbClr val="00005F"/>
                </a:solidFill>
                <a:latin typeface="Consolas"/>
              </a:rPr>
              <a:t>.</a:t>
            </a:r>
            <a:r>
              <a:rPr lang="en-US" altLang="zh-TW" sz="1400" dirty="0" err="1">
                <a:solidFill>
                  <a:srgbClr val="000087"/>
                </a:solidFill>
                <a:latin typeface="Consolas"/>
              </a:rPr>
              <a:t>find</a:t>
            </a:r>
            <a:r>
              <a:rPr lang="en-US" altLang="zh-TW" sz="1400" dirty="0">
                <a:solidFill>
                  <a:srgbClr val="00005F"/>
                </a:solidFill>
                <a:latin typeface="Consolas"/>
              </a:rPr>
              <a:t>(</a:t>
            </a:r>
            <a:r>
              <a:rPr lang="en-US" altLang="zh-TW" sz="1400" dirty="0">
                <a:solidFill>
                  <a:srgbClr val="005F5F"/>
                </a:solidFill>
                <a:latin typeface="Consolas"/>
              </a:rPr>
              <a:t>'</a:t>
            </a:r>
            <a:r>
              <a:rPr lang="en-US" altLang="zh-TW" sz="1400" dirty="0" err="1">
                <a:solidFill>
                  <a:srgbClr val="005F5F"/>
                </a:solidFill>
                <a:latin typeface="Consolas"/>
              </a:rPr>
              <a:t>th</a:t>
            </a:r>
            <a:r>
              <a:rPr lang="en-US" altLang="zh-TW" sz="1400" dirty="0">
                <a:solidFill>
                  <a:srgbClr val="005F5F"/>
                </a:solidFill>
                <a:latin typeface="Consolas"/>
              </a:rPr>
              <a:t>'</a:t>
            </a:r>
            <a:r>
              <a:rPr lang="en-US" altLang="zh-TW" sz="1400" dirty="0">
                <a:solidFill>
                  <a:srgbClr val="00005F"/>
                </a:solidFill>
                <a:latin typeface="Consolas"/>
              </a:rPr>
              <a:t>)</a:t>
            </a:r>
            <a:r>
              <a:rPr lang="en-US" altLang="zh-TW" sz="1400" dirty="0">
                <a:solidFill>
                  <a:srgbClr val="5F5F00"/>
                </a:solidFill>
                <a:latin typeface="Consolas"/>
              </a:rPr>
              <a:t> </a:t>
            </a:r>
          </a:p>
          <a:p>
            <a:pPr marL="0" indent="0">
              <a:buNone/>
            </a:pPr>
            <a:r>
              <a:rPr lang="en-US" altLang="zh-TW" sz="1400" dirty="0">
                <a:solidFill>
                  <a:srgbClr val="87005F"/>
                </a:solidFill>
                <a:latin typeface="Consolas"/>
              </a:rPr>
              <a:t>    if</a:t>
            </a:r>
            <a:r>
              <a:rPr lang="en-US" altLang="zh-TW" sz="14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400" dirty="0" err="1">
                <a:solidFill>
                  <a:srgbClr val="000087"/>
                </a:solidFill>
                <a:latin typeface="Consolas"/>
              </a:rPr>
              <a:t>th</a:t>
            </a:r>
            <a:r>
              <a:rPr lang="en-US" altLang="zh-TW" sz="14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400" dirty="0">
                <a:solidFill>
                  <a:srgbClr val="87005F"/>
                </a:solidFill>
                <a:latin typeface="Consolas"/>
              </a:rPr>
              <a:t>is</a:t>
            </a:r>
            <a:r>
              <a:rPr lang="en-US" altLang="zh-TW" sz="14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400" dirty="0">
                <a:solidFill>
                  <a:srgbClr val="87005F"/>
                </a:solidFill>
                <a:latin typeface="Consolas"/>
              </a:rPr>
              <a:t>not</a:t>
            </a:r>
            <a:r>
              <a:rPr lang="en-US" altLang="zh-TW" sz="14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400" dirty="0">
                <a:solidFill>
                  <a:srgbClr val="87005F"/>
                </a:solidFill>
                <a:latin typeface="Consolas"/>
              </a:rPr>
              <a:t>None</a:t>
            </a:r>
            <a:r>
              <a:rPr lang="en-US" altLang="zh-TW" sz="1400" dirty="0">
                <a:solidFill>
                  <a:srgbClr val="00005F"/>
                </a:solidFill>
                <a:latin typeface="Consolas"/>
              </a:rPr>
              <a:t>:</a:t>
            </a:r>
            <a:r>
              <a:rPr lang="en-US" altLang="zh-TW" sz="1400" dirty="0">
                <a:solidFill>
                  <a:srgbClr val="5F5F00"/>
                </a:solidFill>
                <a:latin typeface="Consolas"/>
              </a:rPr>
              <a:t> </a:t>
            </a:r>
          </a:p>
          <a:p>
            <a:pPr marL="0" indent="0">
              <a:buNone/>
            </a:pPr>
            <a:r>
              <a:rPr lang="en-US" altLang="zh-TW" sz="1400" dirty="0">
                <a:solidFill>
                  <a:srgbClr val="87005F"/>
                </a:solidFill>
                <a:latin typeface="Consolas"/>
              </a:rPr>
              <a:t>        if</a:t>
            </a:r>
            <a:r>
              <a:rPr lang="en-US" altLang="zh-TW" sz="14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400" dirty="0" err="1">
                <a:solidFill>
                  <a:srgbClr val="000087"/>
                </a:solidFill>
                <a:latin typeface="Consolas"/>
              </a:rPr>
              <a:t>th</a:t>
            </a:r>
            <a:r>
              <a:rPr lang="en-US" altLang="zh-TW" sz="1400" dirty="0" err="1">
                <a:solidFill>
                  <a:srgbClr val="00005F"/>
                </a:solidFill>
                <a:latin typeface="Consolas"/>
              </a:rPr>
              <a:t>.</a:t>
            </a:r>
            <a:r>
              <a:rPr lang="en-US" altLang="zh-TW" sz="1400" dirty="0" err="1">
                <a:solidFill>
                  <a:srgbClr val="000087"/>
                </a:solidFill>
                <a:latin typeface="Consolas"/>
              </a:rPr>
              <a:t>text</a:t>
            </a:r>
            <a:r>
              <a:rPr lang="en-US" altLang="zh-TW" sz="1400" dirty="0" err="1">
                <a:solidFill>
                  <a:srgbClr val="00005F"/>
                </a:solidFill>
                <a:latin typeface="Consolas"/>
              </a:rPr>
              <a:t>.</a:t>
            </a:r>
            <a:r>
              <a:rPr lang="en-US" altLang="zh-TW" sz="1400" dirty="0" err="1">
                <a:solidFill>
                  <a:srgbClr val="000087"/>
                </a:solidFill>
                <a:latin typeface="Consolas"/>
              </a:rPr>
              <a:t>encode</a:t>
            </a:r>
            <a:r>
              <a:rPr lang="en-US" altLang="zh-TW" sz="1400" dirty="0">
                <a:solidFill>
                  <a:srgbClr val="00005F"/>
                </a:solidFill>
                <a:latin typeface="Consolas"/>
              </a:rPr>
              <a:t>(</a:t>
            </a:r>
            <a:r>
              <a:rPr lang="en-US" altLang="zh-TW" sz="1400" dirty="0">
                <a:solidFill>
                  <a:srgbClr val="005F5F"/>
                </a:solidFill>
                <a:latin typeface="Consolas"/>
              </a:rPr>
              <a:t>'utf-8'</a:t>
            </a:r>
            <a:r>
              <a:rPr lang="en-US" altLang="zh-TW" sz="1400" dirty="0">
                <a:solidFill>
                  <a:srgbClr val="00005F"/>
                </a:solidFill>
                <a:latin typeface="Consolas"/>
              </a:rPr>
              <a:t>)</a:t>
            </a:r>
            <a:r>
              <a:rPr lang="en-US" altLang="zh-TW" sz="14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400" dirty="0">
                <a:solidFill>
                  <a:srgbClr val="87005F"/>
                </a:solidFill>
                <a:latin typeface="Consolas"/>
              </a:rPr>
              <a:t>in</a:t>
            </a:r>
            <a:r>
              <a:rPr lang="en-US" altLang="zh-TW" sz="14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400" dirty="0" err="1">
                <a:solidFill>
                  <a:srgbClr val="000087"/>
                </a:solidFill>
                <a:latin typeface="Consolas"/>
              </a:rPr>
              <a:t>dic</a:t>
            </a:r>
            <a:r>
              <a:rPr lang="en-US" altLang="zh-TW" sz="1400" dirty="0">
                <a:solidFill>
                  <a:srgbClr val="00005F"/>
                </a:solidFill>
                <a:latin typeface="Consolas"/>
              </a:rPr>
              <a:t>:</a:t>
            </a:r>
            <a:r>
              <a:rPr lang="en-US" altLang="zh-TW" sz="1400" dirty="0">
                <a:solidFill>
                  <a:srgbClr val="5F5F00"/>
                </a:solidFill>
                <a:latin typeface="Consolas"/>
              </a:rPr>
              <a:t> </a:t>
            </a:r>
          </a:p>
          <a:p>
            <a:pPr marL="0" indent="0">
              <a:buNone/>
            </a:pPr>
            <a:r>
              <a:rPr lang="en-US" altLang="zh-TW" sz="1400" dirty="0">
                <a:solidFill>
                  <a:srgbClr val="000087"/>
                </a:solidFill>
                <a:latin typeface="Consolas"/>
              </a:rPr>
              <a:t>            </a:t>
            </a:r>
            <a:r>
              <a:rPr lang="en-US" altLang="zh-TW" sz="1400" dirty="0" err="1">
                <a:solidFill>
                  <a:srgbClr val="000087"/>
                </a:solidFill>
                <a:latin typeface="Consolas"/>
              </a:rPr>
              <a:t>dic</a:t>
            </a:r>
            <a:r>
              <a:rPr lang="en-US" altLang="zh-TW" sz="1400" dirty="0">
                <a:solidFill>
                  <a:srgbClr val="00005F"/>
                </a:solidFill>
                <a:latin typeface="Consolas"/>
              </a:rPr>
              <a:t>[</a:t>
            </a:r>
            <a:r>
              <a:rPr lang="en-US" altLang="zh-TW" sz="1400" dirty="0" err="1">
                <a:solidFill>
                  <a:srgbClr val="000087"/>
                </a:solidFill>
                <a:latin typeface="Consolas"/>
              </a:rPr>
              <a:t>th</a:t>
            </a:r>
            <a:r>
              <a:rPr lang="en-US" altLang="zh-TW" sz="1400" dirty="0" err="1">
                <a:solidFill>
                  <a:srgbClr val="00005F"/>
                </a:solidFill>
                <a:latin typeface="Consolas"/>
              </a:rPr>
              <a:t>.</a:t>
            </a:r>
            <a:r>
              <a:rPr lang="en-US" altLang="zh-TW" sz="1400" dirty="0" err="1">
                <a:solidFill>
                  <a:srgbClr val="000087"/>
                </a:solidFill>
                <a:latin typeface="Consolas"/>
              </a:rPr>
              <a:t>text</a:t>
            </a:r>
            <a:r>
              <a:rPr lang="en-US" altLang="zh-TW" sz="1400" dirty="0" err="1">
                <a:solidFill>
                  <a:srgbClr val="00005F"/>
                </a:solidFill>
                <a:latin typeface="Consolas"/>
              </a:rPr>
              <a:t>.</a:t>
            </a:r>
            <a:r>
              <a:rPr lang="en-US" altLang="zh-TW" sz="1400" dirty="0" err="1">
                <a:solidFill>
                  <a:srgbClr val="000087"/>
                </a:solidFill>
                <a:latin typeface="Consolas"/>
              </a:rPr>
              <a:t>encode</a:t>
            </a:r>
            <a:r>
              <a:rPr lang="en-US" altLang="zh-TW" sz="1400" dirty="0">
                <a:solidFill>
                  <a:srgbClr val="00005F"/>
                </a:solidFill>
                <a:latin typeface="Consolas"/>
              </a:rPr>
              <a:t>(</a:t>
            </a:r>
            <a:r>
              <a:rPr lang="en-US" altLang="zh-TW" sz="1400" dirty="0">
                <a:solidFill>
                  <a:srgbClr val="005F5F"/>
                </a:solidFill>
                <a:latin typeface="Consolas"/>
              </a:rPr>
              <a:t>'utf-8'</a:t>
            </a:r>
            <a:r>
              <a:rPr lang="en-US" altLang="zh-TW" sz="1400" dirty="0">
                <a:solidFill>
                  <a:srgbClr val="00005F"/>
                </a:solidFill>
                <a:latin typeface="Consolas"/>
              </a:rPr>
              <a:t>)]</a:t>
            </a:r>
            <a:r>
              <a:rPr lang="en-US" altLang="zh-TW" sz="14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400" dirty="0">
                <a:solidFill>
                  <a:srgbClr val="00005F"/>
                </a:solidFill>
                <a:latin typeface="Consolas"/>
              </a:rPr>
              <a:t>=</a:t>
            </a:r>
            <a:r>
              <a:rPr lang="en-US" altLang="zh-TW" sz="14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400" dirty="0" err="1">
                <a:solidFill>
                  <a:srgbClr val="000087"/>
                </a:solidFill>
                <a:latin typeface="Consolas"/>
              </a:rPr>
              <a:t>row</a:t>
            </a:r>
            <a:r>
              <a:rPr lang="en-US" altLang="zh-TW" sz="1400" dirty="0" err="1">
                <a:solidFill>
                  <a:srgbClr val="00005F"/>
                </a:solidFill>
                <a:latin typeface="Consolas"/>
              </a:rPr>
              <a:t>.</a:t>
            </a:r>
            <a:r>
              <a:rPr lang="en-US" altLang="zh-TW" sz="1400" dirty="0" err="1">
                <a:solidFill>
                  <a:srgbClr val="000087"/>
                </a:solidFill>
                <a:latin typeface="Consolas"/>
              </a:rPr>
              <a:t>find</a:t>
            </a:r>
            <a:r>
              <a:rPr lang="en-US" altLang="zh-TW" sz="1400" dirty="0">
                <a:solidFill>
                  <a:srgbClr val="00005F"/>
                </a:solidFill>
                <a:latin typeface="Consolas"/>
              </a:rPr>
              <a:t>(</a:t>
            </a:r>
            <a:r>
              <a:rPr lang="en-US" altLang="zh-TW" sz="1400" dirty="0">
                <a:solidFill>
                  <a:srgbClr val="005F5F"/>
                </a:solidFill>
                <a:latin typeface="Consolas"/>
              </a:rPr>
              <a:t>'td'</a:t>
            </a:r>
            <a:r>
              <a:rPr lang="en-US" altLang="zh-TW" sz="1400" dirty="0">
                <a:solidFill>
                  <a:srgbClr val="00005F"/>
                </a:solidFill>
                <a:latin typeface="Consolas"/>
              </a:rPr>
              <a:t>).</a:t>
            </a:r>
            <a:r>
              <a:rPr lang="en-US" altLang="zh-TW" sz="1400" dirty="0" err="1">
                <a:solidFill>
                  <a:srgbClr val="000087"/>
                </a:solidFill>
                <a:latin typeface="Consolas"/>
              </a:rPr>
              <a:t>text</a:t>
            </a:r>
            <a:r>
              <a:rPr lang="en-US" altLang="zh-TW" sz="1400" dirty="0" err="1">
                <a:solidFill>
                  <a:srgbClr val="00005F"/>
                </a:solidFill>
                <a:latin typeface="Consolas"/>
              </a:rPr>
              <a:t>.</a:t>
            </a:r>
            <a:r>
              <a:rPr lang="en-US" altLang="zh-TW" sz="1400" dirty="0" err="1">
                <a:solidFill>
                  <a:srgbClr val="000087"/>
                </a:solidFill>
                <a:latin typeface="Consolas"/>
              </a:rPr>
              <a:t>encode</a:t>
            </a:r>
            <a:r>
              <a:rPr lang="en-US" altLang="zh-TW" sz="1400" dirty="0">
                <a:solidFill>
                  <a:srgbClr val="00005F"/>
                </a:solidFill>
                <a:latin typeface="Consolas"/>
              </a:rPr>
              <a:t>(</a:t>
            </a:r>
            <a:r>
              <a:rPr lang="en-US" altLang="zh-TW" sz="1400" dirty="0">
                <a:solidFill>
                  <a:srgbClr val="005F5F"/>
                </a:solidFill>
                <a:latin typeface="Consolas"/>
              </a:rPr>
              <a:t>'utf-8'</a:t>
            </a:r>
            <a:r>
              <a:rPr lang="en-US" altLang="zh-TW" sz="1400" dirty="0">
                <a:solidFill>
                  <a:srgbClr val="00005F"/>
                </a:solidFill>
                <a:latin typeface="Consolas"/>
              </a:rPr>
              <a:t>)</a:t>
            </a:r>
            <a:r>
              <a:rPr lang="en-US" altLang="zh-TW" sz="1400" dirty="0">
                <a:solidFill>
                  <a:srgbClr val="5F5F00"/>
                </a:solidFill>
                <a:latin typeface="Consolas"/>
              </a:rPr>
              <a:t> </a:t>
            </a:r>
          </a:p>
          <a:p>
            <a:pPr marL="0" indent="0">
              <a:buNone/>
            </a:pPr>
            <a:r>
              <a:rPr lang="en-US" altLang="zh-TW" sz="1400" dirty="0">
                <a:solidFill>
                  <a:srgbClr val="87005F"/>
                </a:solidFill>
                <a:latin typeface="Consolas"/>
              </a:rPr>
              <a:t>for</a:t>
            </a:r>
            <a:r>
              <a:rPr lang="en-US" altLang="zh-TW" sz="14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400" dirty="0">
                <a:solidFill>
                  <a:srgbClr val="000087"/>
                </a:solidFill>
                <a:latin typeface="Consolas"/>
              </a:rPr>
              <a:t>rec</a:t>
            </a:r>
            <a:r>
              <a:rPr lang="en-US" altLang="zh-TW" sz="14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400" dirty="0">
                <a:solidFill>
                  <a:srgbClr val="87005F"/>
                </a:solidFill>
                <a:latin typeface="Consolas"/>
              </a:rPr>
              <a:t>in</a:t>
            </a:r>
            <a:r>
              <a:rPr lang="en-US" altLang="zh-TW" sz="14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400" dirty="0" err="1">
                <a:solidFill>
                  <a:srgbClr val="000087"/>
                </a:solidFill>
                <a:latin typeface="Consolas"/>
              </a:rPr>
              <a:t>dic</a:t>
            </a:r>
            <a:r>
              <a:rPr lang="en-US" altLang="zh-TW" sz="1400" dirty="0">
                <a:solidFill>
                  <a:srgbClr val="00005F"/>
                </a:solidFill>
                <a:latin typeface="Consolas"/>
              </a:rPr>
              <a:t>:</a:t>
            </a:r>
            <a:r>
              <a:rPr lang="en-US" altLang="zh-TW" sz="1400" dirty="0">
                <a:solidFill>
                  <a:srgbClr val="5F5F00"/>
                </a:solidFill>
                <a:latin typeface="Consolas"/>
              </a:rPr>
              <a:t> </a:t>
            </a:r>
          </a:p>
          <a:p>
            <a:pPr marL="0" indent="0">
              <a:buNone/>
            </a:pPr>
            <a:r>
              <a:rPr lang="zh-TW" altLang="en-US" sz="1400" dirty="0">
                <a:solidFill>
                  <a:srgbClr val="5F5F00"/>
                </a:solidFill>
                <a:latin typeface="Consolas"/>
              </a:rPr>
              <a:t>    </a:t>
            </a:r>
            <a:r>
              <a:rPr lang="en-US" altLang="zh-TW" sz="1400" dirty="0">
                <a:solidFill>
                  <a:srgbClr val="87005F"/>
                </a:solidFill>
                <a:latin typeface="Consolas"/>
              </a:rPr>
              <a:t>print</a:t>
            </a:r>
            <a:r>
              <a:rPr lang="en-US" altLang="zh-TW" sz="14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400" dirty="0">
                <a:solidFill>
                  <a:srgbClr val="000087"/>
                </a:solidFill>
                <a:latin typeface="Consolas"/>
              </a:rPr>
              <a:t>rec</a:t>
            </a:r>
            <a:r>
              <a:rPr lang="en-US" altLang="zh-TW" sz="1400" dirty="0">
                <a:solidFill>
                  <a:srgbClr val="00005F"/>
                </a:solidFill>
                <a:latin typeface="Consolas"/>
              </a:rPr>
              <a:t>,</a:t>
            </a:r>
            <a:r>
              <a:rPr lang="en-US" altLang="zh-TW" sz="14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400" dirty="0" err="1">
                <a:solidFill>
                  <a:srgbClr val="000087"/>
                </a:solidFill>
                <a:latin typeface="Consolas"/>
              </a:rPr>
              <a:t>dic</a:t>
            </a:r>
            <a:r>
              <a:rPr lang="en-US" altLang="zh-TW" sz="1400" dirty="0">
                <a:solidFill>
                  <a:srgbClr val="00005F"/>
                </a:solidFill>
                <a:latin typeface="Consolas"/>
              </a:rPr>
              <a:t>[</a:t>
            </a:r>
            <a:r>
              <a:rPr lang="en-US" altLang="zh-TW" sz="1400" dirty="0">
                <a:solidFill>
                  <a:srgbClr val="000087"/>
                </a:solidFill>
                <a:latin typeface="Consolas"/>
              </a:rPr>
              <a:t>rec</a:t>
            </a:r>
            <a:r>
              <a:rPr lang="en-US" altLang="zh-TW" sz="1400" dirty="0">
                <a:solidFill>
                  <a:srgbClr val="00005F"/>
                </a:solidFill>
                <a:latin typeface="Consolas"/>
              </a:rPr>
              <a:t>]</a:t>
            </a:r>
            <a:endParaRPr lang="en-US" altLang="zh-TW" sz="1400" dirty="0"/>
          </a:p>
          <a:p>
            <a:pPr marL="0" indent="0">
              <a:buNone/>
            </a:pPr>
            <a:endParaRPr lang="zh-TW" altLang="en-US" sz="1400" dirty="0"/>
          </a:p>
          <a:p>
            <a:endParaRPr lang="zh-TW" altLang="en-US" sz="1400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取得標的分類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424" y="4221088"/>
            <a:ext cx="8173116" cy="854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448573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altLang="zh-TW" dirty="0">
                <a:solidFill>
                  <a:srgbClr val="000087"/>
                </a:solidFill>
                <a:latin typeface="Consolas"/>
              </a:rPr>
              <a:t>a</a:t>
            </a:r>
            <a:r>
              <a:rPr lang="fr-FR" altLang="zh-TW" dirty="0">
                <a:solidFill>
                  <a:srgbClr val="5F5F00"/>
                </a:solidFill>
                <a:latin typeface="Consolas"/>
              </a:rPr>
              <a:t> </a:t>
            </a:r>
            <a:r>
              <a:rPr lang="fr-FR" altLang="zh-TW" dirty="0">
                <a:solidFill>
                  <a:srgbClr val="00005F"/>
                </a:solidFill>
                <a:latin typeface="Consolas"/>
              </a:rPr>
              <a:t>=</a:t>
            </a:r>
            <a:r>
              <a:rPr lang="fr-FR" altLang="zh-TW" dirty="0">
                <a:solidFill>
                  <a:srgbClr val="5F5F00"/>
                </a:solidFill>
                <a:latin typeface="Consolas"/>
              </a:rPr>
              <a:t> </a:t>
            </a:r>
            <a:r>
              <a:rPr lang="fr-FR" altLang="zh-TW" dirty="0">
                <a:solidFill>
                  <a:srgbClr val="005F5F"/>
                </a:solidFill>
                <a:latin typeface="Consolas"/>
              </a:rPr>
              <a:t>'\t\t string \n\t'</a:t>
            </a:r>
            <a:r>
              <a:rPr lang="fr-FR" altLang="zh-TW" dirty="0">
                <a:solidFill>
                  <a:srgbClr val="5F5F00"/>
                </a:solidFill>
                <a:latin typeface="Consolas"/>
              </a:rPr>
              <a:t> </a:t>
            </a:r>
            <a:endParaRPr lang="fr-FR" altLang="zh-TW" dirty="0" smtClean="0">
              <a:solidFill>
                <a:srgbClr val="5F5F00"/>
              </a:solidFill>
              <a:latin typeface="Consolas"/>
            </a:endParaRPr>
          </a:p>
          <a:p>
            <a:pPr marL="0" indent="0">
              <a:buNone/>
            </a:pPr>
            <a:r>
              <a:rPr lang="fr-FR" altLang="zh-TW" dirty="0" smtClean="0">
                <a:solidFill>
                  <a:srgbClr val="87005F"/>
                </a:solidFill>
                <a:latin typeface="Consolas"/>
              </a:rPr>
              <a:t>print</a:t>
            </a:r>
            <a:r>
              <a:rPr lang="fr-FR" altLang="zh-TW" dirty="0" smtClean="0">
                <a:solidFill>
                  <a:srgbClr val="5F5F00"/>
                </a:solidFill>
                <a:latin typeface="Consolas"/>
              </a:rPr>
              <a:t> </a:t>
            </a:r>
            <a:r>
              <a:rPr lang="fr-FR" altLang="zh-TW" dirty="0">
                <a:solidFill>
                  <a:srgbClr val="000087"/>
                </a:solidFill>
                <a:latin typeface="Consolas"/>
              </a:rPr>
              <a:t>a</a:t>
            </a:r>
            <a:r>
              <a:rPr lang="fr-FR" altLang="zh-TW" dirty="0">
                <a:solidFill>
                  <a:srgbClr val="5F5F00"/>
                </a:solidFill>
                <a:latin typeface="Consolas"/>
              </a:rPr>
              <a:t> </a:t>
            </a:r>
            <a:endParaRPr lang="fr-FR" altLang="zh-TW" dirty="0" smtClean="0">
              <a:solidFill>
                <a:srgbClr val="5F5F00"/>
              </a:solidFill>
              <a:latin typeface="Consolas"/>
            </a:endParaRPr>
          </a:p>
          <a:p>
            <a:pPr marL="0" indent="0">
              <a:buNone/>
            </a:pPr>
            <a:r>
              <a:rPr lang="fr-FR" altLang="zh-TW" dirty="0" smtClean="0">
                <a:solidFill>
                  <a:srgbClr val="87005F"/>
                </a:solidFill>
                <a:latin typeface="Consolas"/>
              </a:rPr>
              <a:t>print</a:t>
            </a:r>
            <a:r>
              <a:rPr lang="fr-FR" altLang="zh-TW" dirty="0" smtClean="0">
                <a:solidFill>
                  <a:srgbClr val="5F5F00"/>
                </a:solidFill>
                <a:latin typeface="Consolas"/>
              </a:rPr>
              <a:t> </a:t>
            </a:r>
            <a:r>
              <a:rPr lang="fr-FR" altLang="zh-TW" dirty="0">
                <a:solidFill>
                  <a:srgbClr val="000087"/>
                </a:solidFill>
                <a:latin typeface="Consolas"/>
              </a:rPr>
              <a:t>repr</a:t>
            </a:r>
            <a:r>
              <a:rPr lang="fr-FR" altLang="zh-TW" dirty="0">
                <a:solidFill>
                  <a:srgbClr val="00005F"/>
                </a:solidFill>
                <a:latin typeface="Consolas"/>
              </a:rPr>
              <a:t>(</a:t>
            </a:r>
            <a:r>
              <a:rPr lang="fr-FR" altLang="zh-TW" dirty="0">
                <a:solidFill>
                  <a:srgbClr val="000087"/>
                </a:solidFill>
                <a:latin typeface="Consolas"/>
              </a:rPr>
              <a:t>a</a:t>
            </a:r>
            <a:r>
              <a:rPr lang="fr-FR" altLang="zh-TW" dirty="0">
                <a:solidFill>
                  <a:srgbClr val="00005F"/>
                </a:solidFill>
                <a:latin typeface="Consolas"/>
              </a:rPr>
              <a:t>)</a:t>
            </a:r>
            <a:endParaRPr lang="fr-FR" altLang="zh-TW" dirty="0"/>
          </a:p>
          <a:p>
            <a:pPr marL="0" indent="0">
              <a:buNone/>
            </a:pPr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使用</a:t>
            </a:r>
            <a:r>
              <a:rPr lang="en-US" altLang="zh-TW" dirty="0" err="1" smtClean="0"/>
              <a:t>repr</a:t>
            </a:r>
            <a:r>
              <a:rPr lang="en-US" altLang="zh-TW" dirty="0" smtClean="0"/>
              <a:t> </a:t>
            </a:r>
            <a:r>
              <a:rPr lang="zh-TW" altLang="en-US" dirty="0" smtClean="0"/>
              <a:t>找出</a:t>
            </a:r>
            <a:r>
              <a:rPr lang="en-US" altLang="zh-TW" dirty="0" smtClean="0"/>
              <a:t>formatting 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6867864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>
                <a:solidFill>
                  <a:srgbClr val="87005F"/>
                </a:solidFill>
                <a:latin typeface="Consolas"/>
              </a:rPr>
              <a:t>for</a:t>
            </a:r>
            <a:r>
              <a:rPr lang="en-US" altLang="zh-TW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dirty="0">
                <a:solidFill>
                  <a:srgbClr val="000087"/>
                </a:solidFill>
                <a:latin typeface="Consolas"/>
              </a:rPr>
              <a:t>rec</a:t>
            </a:r>
            <a:r>
              <a:rPr lang="en-US" altLang="zh-TW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dirty="0">
                <a:solidFill>
                  <a:srgbClr val="87005F"/>
                </a:solidFill>
                <a:latin typeface="Consolas"/>
              </a:rPr>
              <a:t>in</a:t>
            </a:r>
            <a:r>
              <a:rPr lang="en-US" altLang="zh-TW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dirty="0" err="1">
                <a:solidFill>
                  <a:srgbClr val="000087"/>
                </a:solidFill>
                <a:latin typeface="Consolas"/>
              </a:rPr>
              <a:t>dic</a:t>
            </a:r>
            <a:r>
              <a:rPr lang="en-US" altLang="zh-TW" dirty="0">
                <a:solidFill>
                  <a:srgbClr val="00005F"/>
                </a:solidFill>
                <a:latin typeface="Consolas"/>
              </a:rPr>
              <a:t>:</a:t>
            </a:r>
            <a:r>
              <a:rPr lang="en-US" altLang="zh-TW" dirty="0">
                <a:solidFill>
                  <a:srgbClr val="5F5F00"/>
                </a:solidFill>
                <a:latin typeface="Consolas"/>
              </a:rPr>
              <a:t> </a:t>
            </a:r>
            <a:endParaRPr lang="en-US" altLang="zh-TW" dirty="0" smtClean="0">
              <a:solidFill>
                <a:srgbClr val="5F5F00"/>
              </a:solidFill>
              <a:latin typeface="Consolas"/>
            </a:endParaRPr>
          </a:p>
          <a:p>
            <a:pPr marL="0" indent="0">
              <a:buNone/>
            </a:pPr>
            <a:r>
              <a:rPr lang="zh-TW" altLang="en-US" dirty="0">
                <a:solidFill>
                  <a:srgbClr val="5F5F00"/>
                </a:solidFill>
                <a:latin typeface="Consolas"/>
              </a:rPr>
              <a:t> </a:t>
            </a:r>
            <a:r>
              <a:rPr lang="zh-TW" altLang="en-US" dirty="0" smtClean="0">
                <a:solidFill>
                  <a:srgbClr val="5F5F00"/>
                </a:solidFill>
                <a:latin typeface="Consolas"/>
              </a:rPr>
              <a:t>   </a:t>
            </a:r>
            <a:r>
              <a:rPr lang="en-US" altLang="zh-TW" dirty="0" smtClean="0">
                <a:solidFill>
                  <a:srgbClr val="87005F"/>
                </a:solidFill>
                <a:latin typeface="Consolas"/>
              </a:rPr>
              <a:t>print</a:t>
            </a:r>
            <a:r>
              <a:rPr lang="en-US" altLang="zh-TW" dirty="0" smtClean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dirty="0" err="1">
                <a:solidFill>
                  <a:srgbClr val="000087"/>
                </a:solidFill>
                <a:latin typeface="Consolas"/>
              </a:rPr>
              <a:t>repr</a:t>
            </a:r>
            <a:r>
              <a:rPr lang="en-US" altLang="zh-TW" dirty="0">
                <a:solidFill>
                  <a:srgbClr val="00005F"/>
                </a:solidFill>
                <a:latin typeface="Consolas"/>
              </a:rPr>
              <a:t>(</a:t>
            </a:r>
            <a:r>
              <a:rPr lang="en-US" altLang="zh-TW" dirty="0">
                <a:solidFill>
                  <a:srgbClr val="000087"/>
                </a:solidFill>
                <a:latin typeface="Consolas"/>
              </a:rPr>
              <a:t>rec</a:t>
            </a:r>
            <a:r>
              <a:rPr lang="en-US" altLang="zh-TW" dirty="0">
                <a:solidFill>
                  <a:srgbClr val="00005F"/>
                </a:solidFill>
                <a:latin typeface="Consolas"/>
              </a:rPr>
              <a:t>),</a:t>
            </a:r>
            <a:r>
              <a:rPr lang="en-US" altLang="zh-TW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dirty="0" err="1">
                <a:solidFill>
                  <a:srgbClr val="000087"/>
                </a:solidFill>
                <a:latin typeface="Consolas"/>
              </a:rPr>
              <a:t>repr</a:t>
            </a:r>
            <a:r>
              <a:rPr lang="en-US" altLang="zh-TW" dirty="0">
                <a:solidFill>
                  <a:srgbClr val="00005F"/>
                </a:solidFill>
                <a:latin typeface="Consolas"/>
              </a:rPr>
              <a:t>(</a:t>
            </a:r>
            <a:r>
              <a:rPr lang="en-US" altLang="zh-TW" dirty="0" err="1">
                <a:solidFill>
                  <a:srgbClr val="000087"/>
                </a:solidFill>
                <a:latin typeface="Consolas"/>
              </a:rPr>
              <a:t>dic</a:t>
            </a:r>
            <a:r>
              <a:rPr lang="en-US" altLang="zh-TW" dirty="0">
                <a:solidFill>
                  <a:srgbClr val="00005F"/>
                </a:solidFill>
                <a:latin typeface="Consolas"/>
              </a:rPr>
              <a:t>[</a:t>
            </a:r>
            <a:r>
              <a:rPr lang="en-US" altLang="zh-TW" dirty="0">
                <a:solidFill>
                  <a:srgbClr val="000087"/>
                </a:solidFill>
                <a:latin typeface="Consolas"/>
              </a:rPr>
              <a:t>rec</a:t>
            </a:r>
            <a:r>
              <a:rPr lang="en-US" altLang="zh-TW" dirty="0">
                <a:solidFill>
                  <a:srgbClr val="00005F"/>
                </a:solidFill>
                <a:latin typeface="Consolas"/>
              </a:rPr>
              <a:t>])</a:t>
            </a:r>
            <a:endParaRPr lang="en-US" altLang="zh-TW" dirty="0"/>
          </a:p>
          <a:p>
            <a:pPr marL="0" indent="0">
              <a:buNone/>
            </a:pPr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看看</a:t>
            </a:r>
            <a:r>
              <a:rPr lang="en-US" altLang="zh-TW" dirty="0" smtClean="0"/>
              <a:t>string </a:t>
            </a:r>
            <a:r>
              <a:rPr lang="zh-TW" altLang="en-US" dirty="0" smtClean="0"/>
              <a:t>內含什麼字元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75960340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dirty="0">
                <a:solidFill>
                  <a:schemeClr val="accent3"/>
                </a:solidFill>
              </a:rPr>
              <a:t>'\xe6\xa8\x99\xe7\x9a\x84\xe5\x88\x86\xe9\xa1\x9e' </a:t>
            </a:r>
            <a:r>
              <a:rPr lang="en-US" altLang="zh-TW" sz="2400" dirty="0">
                <a:solidFill>
                  <a:schemeClr val="accent4"/>
                </a:solidFill>
              </a:rPr>
              <a:t>'&amp;</a:t>
            </a:r>
            <a:r>
              <a:rPr lang="en-US" altLang="zh-TW" sz="2400" dirty="0" err="1">
                <a:solidFill>
                  <a:schemeClr val="accent4"/>
                </a:solidFill>
              </a:rPr>
              <a:t>lt</a:t>
            </a:r>
            <a:r>
              <a:rPr lang="en-US" altLang="zh-TW" sz="2400" dirty="0">
                <a:solidFill>
                  <a:schemeClr val="accent4"/>
                </a:solidFill>
              </a:rPr>
              <a:t>;\xe8\xb2\xa1\xe7\x89\xa9\xe9\xa1\x9e&amp;gt;    </a:t>
            </a:r>
            <a:r>
              <a:rPr lang="en-US" altLang="zh-TW" sz="2400" dirty="0">
                <a:solidFill>
                  <a:schemeClr val="accent2"/>
                </a:solidFill>
              </a:rPr>
              <a:t>\r\n                            </a:t>
            </a:r>
            <a:r>
              <a:rPr lang="en-US" altLang="zh-TW" sz="2400" dirty="0">
                <a:solidFill>
                  <a:schemeClr val="accent4"/>
                </a:solidFill>
              </a:rPr>
              <a:t>32</a:t>
            </a:r>
            <a:r>
              <a:rPr lang="en-US" altLang="zh-TW" sz="2400" dirty="0">
                <a:solidFill>
                  <a:schemeClr val="accent2"/>
                </a:solidFill>
              </a:rPr>
              <a:t>\r\n </a:t>
            </a:r>
            <a:r>
              <a:rPr lang="en-US" altLang="zh-TW" sz="2400" dirty="0">
                <a:solidFill>
                  <a:schemeClr val="accent4"/>
                </a:solidFill>
              </a:rPr>
              <a:t>                           \xe7\xb4\x99\xe6\</a:t>
            </a:r>
            <a:r>
              <a:rPr lang="en-US" altLang="zh-TW" sz="2400" dirty="0" err="1">
                <a:solidFill>
                  <a:schemeClr val="accent4"/>
                </a:solidFill>
              </a:rPr>
              <a:t>xbc</a:t>
            </a:r>
            <a:r>
              <a:rPr lang="en-US" altLang="zh-TW" sz="2400" dirty="0">
                <a:solidFill>
                  <a:schemeClr val="accent4"/>
                </a:solidFill>
              </a:rPr>
              <a:t>\</a:t>
            </a:r>
            <a:r>
              <a:rPr lang="en-US" altLang="zh-TW" sz="2400" dirty="0" err="1">
                <a:solidFill>
                  <a:schemeClr val="accent4"/>
                </a:solidFill>
              </a:rPr>
              <a:t>xbf</a:t>
            </a:r>
            <a:r>
              <a:rPr lang="en-US" altLang="zh-TW" sz="2400" dirty="0">
                <a:solidFill>
                  <a:schemeClr val="accent4"/>
                </a:solidFill>
              </a:rPr>
              <a:t>,\xe7\xb4\x99\xe5\x8f\x8a\xe7\xb4\x99\xe7\x94\xa2\xe5\x93\x81;\xe5\x8d\xb0\xe5\x88\xb7\xe5\x93\x81\xe5\x8f\x8a\xe7\x9b\xb8\xe9\x97\x9c\xe7\x9a\x84\xe5\x95\x86\xe5\x93\x81'</a:t>
            </a:r>
            <a:endParaRPr lang="zh-TW" altLang="en-US" sz="2400" dirty="0">
              <a:solidFill>
                <a:schemeClr val="accent4"/>
              </a:solidFill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檢視內含</a:t>
            </a:r>
            <a:r>
              <a:rPr lang="en-US" altLang="zh-TW" dirty="0" smtClean="0"/>
              <a:t>format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71570512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700808"/>
            <a:ext cx="7577134" cy="868525"/>
          </a:xfrm>
        </p:spPr>
      </p:pic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如何移除內含換行及空白字元</a:t>
            </a:r>
            <a:endParaRPr lang="zh-TW" altLang="en-US" dirty="0"/>
          </a:p>
        </p:txBody>
      </p:sp>
      <p:sp>
        <p:nvSpPr>
          <p:cNvPr id="5" name="向下箭號 4"/>
          <p:cNvSpPr/>
          <p:nvPr/>
        </p:nvSpPr>
        <p:spPr>
          <a:xfrm>
            <a:off x="4067944" y="3298696"/>
            <a:ext cx="432048" cy="57606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4799032"/>
            <a:ext cx="7026807" cy="511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208078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將資料依分隔符號切成陣列</a:t>
            </a:r>
            <a:endParaRPr lang="en-US" altLang="zh-TW" dirty="0" smtClean="0"/>
          </a:p>
          <a:p>
            <a:endParaRPr lang="en-US" altLang="zh-TW" dirty="0"/>
          </a:p>
          <a:p>
            <a:pPr marL="0" indent="0">
              <a:buNone/>
            </a:pPr>
            <a:r>
              <a:rPr lang="en-US" altLang="zh-TW" dirty="0">
                <a:solidFill>
                  <a:srgbClr val="000087"/>
                </a:solidFill>
                <a:latin typeface="Consolas"/>
              </a:rPr>
              <a:t>a</a:t>
            </a:r>
            <a:r>
              <a:rPr lang="en-US" altLang="zh-TW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dirty="0">
                <a:solidFill>
                  <a:srgbClr val="00005F"/>
                </a:solidFill>
                <a:latin typeface="Consolas"/>
              </a:rPr>
              <a:t>=</a:t>
            </a:r>
            <a:r>
              <a:rPr lang="en-US" altLang="zh-TW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dirty="0">
                <a:solidFill>
                  <a:srgbClr val="005F5F"/>
                </a:solidFill>
                <a:latin typeface="Consolas"/>
              </a:rPr>
              <a:t>'123,555,111,99'</a:t>
            </a:r>
            <a:r>
              <a:rPr lang="en-US" altLang="zh-TW" dirty="0">
                <a:solidFill>
                  <a:srgbClr val="5F5F00"/>
                </a:solidFill>
                <a:latin typeface="Consolas"/>
              </a:rPr>
              <a:t> </a:t>
            </a:r>
            <a:endParaRPr lang="en-US" altLang="zh-TW" dirty="0" smtClean="0">
              <a:solidFill>
                <a:srgbClr val="5F5F00"/>
              </a:solidFill>
              <a:latin typeface="Consolas"/>
            </a:endParaRPr>
          </a:p>
          <a:p>
            <a:pPr marL="0" indent="0">
              <a:buNone/>
            </a:pPr>
            <a:r>
              <a:rPr lang="en-US" altLang="zh-TW" dirty="0" smtClean="0">
                <a:solidFill>
                  <a:srgbClr val="87005F"/>
                </a:solidFill>
                <a:latin typeface="Consolas"/>
              </a:rPr>
              <a:t>print</a:t>
            </a:r>
            <a:r>
              <a:rPr lang="en-US" altLang="zh-TW" dirty="0" smtClean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dirty="0" err="1">
                <a:solidFill>
                  <a:srgbClr val="000087"/>
                </a:solidFill>
                <a:latin typeface="Consolas"/>
              </a:rPr>
              <a:t>a</a:t>
            </a:r>
            <a:r>
              <a:rPr lang="en-US" altLang="zh-TW" dirty="0" err="1">
                <a:solidFill>
                  <a:srgbClr val="00005F"/>
                </a:solidFill>
                <a:latin typeface="Consolas"/>
              </a:rPr>
              <a:t>.</a:t>
            </a:r>
            <a:r>
              <a:rPr lang="en-US" altLang="zh-TW" dirty="0" err="1">
                <a:solidFill>
                  <a:srgbClr val="000087"/>
                </a:solidFill>
                <a:latin typeface="Consolas"/>
              </a:rPr>
              <a:t>split</a:t>
            </a:r>
            <a:r>
              <a:rPr lang="en-US" altLang="zh-TW" dirty="0">
                <a:solidFill>
                  <a:srgbClr val="00005F"/>
                </a:solidFill>
                <a:latin typeface="Consolas"/>
              </a:rPr>
              <a:t>(</a:t>
            </a:r>
            <a:r>
              <a:rPr lang="en-US" altLang="zh-TW" dirty="0">
                <a:solidFill>
                  <a:srgbClr val="005F5F"/>
                </a:solidFill>
                <a:latin typeface="Consolas"/>
              </a:rPr>
              <a:t>','</a:t>
            </a:r>
            <a:r>
              <a:rPr lang="en-US" altLang="zh-TW" dirty="0">
                <a:solidFill>
                  <a:srgbClr val="00005F"/>
                </a:solidFill>
                <a:latin typeface="Consolas"/>
              </a:rPr>
              <a:t>)</a:t>
            </a:r>
            <a:r>
              <a:rPr lang="en-US" altLang="zh-TW" dirty="0">
                <a:solidFill>
                  <a:srgbClr val="5F5F00"/>
                </a:solidFill>
                <a:latin typeface="Consolas"/>
              </a:rPr>
              <a:t> </a:t>
            </a:r>
            <a:endParaRPr lang="en-US" altLang="zh-TW" dirty="0" smtClean="0">
              <a:solidFill>
                <a:srgbClr val="5F5F00"/>
              </a:solidFill>
              <a:latin typeface="Consolas"/>
            </a:endParaRPr>
          </a:p>
          <a:p>
            <a:pPr marL="0" indent="0">
              <a:buNone/>
            </a:pPr>
            <a:r>
              <a:rPr lang="en-US" altLang="zh-TW" dirty="0" smtClean="0">
                <a:solidFill>
                  <a:srgbClr val="87005F"/>
                </a:solidFill>
                <a:latin typeface="Consolas"/>
              </a:rPr>
              <a:t>print</a:t>
            </a:r>
            <a:r>
              <a:rPr lang="en-US" altLang="zh-TW" dirty="0" smtClean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dirty="0" err="1">
                <a:solidFill>
                  <a:srgbClr val="000087"/>
                </a:solidFill>
                <a:latin typeface="Consolas"/>
              </a:rPr>
              <a:t>a</a:t>
            </a:r>
            <a:r>
              <a:rPr lang="en-US" altLang="zh-TW" dirty="0" err="1">
                <a:solidFill>
                  <a:srgbClr val="00005F"/>
                </a:solidFill>
                <a:latin typeface="Consolas"/>
              </a:rPr>
              <a:t>.</a:t>
            </a:r>
            <a:r>
              <a:rPr lang="en-US" altLang="zh-TW" dirty="0" err="1">
                <a:solidFill>
                  <a:srgbClr val="000087"/>
                </a:solidFill>
                <a:latin typeface="Consolas"/>
              </a:rPr>
              <a:t>split</a:t>
            </a:r>
            <a:r>
              <a:rPr lang="en-US" altLang="zh-TW" dirty="0">
                <a:solidFill>
                  <a:srgbClr val="00005F"/>
                </a:solidFill>
                <a:latin typeface="Consolas"/>
              </a:rPr>
              <a:t>(</a:t>
            </a:r>
            <a:r>
              <a:rPr lang="en-US" altLang="zh-TW" dirty="0">
                <a:solidFill>
                  <a:srgbClr val="005F5F"/>
                </a:solidFill>
                <a:latin typeface="Consolas"/>
              </a:rPr>
              <a:t>','</a:t>
            </a:r>
            <a:r>
              <a:rPr lang="en-US" altLang="zh-TW" dirty="0">
                <a:solidFill>
                  <a:srgbClr val="00005F"/>
                </a:solidFill>
                <a:latin typeface="Consolas"/>
              </a:rPr>
              <a:t>,</a:t>
            </a:r>
            <a:r>
              <a:rPr lang="en-US" altLang="zh-TW" dirty="0">
                <a:solidFill>
                  <a:srgbClr val="005F00"/>
                </a:solidFill>
                <a:latin typeface="Consolas"/>
              </a:rPr>
              <a:t>1</a:t>
            </a:r>
            <a:r>
              <a:rPr lang="en-US" altLang="zh-TW" dirty="0">
                <a:solidFill>
                  <a:srgbClr val="00005F"/>
                </a:solidFill>
                <a:latin typeface="Consolas"/>
              </a:rPr>
              <a:t>)</a:t>
            </a:r>
            <a:r>
              <a:rPr lang="en-US" altLang="zh-TW" dirty="0">
                <a:solidFill>
                  <a:srgbClr val="5F5F00"/>
                </a:solidFill>
                <a:latin typeface="Consolas"/>
              </a:rPr>
              <a:t> 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</a:t>
            </a:r>
            <a:r>
              <a:rPr lang="en-US" altLang="zh-TW" dirty="0" smtClean="0"/>
              <a:t>plit 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11183046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將陣列單元依</a:t>
            </a:r>
            <a:r>
              <a:rPr lang="zh-TW" altLang="en-US" dirty="0"/>
              <a:t>分隔</a:t>
            </a:r>
            <a:r>
              <a:rPr lang="zh-TW" altLang="en-US" dirty="0" smtClean="0"/>
              <a:t>符號</a:t>
            </a:r>
            <a:r>
              <a:rPr lang="zh-TW" altLang="en-US" dirty="0"/>
              <a:t>合成</a:t>
            </a:r>
            <a:r>
              <a:rPr lang="zh-TW" altLang="en-US" dirty="0" smtClean="0"/>
              <a:t>字串</a:t>
            </a:r>
            <a:endParaRPr lang="en-US" altLang="zh-TW" dirty="0" smtClean="0"/>
          </a:p>
          <a:p>
            <a:endParaRPr lang="en-US" altLang="zh-TW" dirty="0"/>
          </a:p>
          <a:p>
            <a:pPr marL="0" indent="0">
              <a:buNone/>
            </a:pPr>
            <a:r>
              <a:rPr lang="en-US" altLang="zh-TW" dirty="0">
                <a:solidFill>
                  <a:srgbClr val="000087"/>
                </a:solidFill>
                <a:latin typeface="Consolas"/>
              </a:rPr>
              <a:t>a</a:t>
            </a:r>
            <a:r>
              <a:rPr lang="en-US" altLang="zh-TW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dirty="0">
                <a:solidFill>
                  <a:srgbClr val="00005F"/>
                </a:solidFill>
                <a:latin typeface="Consolas"/>
              </a:rPr>
              <a:t>=</a:t>
            </a:r>
            <a:r>
              <a:rPr lang="en-US" altLang="zh-TW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dirty="0">
                <a:solidFill>
                  <a:srgbClr val="005F5F"/>
                </a:solidFill>
                <a:latin typeface="Consolas"/>
              </a:rPr>
              <a:t>'123,555,111,99'</a:t>
            </a:r>
            <a:r>
              <a:rPr lang="en-US" altLang="zh-TW" dirty="0">
                <a:solidFill>
                  <a:srgbClr val="5F5F00"/>
                </a:solidFill>
                <a:latin typeface="Consolas"/>
              </a:rPr>
              <a:t> </a:t>
            </a:r>
            <a:endParaRPr lang="en-US" altLang="zh-TW" dirty="0" smtClean="0">
              <a:solidFill>
                <a:srgbClr val="5F5F00"/>
              </a:solidFill>
              <a:latin typeface="Consolas"/>
            </a:endParaRPr>
          </a:p>
          <a:p>
            <a:pPr marL="0" indent="0">
              <a:buNone/>
            </a:pPr>
            <a:r>
              <a:rPr lang="en-US" altLang="zh-TW" dirty="0" err="1" smtClean="0">
                <a:solidFill>
                  <a:srgbClr val="000087"/>
                </a:solidFill>
                <a:latin typeface="Consolas"/>
              </a:rPr>
              <a:t>ary</a:t>
            </a:r>
            <a:r>
              <a:rPr lang="en-US" altLang="zh-TW" dirty="0" smtClean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dirty="0">
                <a:solidFill>
                  <a:srgbClr val="00005F"/>
                </a:solidFill>
                <a:latin typeface="Consolas"/>
              </a:rPr>
              <a:t>=</a:t>
            </a:r>
            <a:r>
              <a:rPr lang="en-US" altLang="zh-TW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dirty="0" err="1">
                <a:solidFill>
                  <a:srgbClr val="000087"/>
                </a:solidFill>
                <a:latin typeface="Consolas"/>
              </a:rPr>
              <a:t>a</a:t>
            </a:r>
            <a:r>
              <a:rPr lang="en-US" altLang="zh-TW" dirty="0" err="1">
                <a:solidFill>
                  <a:srgbClr val="00005F"/>
                </a:solidFill>
                <a:latin typeface="Consolas"/>
              </a:rPr>
              <a:t>.</a:t>
            </a:r>
            <a:r>
              <a:rPr lang="en-US" altLang="zh-TW" dirty="0" err="1">
                <a:solidFill>
                  <a:srgbClr val="000087"/>
                </a:solidFill>
                <a:latin typeface="Consolas"/>
              </a:rPr>
              <a:t>split</a:t>
            </a:r>
            <a:r>
              <a:rPr lang="en-US" altLang="zh-TW" dirty="0">
                <a:solidFill>
                  <a:srgbClr val="00005F"/>
                </a:solidFill>
                <a:latin typeface="Consolas"/>
              </a:rPr>
              <a:t>(</a:t>
            </a:r>
            <a:r>
              <a:rPr lang="en-US" altLang="zh-TW" dirty="0">
                <a:solidFill>
                  <a:srgbClr val="005F5F"/>
                </a:solidFill>
                <a:latin typeface="Consolas"/>
              </a:rPr>
              <a:t>','</a:t>
            </a:r>
            <a:r>
              <a:rPr lang="en-US" altLang="zh-TW" dirty="0">
                <a:solidFill>
                  <a:srgbClr val="00005F"/>
                </a:solidFill>
                <a:latin typeface="Consolas"/>
              </a:rPr>
              <a:t>)</a:t>
            </a:r>
            <a:r>
              <a:rPr lang="en-US" altLang="zh-TW" dirty="0">
                <a:solidFill>
                  <a:srgbClr val="5F5F00"/>
                </a:solidFill>
                <a:latin typeface="Consolas"/>
              </a:rPr>
              <a:t> </a:t>
            </a:r>
            <a:endParaRPr lang="en-US" altLang="zh-TW" dirty="0" smtClean="0">
              <a:solidFill>
                <a:srgbClr val="5F5F00"/>
              </a:solidFill>
              <a:latin typeface="Consolas"/>
            </a:endParaRPr>
          </a:p>
          <a:p>
            <a:pPr marL="0" indent="0">
              <a:buNone/>
            </a:pPr>
            <a:r>
              <a:rPr lang="en-US" altLang="zh-TW" dirty="0" smtClean="0">
                <a:solidFill>
                  <a:srgbClr val="87005F"/>
                </a:solidFill>
                <a:latin typeface="Consolas"/>
              </a:rPr>
              <a:t>print</a:t>
            </a:r>
            <a:r>
              <a:rPr lang="en-US" altLang="zh-TW" dirty="0" smtClean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dirty="0">
                <a:solidFill>
                  <a:srgbClr val="005F5F"/>
                </a:solidFill>
                <a:latin typeface="Consolas"/>
              </a:rPr>
              <a:t>'|'</a:t>
            </a:r>
            <a:r>
              <a:rPr lang="en-US" altLang="zh-TW" dirty="0">
                <a:solidFill>
                  <a:srgbClr val="00005F"/>
                </a:solidFill>
                <a:latin typeface="Consolas"/>
              </a:rPr>
              <a:t>.</a:t>
            </a:r>
            <a:r>
              <a:rPr lang="en-US" altLang="zh-TW" dirty="0">
                <a:solidFill>
                  <a:srgbClr val="000087"/>
                </a:solidFill>
                <a:latin typeface="Consolas"/>
              </a:rPr>
              <a:t>join</a:t>
            </a:r>
            <a:r>
              <a:rPr lang="en-US" altLang="zh-TW" dirty="0">
                <a:solidFill>
                  <a:srgbClr val="00005F"/>
                </a:solidFill>
                <a:latin typeface="Consolas"/>
              </a:rPr>
              <a:t>(</a:t>
            </a:r>
            <a:r>
              <a:rPr lang="en-US" altLang="zh-TW" dirty="0" err="1">
                <a:solidFill>
                  <a:srgbClr val="000087"/>
                </a:solidFill>
                <a:latin typeface="Consolas"/>
              </a:rPr>
              <a:t>ary</a:t>
            </a:r>
            <a:r>
              <a:rPr lang="en-US" altLang="zh-TW" dirty="0">
                <a:solidFill>
                  <a:srgbClr val="00005F"/>
                </a:solidFill>
                <a:latin typeface="Consolas"/>
              </a:rPr>
              <a:t>)</a:t>
            </a:r>
            <a:endParaRPr lang="en-US" altLang="zh-TW" dirty="0"/>
          </a:p>
          <a:p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j</a:t>
            </a:r>
            <a:r>
              <a:rPr lang="en-US" altLang="zh-TW" dirty="0" smtClean="0"/>
              <a:t>oin 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17873100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透過</a:t>
            </a:r>
            <a:r>
              <a:rPr lang="en-US" altLang="zh-TW" dirty="0" smtClean="0"/>
              <a:t>requests </a:t>
            </a:r>
            <a:r>
              <a:rPr lang="zh-TW" altLang="en-US" dirty="0" smtClean="0"/>
              <a:t>取得網頁內容</a:t>
            </a:r>
            <a:endParaRPr lang="zh-TW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628800"/>
            <a:ext cx="8501287" cy="4076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72324407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>
                <a:solidFill>
                  <a:srgbClr val="87005F"/>
                </a:solidFill>
                <a:latin typeface="Consolas"/>
              </a:rPr>
              <a:t>for</a:t>
            </a:r>
            <a:r>
              <a:rPr lang="en-US" altLang="zh-TW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dirty="0">
                <a:solidFill>
                  <a:srgbClr val="000087"/>
                </a:solidFill>
                <a:latin typeface="Consolas"/>
              </a:rPr>
              <a:t>rec</a:t>
            </a:r>
            <a:r>
              <a:rPr lang="en-US" altLang="zh-TW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dirty="0">
                <a:solidFill>
                  <a:srgbClr val="87005F"/>
                </a:solidFill>
                <a:latin typeface="Consolas"/>
              </a:rPr>
              <a:t>in</a:t>
            </a:r>
            <a:r>
              <a:rPr lang="en-US" altLang="zh-TW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dirty="0" err="1">
                <a:solidFill>
                  <a:srgbClr val="000087"/>
                </a:solidFill>
                <a:latin typeface="Consolas"/>
              </a:rPr>
              <a:t>dic</a:t>
            </a:r>
            <a:r>
              <a:rPr lang="en-US" altLang="zh-TW" dirty="0">
                <a:solidFill>
                  <a:srgbClr val="00005F"/>
                </a:solidFill>
                <a:latin typeface="Consolas"/>
              </a:rPr>
              <a:t>:</a:t>
            </a:r>
            <a:r>
              <a:rPr lang="en-US" altLang="zh-TW" dirty="0">
                <a:solidFill>
                  <a:srgbClr val="5F5F00"/>
                </a:solidFill>
                <a:latin typeface="Consolas"/>
              </a:rPr>
              <a:t> </a:t>
            </a:r>
            <a:endParaRPr lang="en-US" altLang="zh-TW" dirty="0" smtClean="0">
              <a:solidFill>
                <a:srgbClr val="5F5F00"/>
              </a:solidFill>
              <a:latin typeface="Consolas"/>
            </a:endParaRPr>
          </a:p>
          <a:p>
            <a:pPr marL="0" indent="0">
              <a:buNone/>
            </a:pPr>
            <a:r>
              <a:rPr lang="zh-TW" altLang="en-US" dirty="0">
                <a:solidFill>
                  <a:srgbClr val="5F5F00"/>
                </a:solidFill>
                <a:latin typeface="Consolas"/>
              </a:rPr>
              <a:t> </a:t>
            </a:r>
            <a:r>
              <a:rPr lang="zh-TW" altLang="en-US" dirty="0" smtClean="0">
                <a:solidFill>
                  <a:srgbClr val="5F5F00"/>
                </a:solidFill>
                <a:latin typeface="Consolas"/>
              </a:rPr>
              <a:t>   </a:t>
            </a:r>
            <a:r>
              <a:rPr lang="en-US" altLang="zh-TW" dirty="0" smtClean="0">
                <a:solidFill>
                  <a:srgbClr val="87005F"/>
                </a:solidFill>
                <a:latin typeface="Consolas"/>
              </a:rPr>
              <a:t>print</a:t>
            </a:r>
            <a:r>
              <a:rPr lang="en-US" altLang="zh-TW" dirty="0" smtClean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dirty="0">
                <a:solidFill>
                  <a:srgbClr val="005F5F"/>
                </a:solidFill>
                <a:latin typeface="Consolas"/>
              </a:rPr>
              <a:t>''</a:t>
            </a:r>
            <a:r>
              <a:rPr lang="en-US" altLang="zh-TW" dirty="0">
                <a:solidFill>
                  <a:srgbClr val="00005F"/>
                </a:solidFill>
                <a:latin typeface="Consolas"/>
              </a:rPr>
              <a:t>.</a:t>
            </a:r>
            <a:r>
              <a:rPr lang="en-US" altLang="zh-TW" dirty="0">
                <a:solidFill>
                  <a:srgbClr val="000087"/>
                </a:solidFill>
                <a:latin typeface="Consolas"/>
              </a:rPr>
              <a:t>join</a:t>
            </a:r>
            <a:r>
              <a:rPr lang="en-US" altLang="zh-TW" dirty="0">
                <a:solidFill>
                  <a:srgbClr val="00005F"/>
                </a:solidFill>
                <a:latin typeface="Consolas"/>
              </a:rPr>
              <a:t>(</a:t>
            </a:r>
            <a:r>
              <a:rPr lang="en-US" altLang="zh-TW" dirty="0" err="1">
                <a:solidFill>
                  <a:srgbClr val="000087"/>
                </a:solidFill>
                <a:latin typeface="Consolas"/>
              </a:rPr>
              <a:t>dic</a:t>
            </a:r>
            <a:r>
              <a:rPr lang="en-US" altLang="zh-TW" dirty="0">
                <a:solidFill>
                  <a:srgbClr val="00005F"/>
                </a:solidFill>
                <a:latin typeface="Consolas"/>
              </a:rPr>
              <a:t>[</a:t>
            </a:r>
            <a:r>
              <a:rPr lang="en-US" altLang="zh-TW" dirty="0">
                <a:solidFill>
                  <a:srgbClr val="000087"/>
                </a:solidFill>
                <a:latin typeface="Consolas"/>
              </a:rPr>
              <a:t>rec</a:t>
            </a:r>
            <a:r>
              <a:rPr lang="en-US" altLang="zh-TW" dirty="0">
                <a:solidFill>
                  <a:srgbClr val="00005F"/>
                </a:solidFill>
                <a:latin typeface="Consolas"/>
              </a:rPr>
              <a:t>].</a:t>
            </a:r>
            <a:r>
              <a:rPr lang="en-US" altLang="zh-TW" dirty="0">
                <a:solidFill>
                  <a:srgbClr val="000087"/>
                </a:solidFill>
                <a:latin typeface="Consolas"/>
              </a:rPr>
              <a:t>split</a:t>
            </a:r>
            <a:r>
              <a:rPr lang="en-US" altLang="zh-TW" dirty="0">
                <a:solidFill>
                  <a:srgbClr val="00005F"/>
                </a:solidFill>
                <a:latin typeface="Consolas"/>
              </a:rPr>
              <a:t>())</a:t>
            </a:r>
            <a:endParaRPr lang="en-US" altLang="zh-TW" dirty="0"/>
          </a:p>
          <a:p>
            <a:pPr marL="0" indent="0">
              <a:buNone/>
            </a:pPr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420688" y="418753"/>
            <a:ext cx="8229600" cy="561975"/>
          </a:xfrm>
        </p:spPr>
        <p:txBody>
          <a:bodyPr/>
          <a:lstStyle/>
          <a:p>
            <a:r>
              <a:rPr lang="zh-TW" altLang="en-US" dirty="0" smtClean="0"/>
              <a:t>如何移除字串中內含的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dirty="0" smtClean="0"/>
              <a:t>換行符號及空白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32048974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2564904"/>
            <a:ext cx="8016338" cy="583348"/>
          </a:xfrm>
        </p:spPr>
      </p:pic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&amp;</a:t>
            </a:r>
            <a:r>
              <a:rPr lang="en-US" altLang="zh-TW" dirty="0" err="1" smtClean="0"/>
              <a:t>lt</a:t>
            </a:r>
            <a:r>
              <a:rPr lang="en-US" altLang="zh-TW" dirty="0" smtClean="0"/>
              <a:t>; ? &amp;</a:t>
            </a:r>
            <a:r>
              <a:rPr lang="en-US" altLang="zh-TW" dirty="0" err="1" smtClean="0"/>
              <a:t>gt</a:t>
            </a:r>
            <a:r>
              <a:rPr lang="en-US" altLang="zh-TW" dirty="0" smtClean="0"/>
              <a:t>;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30663423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避免與</a:t>
            </a:r>
            <a:r>
              <a:rPr lang="en-US" altLang="zh-TW" dirty="0" smtClean="0"/>
              <a:t>HTML Tag </a:t>
            </a:r>
            <a:r>
              <a:rPr lang="zh-TW" altLang="en-US" dirty="0" smtClean="0"/>
              <a:t>搞混 </a:t>
            </a:r>
            <a:endParaRPr lang="en-US" altLang="zh-TW" dirty="0"/>
          </a:p>
          <a:p>
            <a:pPr lvl="1"/>
            <a:r>
              <a:rPr lang="en-US" altLang="zh-TW" dirty="0"/>
              <a:t>e</a:t>
            </a:r>
            <a:r>
              <a:rPr lang="en-US" altLang="zh-TW" dirty="0" smtClean="0"/>
              <a:t>.g. &lt;body&gt;&lt;h1&gt;  &gt;  &lt;/h1&gt; &lt;/body&gt;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&amp;</a:t>
            </a:r>
            <a:r>
              <a:rPr lang="en-US" altLang="zh-TW" dirty="0" err="1"/>
              <a:t>lt</a:t>
            </a:r>
            <a:r>
              <a:rPr lang="en-US" altLang="zh-TW" dirty="0" smtClean="0"/>
              <a:t>;</a:t>
            </a:r>
            <a:r>
              <a:rPr lang="zh-TW" altLang="en-US" dirty="0" smtClean="0"/>
              <a:t> </a:t>
            </a:r>
            <a:r>
              <a:rPr lang="en-US" altLang="zh-TW" dirty="0" smtClean="0"/>
              <a:t>=&gt;</a:t>
            </a:r>
            <a:r>
              <a:rPr lang="zh-TW" altLang="en-US" dirty="0" smtClean="0"/>
              <a:t> </a:t>
            </a:r>
            <a:r>
              <a:rPr lang="en-US" altLang="zh-TW" dirty="0" smtClean="0"/>
              <a:t>&lt; </a:t>
            </a:r>
          </a:p>
          <a:p>
            <a:r>
              <a:rPr lang="en-US" altLang="zh-TW" dirty="0" smtClean="0"/>
              <a:t>&amp;</a:t>
            </a:r>
            <a:r>
              <a:rPr lang="en-US" altLang="zh-TW" dirty="0" err="1"/>
              <a:t>gt</a:t>
            </a:r>
            <a:r>
              <a:rPr lang="en-US" altLang="zh-TW" dirty="0" smtClean="0"/>
              <a:t>;</a:t>
            </a:r>
            <a:r>
              <a:rPr lang="zh-TW" altLang="en-US" dirty="0" smtClean="0"/>
              <a:t> </a:t>
            </a:r>
            <a:r>
              <a:rPr lang="en-US" altLang="zh-TW" dirty="0" smtClean="0"/>
              <a:t>=&gt;</a:t>
            </a:r>
            <a:r>
              <a:rPr lang="zh-TW" altLang="en-US" dirty="0" smtClean="0"/>
              <a:t> </a:t>
            </a:r>
            <a:r>
              <a:rPr lang="en-US" altLang="zh-TW" dirty="0" smtClean="0"/>
              <a:t>&gt;</a:t>
            </a:r>
          </a:p>
          <a:p>
            <a:r>
              <a:rPr lang="en-US" altLang="zh-TW" dirty="0" smtClean="0"/>
              <a:t>&amp;</a:t>
            </a:r>
            <a:r>
              <a:rPr lang="en-US" altLang="zh-TW" dirty="0"/>
              <a:t>amp</a:t>
            </a:r>
            <a:r>
              <a:rPr lang="en-US" altLang="zh-TW" dirty="0" smtClean="0"/>
              <a:t>;</a:t>
            </a:r>
            <a:r>
              <a:rPr lang="zh-TW" altLang="en-US" dirty="0" smtClean="0"/>
              <a:t> </a:t>
            </a:r>
            <a:r>
              <a:rPr lang="en-US" altLang="zh-TW" dirty="0" smtClean="0"/>
              <a:t>=&gt;</a:t>
            </a:r>
            <a:r>
              <a:rPr lang="zh-TW" altLang="en-US" dirty="0" smtClean="0"/>
              <a:t> </a:t>
            </a:r>
            <a:r>
              <a:rPr lang="en-US" altLang="zh-TW" dirty="0" smtClean="0"/>
              <a:t>&amp;</a:t>
            </a:r>
          </a:p>
          <a:p>
            <a:r>
              <a:rPr lang="en-US" altLang="zh-TW" dirty="0" smtClean="0"/>
              <a:t>&amp;</a:t>
            </a:r>
            <a:r>
              <a:rPr lang="en-US" altLang="zh-TW" dirty="0" err="1"/>
              <a:t>quot</a:t>
            </a:r>
            <a:r>
              <a:rPr lang="en-US" altLang="zh-TW" dirty="0" smtClean="0"/>
              <a:t>;</a:t>
            </a:r>
            <a:r>
              <a:rPr lang="zh-TW" altLang="en-US" dirty="0" smtClean="0"/>
              <a:t> </a:t>
            </a:r>
            <a:r>
              <a:rPr lang="en-US" altLang="zh-TW" dirty="0" smtClean="0"/>
              <a:t>=&gt;</a:t>
            </a:r>
            <a:r>
              <a:rPr lang="zh-TW" altLang="en-US" dirty="0" smtClean="0"/>
              <a:t> </a:t>
            </a:r>
            <a:r>
              <a:rPr lang="en-US" altLang="zh-TW" dirty="0" smtClean="0"/>
              <a:t>“</a:t>
            </a: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HTML </a:t>
            </a:r>
            <a:r>
              <a:rPr lang="zh-TW" altLang="en-US" dirty="0" smtClean="0"/>
              <a:t>跳脫字元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05787799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>
                <a:solidFill>
                  <a:srgbClr val="87005F"/>
                </a:solidFill>
                <a:latin typeface="Consolas"/>
              </a:rPr>
              <a:t>import</a:t>
            </a:r>
            <a:r>
              <a:rPr lang="en-US" altLang="zh-TW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dirty="0" err="1">
                <a:solidFill>
                  <a:srgbClr val="000087"/>
                </a:solidFill>
                <a:latin typeface="Consolas"/>
              </a:rPr>
              <a:t>HTMLParser</a:t>
            </a:r>
            <a:r>
              <a:rPr lang="en-US" altLang="zh-TW" dirty="0">
                <a:solidFill>
                  <a:srgbClr val="5F5F00"/>
                </a:solidFill>
                <a:latin typeface="Consolas"/>
              </a:rPr>
              <a:t> </a:t>
            </a:r>
            <a:endParaRPr lang="en-US" altLang="zh-TW" dirty="0" smtClean="0">
              <a:solidFill>
                <a:srgbClr val="5F5F00"/>
              </a:solidFill>
              <a:latin typeface="Consolas"/>
            </a:endParaRPr>
          </a:p>
          <a:p>
            <a:pPr marL="0" indent="0">
              <a:buNone/>
            </a:pPr>
            <a:r>
              <a:rPr lang="en-US" altLang="zh-TW" dirty="0" smtClean="0">
                <a:solidFill>
                  <a:srgbClr val="000087"/>
                </a:solidFill>
                <a:latin typeface="Consolas"/>
              </a:rPr>
              <a:t>h</a:t>
            </a:r>
            <a:r>
              <a:rPr lang="en-US" altLang="zh-TW" dirty="0" smtClean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dirty="0">
                <a:solidFill>
                  <a:srgbClr val="00005F"/>
                </a:solidFill>
                <a:latin typeface="Consolas"/>
              </a:rPr>
              <a:t>=</a:t>
            </a:r>
            <a:r>
              <a:rPr lang="en-US" altLang="zh-TW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dirty="0" err="1">
                <a:solidFill>
                  <a:srgbClr val="000087"/>
                </a:solidFill>
                <a:latin typeface="Consolas"/>
              </a:rPr>
              <a:t>HTMLParser</a:t>
            </a:r>
            <a:r>
              <a:rPr lang="en-US" altLang="zh-TW" dirty="0" err="1">
                <a:solidFill>
                  <a:srgbClr val="00005F"/>
                </a:solidFill>
                <a:latin typeface="Consolas"/>
              </a:rPr>
              <a:t>.</a:t>
            </a:r>
            <a:r>
              <a:rPr lang="en-US" altLang="zh-TW" dirty="0" err="1">
                <a:solidFill>
                  <a:srgbClr val="000087"/>
                </a:solidFill>
                <a:latin typeface="Consolas"/>
              </a:rPr>
              <a:t>HTMLParser</a:t>
            </a:r>
            <a:r>
              <a:rPr lang="en-US" altLang="zh-TW" dirty="0">
                <a:solidFill>
                  <a:srgbClr val="00005F"/>
                </a:solidFill>
                <a:latin typeface="Consolas"/>
              </a:rPr>
              <a:t>()</a:t>
            </a:r>
            <a:r>
              <a:rPr lang="en-US" altLang="zh-TW" dirty="0">
                <a:solidFill>
                  <a:srgbClr val="5F5F00"/>
                </a:solidFill>
                <a:latin typeface="Consolas"/>
              </a:rPr>
              <a:t> </a:t>
            </a:r>
            <a:endParaRPr lang="en-US" altLang="zh-TW" dirty="0" smtClean="0">
              <a:solidFill>
                <a:srgbClr val="5F5F00"/>
              </a:solidFill>
              <a:latin typeface="Consolas"/>
            </a:endParaRPr>
          </a:p>
          <a:p>
            <a:pPr marL="0" indent="0">
              <a:buNone/>
            </a:pPr>
            <a:r>
              <a:rPr lang="en-US" altLang="zh-TW" dirty="0" smtClean="0">
                <a:solidFill>
                  <a:srgbClr val="000087"/>
                </a:solidFill>
                <a:latin typeface="Consolas"/>
              </a:rPr>
              <a:t>a</a:t>
            </a:r>
            <a:r>
              <a:rPr lang="en-US" altLang="zh-TW" dirty="0" smtClean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dirty="0">
                <a:solidFill>
                  <a:srgbClr val="00005F"/>
                </a:solidFill>
                <a:latin typeface="Consolas"/>
              </a:rPr>
              <a:t>=</a:t>
            </a:r>
            <a:r>
              <a:rPr lang="en-US" altLang="zh-TW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dirty="0">
                <a:solidFill>
                  <a:srgbClr val="005F5F"/>
                </a:solidFill>
                <a:latin typeface="Consolas"/>
              </a:rPr>
              <a:t>'&amp;</a:t>
            </a:r>
            <a:r>
              <a:rPr lang="en-US" altLang="zh-TW" dirty="0" err="1">
                <a:solidFill>
                  <a:srgbClr val="005F5F"/>
                </a:solidFill>
                <a:latin typeface="Consolas"/>
              </a:rPr>
              <a:t>lt;qoo&amp;gt</a:t>
            </a:r>
            <a:r>
              <a:rPr lang="en-US" altLang="zh-TW" dirty="0">
                <a:solidFill>
                  <a:srgbClr val="005F5F"/>
                </a:solidFill>
                <a:latin typeface="Consolas"/>
              </a:rPr>
              <a:t>; 123,555,111,99'</a:t>
            </a:r>
            <a:r>
              <a:rPr lang="en-US" altLang="zh-TW" dirty="0">
                <a:solidFill>
                  <a:srgbClr val="5F5F00"/>
                </a:solidFill>
                <a:latin typeface="Consolas"/>
              </a:rPr>
              <a:t> </a:t>
            </a:r>
            <a:endParaRPr lang="en-US" altLang="zh-TW" dirty="0" smtClean="0">
              <a:solidFill>
                <a:srgbClr val="5F5F00"/>
              </a:solidFill>
              <a:latin typeface="Consolas"/>
            </a:endParaRPr>
          </a:p>
          <a:p>
            <a:pPr marL="0" indent="0">
              <a:buNone/>
            </a:pPr>
            <a:r>
              <a:rPr lang="en-US" altLang="zh-TW" dirty="0" smtClean="0">
                <a:solidFill>
                  <a:srgbClr val="87005F"/>
                </a:solidFill>
                <a:latin typeface="Consolas"/>
              </a:rPr>
              <a:t>print</a:t>
            </a:r>
            <a:r>
              <a:rPr lang="en-US" altLang="zh-TW" dirty="0" smtClean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dirty="0" err="1">
                <a:solidFill>
                  <a:srgbClr val="000087"/>
                </a:solidFill>
                <a:latin typeface="Consolas"/>
              </a:rPr>
              <a:t>h</a:t>
            </a:r>
            <a:r>
              <a:rPr lang="en-US" altLang="zh-TW" dirty="0" err="1">
                <a:solidFill>
                  <a:srgbClr val="00005F"/>
                </a:solidFill>
                <a:latin typeface="Consolas"/>
              </a:rPr>
              <a:t>.</a:t>
            </a:r>
            <a:r>
              <a:rPr lang="en-US" altLang="zh-TW" dirty="0" err="1">
                <a:solidFill>
                  <a:srgbClr val="000087"/>
                </a:solidFill>
                <a:latin typeface="Consolas"/>
              </a:rPr>
              <a:t>unescape</a:t>
            </a:r>
            <a:r>
              <a:rPr lang="en-US" altLang="zh-TW" dirty="0">
                <a:solidFill>
                  <a:srgbClr val="00005F"/>
                </a:solidFill>
                <a:latin typeface="Consolas"/>
              </a:rPr>
              <a:t>(</a:t>
            </a:r>
            <a:r>
              <a:rPr lang="en-US" altLang="zh-TW" dirty="0">
                <a:solidFill>
                  <a:srgbClr val="000087"/>
                </a:solidFill>
                <a:latin typeface="Consolas"/>
              </a:rPr>
              <a:t>a</a:t>
            </a:r>
            <a:r>
              <a:rPr lang="en-US" altLang="zh-TW" dirty="0">
                <a:solidFill>
                  <a:srgbClr val="00005F"/>
                </a:solidFill>
                <a:latin typeface="Consolas"/>
              </a:rPr>
              <a:t>)</a:t>
            </a:r>
            <a:endParaRPr lang="en-US" altLang="zh-TW" dirty="0"/>
          </a:p>
          <a:p>
            <a:pPr marL="0" indent="0">
              <a:buNone/>
            </a:pPr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如何替換跳脫字元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80130526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sz="2000" dirty="0">
                <a:solidFill>
                  <a:srgbClr val="000087"/>
                </a:solidFill>
                <a:latin typeface="Consolas"/>
              </a:rPr>
              <a:t>a</a:t>
            </a:r>
            <a:r>
              <a:rPr lang="en-US" altLang="zh-TW" sz="20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2000" dirty="0">
                <a:solidFill>
                  <a:srgbClr val="00005F"/>
                </a:solidFill>
                <a:latin typeface="Consolas"/>
              </a:rPr>
              <a:t>=</a:t>
            </a:r>
            <a:r>
              <a:rPr lang="en-US" altLang="zh-TW" sz="20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2000" dirty="0">
                <a:solidFill>
                  <a:srgbClr val="005F5F"/>
                </a:solidFill>
                <a:latin typeface="Consolas"/>
              </a:rPr>
              <a:t>'&amp;</a:t>
            </a:r>
            <a:r>
              <a:rPr lang="en-US" altLang="zh-TW" sz="2000" dirty="0" err="1">
                <a:solidFill>
                  <a:srgbClr val="005F5F"/>
                </a:solidFill>
                <a:latin typeface="Consolas"/>
              </a:rPr>
              <a:t>lt;qoo&amp;gt</a:t>
            </a:r>
            <a:r>
              <a:rPr lang="en-US" altLang="zh-TW" sz="2000" dirty="0">
                <a:solidFill>
                  <a:srgbClr val="005F5F"/>
                </a:solidFill>
                <a:latin typeface="Consolas"/>
              </a:rPr>
              <a:t>; 123,555,111,99'</a:t>
            </a:r>
            <a:r>
              <a:rPr lang="en-US" altLang="zh-TW" sz="2000" dirty="0">
                <a:solidFill>
                  <a:srgbClr val="5F5F00"/>
                </a:solidFill>
                <a:latin typeface="Consolas"/>
              </a:rPr>
              <a:t> </a:t>
            </a:r>
            <a:endParaRPr lang="en-US" altLang="zh-TW" sz="2000" dirty="0" smtClean="0">
              <a:solidFill>
                <a:srgbClr val="5F5F00"/>
              </a:solidFill>
              <a:latin typeface="Consolas"/>
            </a:endParaRPr>
          </a:p>
          <a:p>
            <a:pPr marL="0" indent="0">
              <a:buNone/>
            </a:pPr>
            <a:r>
              <a:rPr lang="en-US" altLang="zh-TW" sz="2000" dirty="0" smtClean="0">
                <a:solidFill>
                  <a:srgbClr val="87005F"/>
                </a:solidFill>
                <a:latin typeface="Consolas"/>
              </a:rPr>
              <a:t>print</a:t>
            </a:r>
            <a:r>
              <a:rPr lang="en-US" altLang="zh-TW" sz="2000" dirty="0" smtClean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2000" dirty="0" err="1">
                <a:solidFill>
                  <a:srgbClr val="000087"/>
                </a:solidFill>
                <a:latin typeface="Consolas"/>
              </a:rPr>
              <a:t>a</a:t>
            </a:r>
            <a:r>
              <a:rPr lang="en-US" altLang="zh-TW" sz="2000" dirty="0" err="1">
                <a:solidFill>
                  <a:srgbClr val="00005F"/>
                </a:solidFill>
                <a:latin typeface="Consolas"/>
              </a:rPr>
              <a:t>.</a:t>
            </a:r>
            <a:r>
              <a:rPr lang="en-US" altLang="zh-TW" sz="2000" dirty="0" err="1">
                <a:solidFill>
                  <a:srgbClr val="000087"/>
                </a:solidFill>
                <a:latin typeface="Consolas"/>
              </a:rPr>
              <a:t>replace</a:t>
            </a:r>
            <a:r>
              <a:rPr lang="en-US" altLang="zh-TW" sz="2000" dirty="0">
                <a:solidFill>
                  <a:srgbClr val="00005F"/>
                </a:solidFill>
                <a:latin typeface="Consolas"/>
              </a:rPr>
              <a:t>(</a:t>
            </a:r>
            <a:r>
              <a:rPr lang="en-US" altLang="zh-TW" sz="2000" dirty="0">
                <a:solidFill>
                  <a:srgbClr val="005F5F"/>
                </a:solidFill>
                <a:latin typeface="Consolas"/>
              </a:rPr>
              <a:t>'&amp;</a:t>
            </a:r>
            <a:r>
              <a:rPr lang="en-US" altLang="zh-TW" sz="2000" dirty="0" err="1">
                <a:solidFill>
                  <a:srgbClr val="005F5F"/>
                </a:solidFill>
                <a:latin typeface="Consolas"/>
              </a:rPr>
              <a:t>lt</a:t>
            </a:r>
            <a:r>
              <a:rPr lang="en-US" altLang="zh-TW" sz="2000" dirty="0">
                <a:solidFill>
                  <a:srgbClr val="005F5F"/>
                </a:solidFill>
                <a:latin typeface="Consolas"/>
              </a:rPr>
              <a:t>;'</a:t>
            </a:r>
            <a:r>
              <a:rPr lang="en-US" altLang="zh-TW" sz="2000" dirty="0">
                <a:solidFill>
                  <a:srgbClr val="00005F"/>
                </a:solidFill>
                <a:latin typeface="Consolas"/>
              </a:rPr>
              <a:t>,</a:t>
            </a:r>
            <a:r>
              <a:rPr lang="en-US" altLang="zh-TW" sz="20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2000" dirty="0">
                <a:solidFill>
                  <a:srgbClr val="005F5F"/>
                </a:solidFill>
                <a:latin typeface="Consolas"/>
              </a:rPr>
              <a:t>'&lt;'</a:t>
            </a:r>
            <a:r>
              <a:rPr lang="en-US" altLang="zh-TW" sz="2000" dirty="0">
                <a:solidFill>
                  <a:srgbClr val="00005F"/>
                </a:solidFill>
                <a:latin typeface="Consolas"/>
              </a:rPr>
              <a:t>).</a:t>
            </a:r>
            <a:r>
              <a:rPr lang="en-US" altLang="zh-TW" sz="2000" dirty="0">
                <a:solidFill>
                  <a:srgbClr val="000087"/>
                </a:solidFill>
                <a:latin typeface="Consolas"/>
              </a:rPr>
              <a:t>replace</a:t>
            </a:r>
            <a:r>
              <a:rPr lang="en-US" altLang="zh-TW" sz="2000" dirty="0">
                <a:solidFill>
                  <a:srgbClr val="00005F"/>
                </a:solidFill>
                <a:latin typeface="Consolas"/>
              </a:rPr>
              <a:t>(</a:t>
            </a:r>
            <a:r>
              <a:rPr lang="en-US" altLang="zh-TW" sz="2000" dirty="0">
                <a:solidFill>
                  <a:srgbClr val="005F5F"/>
                </a:solidFill>
                <a:latin typeface="Consolas"/>
              </a:rPr>
              <a:t>'&amp;</a:t>
            </a:r>
            <a:r>
              <a:rPr lang="en-US" altLang="zh-TW" sz="2000" dirty="0" err="1">
                <a:solidFill>
                  <a:srgbClr val="005F5F"/>
                </a:solidFill>
                <a:latin typeface="Consolas"/>
              </a:rPr>
              <a:t>gt</a:t>
            </a:r>
            <a:r>
              <a:rPr lang="en-US" altLang="zh-TW" sz="2000" dirty="0">
                <a:solidFill>
                  <a:srgbClr val="005F5F"/>
                </a:solidFill>
                <a:latin typeface="Consolas"/>
              </a:rPr>
              <a:t>;'</a:t>
            </a:r>
            <a:r>
              <a:rPr lang="en-US" altLang="zh-TW" sz="2000" dirty="0">
                <a:solidFill>
                  <a:srgbClr val="00005F"/>
                </a:solidFill>
                <a:latin typeface="Consolas"/>
              </a:rPr>
              <a:t>,</a:t>
            </a:r>
            <a:r>
              <a:rPr lang="en-US" altLang="zh-TW" sz="20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2000" dirty="0">
                <a:solidFill>
                  <a:srgbClr val="005F5F"/>
                </a:solidFill>
                <a:latin typeface="Consolas"/>
              </a:rPr>
              <a:t>'&gt;'</a:t>
            </a:r>
            <a:r>
              <a:rPr lang="en-US" altLang="zh-TW" sz="2000" dirty="0">
                <a:solidFill>
                  <a:srgbClr val="00005F"/>
                </a:solidFill>
                <a:latin typeface="Consolas"/>
              </a:rPr>
              <a:t>)</a:t>
            </a:r>
            <a:endParaRPr lang="en-US" altLang="zh-TW" sz="2000" dirty="0"/>
          </a:p>
          <a:p>
            <a:pPr marL="0" indent="0">
              <a:buNone/>
            </a:pPr>
            <a:endParaRPr lang="zh-TW" altLang="en-US" sz="2000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或使用</a:t>
            </a:r>
            <a:r>
              <a:rPr lang="en-US" altLang="zh-TW" dirty="0" smtClean="0"/>
              <a:t>replace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17473193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5625" y="1196752"/>
            <a:ext cx="6332750" cy="4641850"/>
          </a:xfrm>
        </p:spPr>
      </p:pic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開標時間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80094486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sz="2400" dirty="0">
                <a:solidFill>
                  <a:srgbClr val="87005F"/>
                </a:solidFill>
                <a:latin typeface="Consolas"/>
              </a:rPr>
              <a:t>from</a:t>
            </a:r>
            <a:r>
              <a:rPr lang="en-US" altLang="zh-TW" sz="24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2400" dirty="0" err="1">
                <a:solidFill>
                  <a:srgbClr val="000087"/>
                </a:solidFill>
                <a:latin typeface="Consolas"/>
              </a:rPr>
              <a:t>datetime</a:t>
            </a:r>
            <a:r>
              <a:rPr lang="en-US" altLang="zh-TW" sz="24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2400" dirty="0">
                <a:solidFill>
                  <a:srgbClr val="87005F"/>
                </a:solidFill>
                <a:latin typeface="Consolas"/>
              </a:rPr>
              <a:t>import</a:t>
            </a:r>
            <a:r>
              <a:rPr lang="en-US" altLang="zh-TW" sz="24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2400" dirty="0" err="1">
                <a:solidFill>
                  <a:srgbClr val="000087"/>
                </a:solidFill>
                <a:latin typeface="Consolas"/>
              </a:rPr>
              <a:t>date</a:t>
            </a:r>
            <a:r>
              <a:rPr lang="en-US" altLang="zh-TW" sz="2400" dirty="0" err="1">
                <a:solidFill>
                  <a:srgbClr val="00005F"/>
                </a:solidFill>
                <a:latin typeface="Consolas"/>
              </a:rPr>
              <a:t>,</a:t>
            </a:r>
            <a:r>
              <a:rPr lang="en-US" altLang="zh-TW" sz="2400" dirty="0" err="1">
                <a:solidFill>
                  <a:srgbClr val="000087"/>
                </a:solidFill>
                <a:latin typeface="Consolas"/>
              </a:rPr>
              <a:t>datetime</a:t>
            </a:r>
            <a:r>
              <a:rPr lang="en-US" altLang="zh-TW" sz="2400" dirty="0">
                <a:solidFill>
                  <a:srgbClr val="5F5F00"/>
                </a:solidFill>
                <a:latin typeface="Consolas"/>
              </a:rPr>
              <a:t> </a:t>
            </a:r>
            <a:endParaRPr lang="en-US" altLang="zh-TW" sz="2400" dirty="0" smtClean="0">
              <a:solidFill>
                <a:srgbClr val="5F5F00"/>
              </a:solidFill>
              <a:latin typeface="Consolas"/>
            </a:endParaRPr>
          </a:p>
          <a:p>
            <a:pPr marL="0" indent="0">
              <a:buNone/>
            </a:pPr>
            <a:r>
              <a:rPr lang="en-US" altLang="zh-TW" sz="2400" dirty="0" err="1" smtClean="0">
                <a:solidFill>
                  <a:srgbClr val="000087"/>
                </a:solidFill>
                <a:latin typeface="Consolas"/>
              </a:rPr>
              <a:t>currenttime</a:t>
            </a:r>
            <a:r>
              <a:rPr lang="en-US" altLang="zh-TW" sz="2400" dirty="0" smtClean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2400" dirty="0">
                <a:solidFill>
                  <a:srgbClr val="00005F"/>
                </a:solidFill>
                <a:latin typeface="Consolas"/>
              </a:rPr>
              <a:t>=</a:t>
            </a:r>
            <a:r>
              <a:rPr lang="en-US" altLang="zh-TW" sz="24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2400" dirty="0" err="1">
                <a:solidFill>
                  <a:srgbClr val="000087"/>
                </a:solidFill>
                <a:latin typeface="Consolas"/>
              </a:rPr>
              <a:t>datetime</a:t>
            </a:r>
            <a:r>
              <a:rPr lang="en-US" altLang="zh-TW" sz="2400" dirty="0" err="1">
                <a:solidFill>
                  <a:srgbClr val="00005F"/>
                </a:solidFill>
                <a:latin typeface="Consolas"/>
              </a:rPr>
              <a:t>.</a:t>
            </a:r>
            <a:r>
              <a:rPr lang="en-US" altLang="zh-TW" sz="2400" dirty="0" err="1">
                <a:solidFill>
                  <a:srgbClr val="000087"/>
                </a:solidFill>
                <a:latin typeface="Consolas"/>
              </a:rPr>
              <a:t>now</a:t>
            </a:r>
            <a:r>
              <a:rPr lang="en-US" altLang="zh-TW" sz="2400" dirty="0">
                <a:solidFill>
                  <a:srgbClr val="00005F"/>
                </a:solidFill>
                <a:latin typeface="Consolas"/>
              </a:rPr>
              <a:t>()</a:t>
            </a:r>
            <a:r>
              <a:rPr lang="en-US" altLang="zh-TW" sz="2400" dirty="0">
                <a:solidFill>
                  <a:srgbClr val="5F5F00"/>
                </a:solidFill>
                <a:latin typeface="Consolas"/>
              </a:rPr>
              <a:t> </a:t>
            </a:r>
            <a:endParaRPr lang="en-US" altLang="zh-TW" sz="2400" dirty="0" smtClean="0">
              <a:solidFill>
                <a:srgbClr val="5F5F00"/>
              </a:solidFill>
              <a:latin typeface="Consolas"/>
            </a:endParaRPr>
          </a:p>
          <a:p>
            <a:pPr marL="0" indent="0">
              <a:buNone/>
            </a:pPr>
            <a:r>
              <a:rPr lang="en-US" altLang="zh-TW" sz="2400" dirty="0" smtClean="0">
                <a:solidFill>
                  <a:srgbClr val="87005F"/>
                </a:solidFill>
                <a:latin typeface="Consolas"/>
              </a:rPr>
              <a:t>print</a:t>
            </a:r>
            <a:r>
              <a:rPr lang="en-US" altLang="zh-TW" sz="2400" dirty="0" smtClean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2400" dirty="0" err="1">
                <a:solidFill>
                  <a:srgbClr val="000087"/>
                </a:solidFill>
                <a:latin typeface="Consolas"/>
              </a:rPr>
              <a:t>currenttime</a:t>
            </a:r>
            <a:r>
              <a:rPr lang="en-US" altLang="zh-TW" sz="2400" dirty="0" err="1">
                <a:solidFill>
                  <a:srgbClr val="00005F"/>
                </a:solidFill>
                <a:latin typeface="Consolas"/>
              </a:rPr>
              <a:t>.</a:t>
            </a:r>
            <a:r>
              <a:rPr lang="en-US" altLang="zh-TW" sz="2400" dirty="0" err="1">
                <a:solidFill>
                  <a:srgbClr val="000087"/>
                </a:solidFill>
                <a:latin typeface="Consolas"/>
              </a:rPr>
              <a:t>strftime</a:t>
            </a:r>
            <a:r>
              <a:rPr lang="en-US" altLang="zh-TW" sz="2400" dirty="0">
                <a:solidFill>
                  <a:srgbClr val="00005F"/>
                </a:solidFill>
                <a:latin typeface="Consolas"/>
              </a:rPr>
              <a:t>(</a:t>
            </a:r>
            <a:r>
              <a:rPr lang="en-US" altLang="zh-TW" sz="2400" dirty="0">
                <a:solidFill>
                  <a:srgbClr val="005F5F"/>
                </a:solidFill>
                <a:latin typeface="Consolas"/>
              </a:rPr>
              <a:t>"%Y-%m-%d"</a:t>
            </a:r>
            <a:r>
              <a:rPr lang="en-US" altLang="zh-TW" sz="2400" dirty="0">
                <a:solidFill>
                  <a:srgbClr val="00005F"/>
                </a:solidFill>
                <a:latin typeface="Consolas"/>
              </a:rPr>
              <a:t>)</a:t>
            </a:r>
            <a:r>
              <a:rPr lang="en-US" altLang="zh-TW" sz="2400" dirty="0">
                <a:solidFill>
                  <a:srgbClr val="5F5F00"/>
                </a:solidFill>
                <a:latin typeface="Consolas"/>
              </a:rPr>
              <a:t> </a:t>
            </a:r>
            <a:endParaRPr lang="en-US" altLang="zh-TW" sz="2400" dirty="0" smtClean="0">
              <a:solidFill>
                <a:srgbClr val="5F5F00"/>
              </a:solidFill>
              <a:latin typeface="Consolas"/>
            </a:endParaRPr>
          </a:p>
          <a:p>
            <a:pPr marL="0" indent="0">
              <a:buNone/>
            </a:pPr>
            <a:endParaRPr lang="en-US" altLang="zh-TW" sz="2400" dirty="0" smtClean="0">
              <a:solidFill>
                <a:srgbClr val="5F5F00"/>
              </a:solidFill>
              <a:latin typeface="Consolas"/>
            </a:endParaRPr>
          </a:p>
          <a:p>
            <a:pPr marL="0" indent="0">
              <a:buNone/>
            </a:pPr>
            <a:endParaRPr lang="en-US" altLang="zh-TW" sz="2400" dirty="0">
              <a:solidFill>
                <a:srgbClr val="5F5F00"/>
              </a:solidFill>
              <a:latin typeface="Consolas"/>
            </a:endParaRPr>
          </a:p>
          <a:p>
            <a:pPr marL="0" indent="0">
              <a:buNone/>
            </a:pPr>
            <a:r>
              <a:rPr lang="en-US" altLang="zh-TW" sz="2400" dirty="0" smtClean="0">
                <a:solidFill>
                  <a:srgbClr val="000087"/>
                </a:solidFill>
                <a:latin typeface="Consolas"/>
              </a:rPr>
              <a:t>a</a:t>
            </a:r>
            <a:r>
              <a:rPr lang="en-US" altLang="zh-TW" sz="2400" dirty="0" smtClean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2400" dirty="0">
                <a:solidFill>
                  <a:srgbClr val="00005F"/>
                </a:solidFill>
                <a:latin typeface="Consolas"/>
              </a:rPr>
              <a:t>=</a:t>
            </a:r>
            <a:r>
              <a:rPr lang="en-US" altLang="zh-TW" sz="24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2400" dirty="0">
                <a:solidFill>
                  <a:srgbClr val="005F5F"/>
                </a:solidFill>
                <a:latin typeface="Consolas"/>
              </a:rPr>
              <a:t>'2014-05-03 14:00'</a:t>
            </a:r>
            <a:r>
              <a:rPr lang="en-US" altLang="zh-TW" sz="2400" dirty="0">
                <a:solidFill>
                  <a:srgbClr val="5F5F00"/>
                </a:solidFill>
                <a:latin typeface="Consolas"/>
              </a:rPr>
              <a:t> </a:t>
            </a:r>
            <a:endParaRPr lang="en-US" altLang="zh-TW" sz="2400" dirty="0" smtClean="0">
              <a:solidFill>
                <a:srgbClr val="5F5F00"/>
              </a:solidFill>
              <a:latin typeface="Consolas"/>
            </a:endParaRPr>
          </a:p>
          <a:p>
            <a:pPr marL="0" indent="0">
              <a:buNone/>
            </a:pPr>
            <a:r>
              <a:rPr lang="en-US" altLang="zh-TW" sz="2400" dirty="0" smtClean="0">
                <a:solidFill>
                  <a:srgbClr val="87005F"/>
                </a:solidFill>
                <a:latin typeface="Consolas"/>
              </a:rPr>
              <a:t>print</a:t>
            </a:r>
            <a:r>
              <a:rPr lang="en-US" altLang="zh-TW" sz="2400" dirty="0" smtClean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2400" dirty="0" err="1">
                <a:solidFill>
                  <a:srgbClr val="000087"/>
                </a:solidFill>
                <a:latin typeface="Consolas"/>
              </a:rPr>
              <a:t>datetime</a:t>
            </a:r>
            <a:r>
              <a:rPr lang="en-US" altLang="zh-TW" sz="2400" dirty="0" err="1">
                <a:solidFill>
                  <a:srgbClr val="00005F"/>
                </a:solidFill>
                <a:latin typeface="Consolas"/>
              </a:rPr>
              <a:t>.</a:t>
            </a:r>
            <a:r>
              <a:rPr lang="en-US" altLang="zh-TW" sz="2400" dirty="0" err="1">
                <a:solidFill>
                  <a:srgbClr val="000087"/>
                </a:solidFill>
                <a:latin typeface="Consolas"/>
              </a:rPr>
              <a:t>strptime</a:t>
            </a:r>
            <a:r>
              <a:rPr lang="en-US" altLang="zh-TW" sz="2400" dirty="0">
                <a:solidFill>
                  <a:srgbClr val="00005F"/>
                </a:solidFill>
                <a:latin typeface="Consolas"/>
              </a:rPr>
              <a:t>(</a:t>
            </a:r>
            <a:r>
              <a:rPr lang="en-US" altLang="zh-TW" sz="2400" dirty="0">
                <a:solidFill>
                  <a:srgbClr val="000087"/>
                </a:solidFill>
                <a:latin typeface="Consolas"/>
              </a:rPr>
              <a:t>a</a:t>
            </a:r>
            <a:r>
              <a:rPr lang="en-US" altLang="zh-TW" sz="2400" dirty="0">
                <a:solidFill>
                  <a:srgbClr val="00005F"/>
                </a:solidFill>
                <a:latin typeface="Consolas"/>
              </a:rPr>
              <a:t>,</a:t>
            </a:r>
            <a:r>
              <a:rPr lang="en-US" altLang="zh-TW" sz="24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2400" dirty="0">
                <a:solidFill>
                  <a:srgbClr val="005F5F"/>
                </a:solidFill>
                <a:latin typeface="Consolas"/>
              </a:rPr>
              <a:t>"%Y-%m-%d %H:%M"</a:t>
            </a:r>
            <a:r>
              <a:rPr lang="en-US" altLang="zh-TW" sz="2400" dirty="0">
                <a:solidFill>
                  <a:srgbClr val="00005F"/>
                </a:solidFill>
                <a:latin typeface="Consolas"/>
              </a:rPr>
              <a:t>)</a:t>
            </a:r>
            <a:endParaRPr lang="en-US" altLang="zh-TW" sz="2400" dirty="0"/>
          </a:p>
          <a:p>
            <a:pPr marL="0" indent="0">
              <a:buNone/>
            </a:pPr>
            <a:endParaRPr lang="zh-TW" altLang="en-US" sz="2400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時間跟字串轉換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88004499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102/12/10 10:30  </a:t>
            </a:r>
            <a:r>
              <a:rPr lang="zh-TW" altLang="en-US" dirty="0" smtClean="0"/>
              <a:t>無法直接使用函式轉換</a:t>
            </a:r>
            <a:endParaRPr lang="en-US" altLang="zh-TW" dirty="0" smtClean="0"/>
          </a:p>
          <a:p>
            <a:endParaRPr lang="en-US" altLang="zh-TW" dirty="0"/>
          </a:p>
          <a:p>
            <a:r>
              <a:rPr lang="zh-TW" altLang="en-US" dirty="0" smtClean="0"/>
              <a:t>必須先將民國</a:t>
            </a:r>
            <a:r>
              <a:rPr lang="en-US" altLang="zh-TW" dirty="0" smtClean="0"/>
              <a:t>102</a:t>
            </a:r>
            <a:r>
              <a:rPr lang="zh-TW" altLang="en-US" dirty="0" smtClean="0"/>
              <a:t>年 轉換成</a:t>
            </a:r>
            <a:r>
              <a:rPr lang="en-US" altLang="zh-TW" dirty="0" smtClean="0"/>
              <a:t>2013</a:t>
            </a:r>
            <a:r>
              <a:rPr lang="zh-TW" altLang="en-US" dirty="0" smtClean="0"/>
              <a:t>年</a:t>
            </a:r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政府網站</a:t>
            </a:r>
            <a:r>
              <a:rPr lang="zh-TW" altLang="en-US" dirty="0" smtClean="0"/>
              <a:t>時間</a:t>
            </a:r>
            <a:r>
              <a:rPr lang="en-US" altLang="zh-TW" dirty="0" smtClean="0"/>
              <a:t>: </a:t>
            </a:r>
            <a:r>
              <a:rPr lang="zh-TW" altLang="en-US" dirty="0" smtClean="0"/>
              <a:t>民國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33838184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 err="1">
                <a:solidFill>
                  <a:srgbClr val="000087"/>
                </a:solidFill>
                <a:latin typeface="Consolas"/>
              </a:rPr>
              <a:t>response_date</a:t>
            </a:r>
            <a:r>
              <a:rPr lang="en-US" altLang="zh-TW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dirty="0">
                <a:solidFill>
                  <a:srgbClr val="00005F"/>
                </a:solidFill>
                <a:latin typeface="Consolas"/>
              </a:rPr>
              <a:t>=</a:t>
            </a:r>
            <a:r>
              <a:rPr lang="en-US" altLang="zh-TW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dirty="0">
                <a:solidFill>
                  <a:srgbClr val="005F5F"/>
                </a:solidFill>
                <a:latin typeface="Consolas"/>
              </a:rPr>
              <a:t>'102/12/10 10:30'</a:t>
            </a:r>
            <a:r>
              <a:rPr lang="en-US" altLang="zh-TW" dirty="0">
                <a:solidFill>
                  <a:srgbClr val="5F5F00"/>
                </a:solidFill>
                <a:latin typeface="Consolas"/>
              </a:rPr>
              <a:t> </a:t>
            </a:r>
          </a:p>
          <a:p>
            <a:pPr marL="0" indent="0">
              <a:buNone/>
            </a:pPr>
            <a:r>
              <a:rPr lang="en-US" altLang="zh-TW" dirty="0" err="1">
                <a:solidFill>
                  <a:srgbClr val="000087"/>
                </a:solidFill>
                <a:latin typeface="Consolas"/>
              </a:rPr>
              <a:t>getyear</a:t>
            </a:r>
            <a:r>
              <a:rPr lang="en-US" altLang="zh-TW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dirty="0">
                <a:solidFill>
                  <a:srgbClr val="00005F"/>
                </a:solidFill>
                <a:latin typeface="Consolas"/>
              </a:rPr>
              <a:t>=</a:t>
            </a:r>
            <a:r>
              <a:rPr lang="en-US" altLang="zh-TW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dirty="0" err="1">
                <a:solidFill>
                  <a:srgbClr val="000087"/>
                </a:solidFill>
                <a:latin typeface="Consolas"/>
              </a:rPr>
              <a:t>response_date</a:t>
            </a:r>
            <a:r>
              <a:rPr lang="en-US" altLang="zh-TW" dirty="0" err="1">
                <a:solidFill>
                  <a:srgbClr val="00005F"/>
                </a:solidFill>
                <a:latin typeface="Consolas"/>
              </a:rPr>
              <a:t>.</a:t>
            </a:r>
            <a:r>
              <a:rPr lang="en-US" altLang="zh-TW" dirty="0" err="1">
                <a:solidFill>
                  <a:srgbClr val="000087"/>
                </a:solidFill>
                <a:latin typeface="Consolas"/>
              </a:rPr>
              <a:t>split</a:t>
            </a:r>
            <a:r>
              <a:rPr lang="en-US" altLang="zh-TW" dirty="0">
                <a:solidFill>
                  <a:srgbClr val="00005F"/>
                </a:solidFill>
                <a:latin typeface="Consolas"/>
              </a:rPr>
              <a:t>(</a:t>
            </a:r>
            <a:r>
              <a:rPr lang="en-US" altLang="zh-TW" dirty="0">
                <a:solidFill>
                  <a:srgbClr val="005F5F"/>
                </a:solidFill>
                <a:latin typeface="Consolas"/>
              </a:rPr>
              <a:t>'/'</a:t>
            </a:r>
            <a:r>
              <a:rPr lang="en-US" altLang="zh-TW" dirty="0">
                <a:solidFill>
                  <a:srgbClr val="00005F"/>
                </a:solidFill>
                <a:latin typeface="Consolas"/>
              </a:rPr>
              <a:t>,</a:t>
            </a:r>
            <a:r>
              <a:rPr lang="en-US" altLang="zh-TW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dirty="0">
                <a:solidFill>
                  <a:srgbClr val="005F00"/>
                </a:solidFill>
                <a:latin typeface="Consolas"/>
              </a:rPr>
              <a:t>1</a:t>
            </a:r>
            <a:r>
              <a:rPr lang="en-US" altLang="zh-TW" dirty="0">
                <a:solidFill>
                  <a:srgbClr val="00005F"/>
                </a:solidFill>
                <a:latin typeface="Consolas"/>
              </a:rPr>
              <a:t>)</a:t>
            </a:r>
            <a:r>
              <a:rPr lang="en-US" altLang="zh-TW" dirty="0">
                <a:solidFill>
                  <a:srgbClr val="5F5F00"/>
                </a:solidFill>
                <a:latin typeface="Consolas"/>
              </a:rPr>
              <a:t> </a:t>
            </a:r>
          </a:p>
          <a:p>
            <a:endParaRPr lang="zh-TW" altLang="en-US" dirty="0"/>
          </a:p>
          <a:p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取得年分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10113956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將民國年分轉化成數字後 </a:t>
            </a:r>
            <a:r>
              <a:rPr lang="en-US" altLang="zh-TW" dirty="0" smtClean="0"/>
              <a:t>+ 1911</a:t>
            </a:r>
          </a:p>
          <a:p>
            <a:r>
              <a:rPr lang="zh-TW" altLang="en-US" dirty="0"/>
              <a:t>得到的西元</a:t>
            </a:r>
            <a:r>
              <a:rPr lang="zh-TW" altLang="en-US" dirty="0" smtClean="0"/>
              <a:t>年跟原</a:t>
            </a:r>
            <a:r>
              <a:rPr lang="en-US" altLang="zh-TW" b="1" dirty="0" smtClean="0"/>
              <a:t>”</a:t>
            </a:r>
            <a:r>
              <a:rPr lang="zh-TW" altLang="en-US" b="1" dirty="0" smtClean="0"/>
              <a:t>月</a:t>
            </a:r>
            <a:r>
              <a:rPr lang="en-US" altLang="zh-TW" b="1" dirty="0" smtClean="0"/>
              <a:t>/</a:t>
            </a:r>
            <a:r>
              <a:rPr lang="zh-TW" altLang="en-US" b="1" dirty="0" smtClean="0"/>
              <a:t>日 時</a:t>
            </a:r>
            <a:r>
              <a:rPr lang="en-US" altLang="zh-TW" b="1" dirty="0" smtClean="0"/>
              <a:t>:</a:t>
            </a:r>
            <a:r>
              <a:rPr lang="zh-TW" altLang="en-US" b="1" dirty="0" smtClean="0"/>
              <a:t>分</a:t>
            </a:r>
            <a:r>
              <a:rPr lang="en-US" altLang="zh-TW" b="1" dirty="0" smtClean="0"/>
              <a:t>”</a:t>
            </a:r>
            <a:r>
              <a:rPr lang="zh-TW" altLang="en-US" dirty="0" smtClean="0"/>
              <a:t> 字串結合</a:t>
            </a:r>
            <a:r>
              <a:rPr lang="en-US" altLang="zh-TW" dirty="0" smtClean="0"/>
              <a:t>(join)</a:t>
            </a:r>
            <a:endParaRPr lang="en-US" altLang="zh-TW" dirty="0"/>
          </a:p>
          <a:p>
            <a:endParaRPr lang="en-US" altLang="zh-TW" dirty="0" smtClean="0"/>
          </a:p>
          <a:p>
            <a:pPr marL="0" indent="0">
              <a:buNone/>
            </a:pPr>
            <a:r>
              <a:rPr lang="en-US" altLang="zh-TW" dirty="0" err="1">
                <a:solidFill>
                  <a:srgbClr val="000087"/>
                </a:solidFill>
                <a:latin typeface="Consolas"/>
              </a:rPr>
              <a:t>bctime</a:t>
            </a:r>
            <a:r>
              <a:rPr lang="en-US" altLang="zh-TW" dirty="0">
                <a:solidFill>
                  <a:srgbClr val="00005F"/>
                </a:solidFill>
                <a:latin typeface="Consolas"/>
              </a:rPr>
              <a:t>=</a:t>
            </a:r>
            <a:r>
              <a:rPr lang="en-US" altLang="zh-TW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dirty="0" err="1">
                <a:solidFill>
                  <a:srgbClr val="000087"/>
                </a:solidFill>
                <a:latin typeface="Consolas"/>
              </a:rPr>
              <a:t>str</a:t>
            </a:r>
            <a:r>
              <a:rPr lang="en-US" altLang="zh-TW" dirty="0">
                <a:solidFill>
                  <a:srgbClr val="00005F"/>
                </a:solidFill>
                <a:latin typeface="Consolas"/>
              </a:rPr>
              <a:t>(</a:t>
            </a:r>
            <a:r>
              <a:rPr lang="en-US" altLang="zh-TW" dirty="0" err="1">
                <a:solidFill>
                  <a:srgbClr val="000087"/>
                </a:solidFill>
                <a:latin typeface="Consolas"/>
              </a:rPr>
              <a:t>int</a:t>
            </a:r>
            <a:r>
              <a:rPr lang="en-US" altLang="zh-TW" dirty="0">
                <a:solidFill>
                  <a:srgbClr val="00005F"/>
                </a:solidFill>
                <a:latin typeface="Consolas"/>
              </a:rPr>
              <a:t>(</a:t>
            </a:r>
            <a:r>
              <a:rPr lang="en-US" altLang="zh-TW" dirty="0" err="1">
                <a:solidFill>
                  <a:srgbClr val="000087"/>
                </a:solidFill>
                <a:latin typeface="Consolas"/>
              </a:rPr>
              <a:t>getyear</a:t>
            </a:r>
            <a:r>
              <a:rPr lang="en-US" altLang="zh-TW" dirty="0">
                <a:solidFill>
                  <a:srgbClr val="00005F"/>
                </a:solidFill>
                <a:latin typeface="Consolas"/>
              </a:rPr>
              <a:t>[</a:t>
            </a:r>
            <a:r>
              <a:rPr lang="en-US" altLang="zh-TW" dirty="0">
                <a:solidFill>
                  <a:srgbClr val="005F00"/>
                </a:solidFill>
                <a:latin typeface="Consolas"/>
              </a:rPr>
              <a:t>0</a:t>
            </a:r>
            <a:r>
              <a:rPr lang="en-US" altLang="zh-TW" dirty="0">
                <a:solidFill>
                  <a:srgbClr val="00005F"/>
                </a:solidFill>
                <a:latin typeface="Consolas"/>
              </a:rPr>
              <a:t>])</a:t>
            </a:r>
            <a:r>
              <a:rPr lang="en-US" altLang="zh-TW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dirty="0">
                <a:solidFill>
                  <a:srgbClr val="00005F"/>
                </a:solidFill>
                <a:latin typeface="Consolas"/>
              </a:rPr>
              <a:t>+</a:t>
            </a:r>
            <a:r>
              <a:rPr lang="en-US" altLang="zh-TW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dirty="0">
                <a:solidFill>
                  <a:srgbClr val="005F00"/>
                </a:solidFill>
                <a:latin typeface="Consolas"/>
              </a:rPr>
              <a:t>1911</a:t>
            </a:r>
            <a:r>
              <a:rPr lang="en-US" altLang="zh-TW" dirty="0">
                <a:solidFill>
                  <a:srgbClr val="00005F"/>
                </a:solidFill>
                <a:latin typeface="Consolas"/>
              </a:rPr>
              <a:t>)</a:t>
            </a:r>
            <a:r>
              <a:rPr lang="en-US" altLang="zh-TW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dirty="0">
                <a:solidFill>
                  <a:srgbClr val="00005F"/>
                </a:solidFill>
                <a:latin typeface="Consolas"/>
              </a:rPr>
              <a:t>+</a:t>
            </a:r>
            <a:r>
              <a:rPr lang="en-US" altLang="zh-TW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dirty="0">
                <a:solidFill>
                  <a:srgbClr val="005F5F"/>
                </a:solidFill>
                <a:latin typeface="Consolas"/>
              </a:rPr>
              <a:t>"/"</a:t>
            </a:r>
            <a:r>
              <a:rPr lang="en-US" altLang="zh-TW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dirty="0">
                <a:solidFill>
                  <a:srgbClr val="00005F"/>
                </a:solidFill>
                <a:latin typeface="Consolas"/>
              </a:rPr>
              <a:t>+</a:t>
            </a:r>
            <a:r>
              <a:rPr lang="en-US" altLang="zh-TW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dirty="0">
                <a:solidFill>
                  <a:srgbClr val="005F5F"/>
                </a:solidFill>
                <a:latin typeface="Consolas"/>
              </a:rPr>
              <a:t>''</a:t>
            </a:r>
            <a:r>
              <a:rPr lang="en-US" altLang="zh-TW" dirty="0">
                <a:solidFill>
                  <a:srgbClr val="00005F"/>
                </a:solidFill>
                <a:latin typeface="Consolas"/>
              </a:rPr>
              <a:t>.</a:t>
            </a:r>
            <a:r>
              <a:rPr lang="en-US" altLang="zh-TW" dirty="0">
                <a:solidFill>
                  <a:srgbClr val="000087"/>
                </a:solidFill>
                <a:latin typeface="Consolas"/>
              </a:rPr>
              <a:t>join</a:t>
            </a:r>
            <a:r>
              <a:rPr lang="en-US" altLang="zh-TW" dirty="0">
                <a:solidFill>
                  <a:srgbClr val="00005F"/>
                </a:solidFill>
                <a:latin typeface="Consolas"/>
              </a:rPr>
              <a:t>(</a:t>
            </a:r>
            <a:r>
              <a:rPr lang="en-US" altLang="zh-TW" dirty="0" err="1">
                <a:solidFill>
                  <a:srgbClr val="000087"/>
                </a:solidFill>
                <a:latin typeface="Consolas"/>
              </a:rPr>
              <a:t>getyear</a:t>
            </a:r>
            <a:r>
              <a:rPr lang="en-US" altLang="zh-TW" dirty="0">
                <a:solidFill>
                  <a:srgbClr val="00005F"/>
                </a:solidFill>
                <a:latin typeface="Consolas"/>
              </a:rPr>
              <a:t>[</a:t>
            </a:r>
            <a:r>
              <a:rPr lang="en-US" altLang="zh-TW" dirty="0">
                <a:solidFill>
                  <a:srgbClr val="005F00"/>
                </a:solidFill>
                <a:latin typeface="Consolas"/>
              </a:rPr>
              <a:t>1</a:t>
            </a:r>
            <a:r>
              <a:rPr lang="en-US" altLang="zh-TW" dirty="0">
                <a:solidFill>
                  <a:srgbClr val="00005F"/>
                </a:solidFill>
                <a:latin typeface="Consolas"/>
              </a:rPr>
              <a:t>:])</a:t>
            </a:r>
            <a:r>
              <a:rPr lang="en-US" altLang="zh-TW" dirty="0">
                <a:solidFill>
                  <a:srgbClr val="5F5F00"/>
                </a:solidFill>
                <a:latin typeface="Consolas"/>
              </a:rPr>
              <a:t> </a:t>
            </a:r>
          </a:p>
          <a:p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轉換成西元年</a:t>
            </a:r>
          </a:p>
        </p:txBody>
      </p:sp>
    </p:spTree>
    <p:extLst>
      <p:ext uri="{BB962C8B-B14F-4D97-AF65-F5344CB8AC3E}">
        <p14:creationId xmlns:p14="http://schemas.microsoft.com/office/powerpoint/2010/main" val="1163515084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環境資訊頁面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https://</a:t>
            </a:r>
            <a:r>
              <a:rPr lang="en-US" altLang="zh-TW" dirty="0" smtClean="0"/>
              <a:t>github.com/ywchiu/pythonbasic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84DDCC7-69F6-4715-AE46-389A75F9D0B4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1571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sz="2400" dirty="0">
                <a:solidFill>
                  <a:srgbClr val="87005F"/>
                </a:solidFill>
                <a:highlight>
                  <a:srgbClr val="F2F2E8"/>
                </a:highlight>
              </a:rPr>
              <a:t>import</a:t>
            </a:r>
            <a:r>
              <a:rPr lang="en-US" altLang="zh-TW" sz="24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2400" dirty="0">
                <a:solidFill>
                  <a:srgbClr val="000087"/>
                </a:solidFill>
                <a:highlight>
                  <a:srgbClr val="F2F2E8"/>
                </a:highlight>
              </a:rPr>
              <a:t>requests</a:t>
            </a:r>
            <a:endParaRPr lang="en-US" altLang="zh-TW" sz="2400" dirty="0">
              <a:solidFill>
                <a:srgbClr val="5F5F00"/>
              </a:solidFill>
              <a:highlight>
                <a:srgbClr val="F2F2E8"/>
              </a:highlight>
            </a:endParaRPr>
          </a:p>
          <a:p>
            <a:pPr marL="0" indent="0">
              <a:buNone/>
            </a:pPr>
            <a:r>
              <a:rPr lang="en-US" altLang="zh-TW" sz="2400" dirty="0">
                <a:solidFill>
                  <a:srgbClr val="000087"/>
                </a:solidFill>
                <a:highlight>
                  <a:srgbClr val="F2F2E8"/>
                </a:highlight>
              </a:rPr>
              <a:t>res</a:t>
            </a:r>
            <a:r>
              <a:rPr lang="en-US" altLang="zh-TW" sz="24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2400" dirty="0">
                <a:solidFill>
                  <a:srgbClr val="00005F"/>
                </a:solidFill>
                <a:highlight>
                  <a:srgbClr val="F2F2E8"/>
                </a:highlight>
              </a:rPr>
              <a:t>=</a:t>
            </a:r>
            <a:r>
              <a:rPr lang="en-US" altLang="zh-TW" sz="24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2400" dirty="0" err="1">
                <a:solidFill>
                  <a:srgbClr val="000087"/>
                </a:solidFill>
                <a:highlight>
                  <a:srgbClr val="F2F2E8"/>
                </a:highlight>
              </a:rPr>
              <a:t>requests</a:t>
            </a:r>
            <a:r>
              <a:rPr lang="en-US" altLang="zh-TW" sz="2400" dirty="0" err="1">
                <a:solidFill>
                  <a:srgbClr val="00005F"/>
                </a:solidFill>
                <a:highlight>
                  <a:srgbClr val="F2F2E8"/>
                </a:highlight>
              </a:rPr>
              <a:t>.</a:t>
            </a:r>
            <a:r>
              <a:rPr lang="en-US" altLang="zh-TW" sz="2400" dirty="0" err="1">
                <a:solidFill>
                  <a:srgbClr val="000087"/>
                </a:solidFill>
                <a:highlight>
                  <a:srgbClr val="F2F2E8"/>
                </a:highlight>
              </a:rPr>
              <a:t>get</a:t>
            </a:r>
            <a:r>
              <a:rPr lang="en-US" altLang="zh-TW" sz="2400" dirty="0">
                <a:solidFill>
                  <a:srgbClr val="00005F"/>
                </a:solidFill>
                <a:highlight>
                  <a:srgbClr val="F2F2E8"/>
                </a:highlight>
              </a:rPr>
              <a:t>(</a:t>
            </a:r>
            <a:r>
              <a:rPr lang="en-US" altLang="zh-TW" sz="2400" dirty="0">
                <a:solidFill>
                  <a:srgbClr val="005F5F"/>
                </a:solidFill>
                <a:highlight>
                  <a:srgbClr val="F2F2E8"/>
                </a:highlight>
              </a:rPr>
              <a:t>'https://www.python.org/'</a:t>
            </a:r>
            <a:r>
              <a:rPr lang="en-US" altLang="zh-TW" sz="2400" dirty="0">
                <a:solidFill>
                  <a:srgbClr val="00005F"/>
                </a:solidFill>
                <a:highlight>
                  <a:srgbClr val="F2F2E8"/>
                </a:highlight>
              </a:rPr>
              <a:t>)</a:t>
            </a:r>
            <a:endParaRPr lang="en-US" altLang="zh-TW" sz="2400" dirty="0">
              <a:solidFill>
                <a:srgbClr val="5F5F00"/>
              </a:solidFill>
              <a:highlight>
                <a:srgbClr val="F2F2E8"/>
              </a:highlight>
            </a:endParaRPr>
          </a:p>
          <a:p>
            <a:pPr marL="0" indent="0">
              <a:buNone/>
            </a:pPr>
            <a:r>
              <a:rPr lang="en-US" altLang="zh-TW" sz="2400" dirty="0">
                <a:solidFill>
                  <a:srgbClr val="87875F"/>
                </a:solidFill>
                <a:highlight>
                  <a:srgbClr val="F2F2E8"/>
                </a:highlight>
              </a:rPr>
              <a:t>#print </a:t>
            </a:r>
            <a:r>
              <a:rPr lang="en-US" altLang="zh-TW" sz="2400" dirty="0" err="1">
                <a:solidFill>
                  <a:srgbClr val="87875F"/>
                </a:solidFill>
                <a:highlight>
                  <a:srgbClr val="F2F2E8"/>
                </a:highlight>
              </a:rPr>
              <a:t>res.text</a:t>
            </a:r>
            <a:endParaRPr lang="en-US" altLang="zh-TW" sz="2400" dirty="0">
              <a:solidFill>
                <a:srgbClr val="5F5F00"/>
              </a:solidFill>
              <a:highlight>
                <a:srgbClr val="F2F2E8"/>
              </a:highlight>
            </a:endParaRPr>
          </a:p>
          <a:p>
            <a:pPr marL="0" indent="0">
              <a:buNone/>
            </a:pPr>
            <a:r>
              <a:rPr lang="en-US" altLang="zh-TW" sz="2400" dirty="0">
                <a:solidFill>
                  <a:srgbClr val="87005F"/>
                </a:solidFill>
                <a:highlight>
                  <a:srgbClr val="F2F2E8"/>
                </a:highlight>
              </a:rPr>
              <a:t>print</a:t>
            </a:r>
            <a:r>
              <a:rPr lang="en-US" altLang="zh-TW" sz="24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2400" dirty="0" err="1">
                <a:solidFill>
                  <a:srgbClr val="000087"/>
                </a:solidFill>
                <a:highlight>
                  <a:srgbClr val="F2F2E8"/>
                </a:highlight>
              </a:rPr>
              <a:t>res</a:t>
            </a:r>
            <a:r>
              <a:rPr lang="en-US" altLang="zh-TW" sz="2400" dirty="0" err="1">
                <a:solidFill>
                  <a:srgbClr val="00005F"/>
                </a:solidFill>
                <a:highlight>
                  <a:srgbClr val="F2F2E8"/>
                </a:highlight>
              </a:rPr>
              <a:t>.</a:t>
            </a:r>
            <a:r>
              <a:rPr lang="en-US" altLang="zh-TW" sz="2400" dirty="0" err="1">
                <a:solidFill>
                  <a:srgbClr val="000087"/>
                </a:solidFill>
                <a:highlight>
                  <a:srgbClr val="F2F2E8"/>
                </a:highlight>
              </a:rPr>
              <a:t>status_code</a:t>
            </a:r>
            <a:r>
              <a:rPr lang="en-US" altLang="zh-TW" sz="24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</a:p>
          <a:p>
            <a:pPr marL="0" indent="0">
              <a:buNone/>
            </a:pPr>
            <a:r>
              <a:rPr lang="en-US" altLang="zh-TW" sz="2400" dirty="0">
                <a:solidFill>
                  <a:srgbClr val="87005F"/>
                </a:solidFill>
                <a:highlight>
                  <a:srgbClr val="F2F2E8"/>
                </a:highlight>
              </a:rPr>
              <a:t>print</a:t>
            </a:r>
            <a:r>
              <a:rPr lang="en-US" altLang="zh-TW" sz="24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2400" dirty="0" err="1">
                <a:solidFill>
                  <a:srgbClr val="000087"/>
                </a:solidFill>
                <a:highlight>
                  <a:srgbClr val="F2F2E8"/>
                </a:highlight>
              </a:rPr>
              <a:t>res</a:t>
            </a:r>
            <a:r>
              <a:rPr lang="en-US" altLang="zh-TW" sz="2400" dirty="0" err="1">
                <a:solidFill>
                  <a:srgbClr val="00005F"/>
                </a:solidFill>
                <a:highlight>
                  <a:srgbClr val="F2F2E8"/>
                </a:highlight>
              </a:rPr>
              <a:t>.</a:t>
            </a:r>
            <a:r>
              <a:rPr lang="en-US" altLang="zh-TW" sz="2400" dirty="0" err="1">
                <a:solidFill>
                  <a:srgbClr val="000087"/>
                </a:solidFill>
                <a:highlight>
                  <a:srgbClr val="F2F2E8"/>
                </a:highlight>
              </a:rPr>
              <a:t>headers</a:t>
            </a:r>
            <a:r>
              <a:rPr lang="en-US" altLang="zh-TW" sz="2400" dirty="0">
                <a:solidFill>
                  <a:srgbClr val="00005F"/>
                </a:solidFill>
                <a:highlight>
                  <a:srgbClr val="F2F2E8"/>
                </a:highlight>
              </a:rPr>
              <a:t>[</a:t>
            </a:r>
            <a:r>
              <a:rPr lang="en-US" altLang="zh-TW" sz="2400" dirty="0">
                <a:solidFill>
                  <a:srgbClr val="005F5F"/>
                </a:solidFill>
                <a:highlight>
                  <a:srgbClr val="F2F2E8"/>
                </a:highlight>
              </a:rPr>
              <a:t>'content-type'</a:t>
            </a:r>
            <a:r>
              <a:rPr lang="en-US" altLang="zh-TW" sz="2400" dirty="0">
                <a:solidFill>
                  <a:srgbClr val="00005F"/>
                </a:solidFill>
                <a:highlight>
                  <a:srgbClr val="F2F2E8"/>
                </a:highlight>
              </a:rPr>
              <a:t>]</a:t>
            </a:r>
            <a:endParaRPr lang="zh-TW" altLang="en-US" sz="2400" dirty="0">
              <a:solidFill>
                <a:srgbClr val="000087"/>
              </a:solidFill>
              <a:highlight>
                <a:srgbClr val="FFFFFF"/>
              </a:highlight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使用</a:t>
            </a:r>
            <a:r>
              <a:rPr lang="en-US" altLang="zh-TW" dirty="0" err="1" smtClean="0"/>
              <a:t>requests.get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33439319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sz="2000" dirty="0" err="1">
                <a:solidFill>
                  <a:srgbClr val="000087"/>
                </a:solidFill>
                <a:latin typeface="Consolas"/>
              </a:rPr>
              <a:t>response_date</a:t>
            </a:r>
            <a:r>
              <a:rPr lang="en-US" altLang="zh-TW" sz="20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2000" dirty="0">
                <a:solidFill>
                  <a:srgbClr val="00005F"/>
                </a:solidFill>
                <a:latin typeface="Consolas"/>
              </a:rPr>
              <a:t>=</a:t>
            </a:r>
            <a:r>
              <a:rPr lang="en-US" altLang="zh-TW" sz="20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2000" dirty="0">
                <a:solidFill>
                  <a:srgbClr val="005F5F"/>
                </a:solidFill>
                <a:latin typeface="Consolas"/>
              </a:rPr>
              <a:t>'102/12/10 10:30'</a:t>
            </a:r>
            <a:r>
              <a:rPr lang="en-US" altLang="zh-TW" sz="2000" dirty="0">
                <a:solidFill>
                  <a:srgbClr val="5F5F00"/>
                </a:solidFill>
                <a:latin typeface="Consolas"/>
              </a:rPr>
              <a:t> </a:t>
            </a:r>
            <a:endParaRPr lang="en-US" altLang="zh-TW" sz="2000" dirty="0" smtClean="0">
              <a:solidFill>
                <a:srgbClr val="5F5F00"/>
              </a:solidFill>
              <a:latin typeface="Consolas"/>
            </a:endParaRPr>
          </a:p>
          <a:p>
            <a:pPr marL="0" indent="0">
              <a:buNone/>
            </a:pPr>
            <a:r>
              <a:rPr lang="en-US" altLang="zh-TW" sz="2000" dirty="0" err="1" smtClean="0">
                <a:solidFill>
                  <a:srgbClr val="000087"/>
                </a:solidFill>
                <a:latin typeface="Consolas"/>
              </a:rPr>
              <a:t>getyear</a:t>
            </a:r>
            <a:r>
              <a:rPr lang="en-US" altLang="zh-TW" sz="2000" dirty="0" smtClean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2000" dirty="0">
                <a:solidFill>
                  <a:srgbClr val="00005F"/>
                </a:solidFill>
                <a:latin typeface="Consolas"/>
              </a:rPr>
              <a:t>=</a:t>
            </a:r>
            <a:r>
              <a:rPr lang="en-US" altLang="zh-TW" sz="20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2000" dirty="0" err="1">
                <a:solidFill>
                  <a:srgbClr val="000087"/>
                </a:solidFill>
                <a:latin typeface="Consolas"/>
              </a:rPr>
              <a:t>response_date</a:t>
            </a:r>
            <a:r>
              <a:rPr lang="en-US" altLang="zh-TW" sz="2000" dirty="0" err="1">
                <a:solidFill>
                  <a:srgbClr val="00005F"/>
                </a:solidFill>
                <a:latin typeface="Consolas"/>
              </a:rPr>
              <a:t>.</a:t>
            </a:r>
            <a:r>
              <a:rPr lang="en-US" altLang="zh-TW" sz="2000" dirty="0" err="1">
                <a:solidFill>
                  <a:srgbClr val="000087"/>
                </a:solidFill>
                <a:latin typeface="Consolas"/>
              </a:rPr>
              <a:t>split</a:t>
            </a:r>
            <a:r>
              <a:rPr lang="en-US" altLang="zh-TW" sz="2000" dirty="0">
                <a:solidFill>
                  <a:srgbClr val="00005F"/>
                </a:solidFill>
                <a:latin typeface="Consolas"/>
              </a:rPr>
              <a:t>(</a:t>
            </a:r>
            <a:r>
              <a:rPr lang="en-US" altLang="zh-TW" sz="2000" dirty="0">
                <a:solidFill>
                  <a:srgbClr val="005F5F"/>
                </a:solidFill>
                <a:latin typeface="Consolas"/>
              </a:rPr>
              <a:t>'/'</a:t>
            </a:r>
            <a:r>
              <a:rPr lang="en-US" altLang="zh-TW" sz="2000" dirty="0">
                <a:solidFill>
                  <a:srgbClr val="00005F"/>
                </a:solidFill>
                <a:latin typeface="Consolas"/>
              </a:rPr>
              <a:t>,</a:t>
            </a:r>
            <a:r>
              <a:rPr lang="en-US" altLang="zh-TW" sz="20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2000" dirty="0">
                <a:solidFill>
                  <a:srgbClr val="005F00"/>
                </a:solidFill>
                <a:latin typeface="Consolas"/>
              </a:rPr>
              <a:t>1</a:t>
            </a:r>
            <a:r>
              <a:rPr lang="en-US" altLang="zh-TW" sz="2000" dirty="0">
                <a:solidFill>
                  <a:srgbClr val="00005F"/>
                </a:solidFill>
                <a:latin typeface="Consolas"/>
              </a:rPr>
              <a:t>)</a:t>
            </a:r>
            <a:r>
              <a:rPr lang="en-US" altLang="zh-TW" sz="2000" dirty="0">
                <a:solidFill>
                  <a:srgbClr val="5F5F00"/>
                </a:solidFill>
                <a:latin typeface="Consolas"/>
              </a:rPr>
              <a:t> </a:t>
            </a:r>
            <a:endParaRPr lang="en-US" altLang="zh-TW" sz="2000" dirty="0" smtClean="0">
              <a:solidFill>
                <a:srgbClr val="5F5F00"/>
              </a:solidFill>
              <a:latin typeface="Consolas"/>
            </a:endParaRPr>
          </a:p>
          <a:p>
            <a:pPr marL="0" indent="0">
              <a:buNone/>
            </a:pPr>
            <a:r>
              <a:rPr lang="en-US" altLang="zh-TW" sz="2000" dirty="0" err="1" smtClean="0">
                <a:solidFill>
                  <a:srgbClr val="000087"/>
                </a:solidFill>
                <a:latin typeface="Consolas"/>
              </a:rPr>
              <a:t>bctime</a:t>
            </a:r>
            <a:r>
              <a:rPr lang="en-US" altLang="zh-TW" sz="2000" dirty="0">
                <a:solidFill>
                  <a:srgbClr val="00005F"/>
                </a:solidFill>
                <a:latin typeface="Consolas"/>
              </a:rPr>
              <a:t>=</a:t>
            </a:r>
            <a:r>
              <a:rPr lang="en-US" altLang="zh-TW" sz="20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2000" dirty="0" err="1">
                <a:solidFill>
                  <a:srgbClr val="000087"/>
                </a:solidFill>
                <a:latin typeface="Consolas"/>
              </a:rPr>
              <a:t>str</a:t>
            </a:r>
            <a:r>
              <a:rPr lang="en-US" altLang="zh-TW" sz="2000" dirty="0">
                <a:solidFill>
                  <a:srgbClr val="00005F"/>
                </a:solidFill>
                <a:latin typeface="Consolas"/>
              </a:rPr>
              <a:t>(</a:t>
            </a:r>
            <a:r>
              <a:rPr lang="en-US" altLang="zh-TW" sz="2000" dirty="0" err="1">
                <a:solidFill>
                  <a:srgbClr val="000087"/>
                </a:solidFill>
                <a:latin typeface="Consolas"/>
              </a:rPr>
              <a:t>int</a:t>
            </a:r>
            <a:r>
              <a:rPr lang="en-US" altLang="zh-TW" sz="2000" dirty="0">
                <a:solidFill>
                  <a:srgbClr val="00005F"/>
                </a:solidFill>
                <a:latin typeface="Consolas"/>
              </a:rPr>
              <a:t>(</a:t>
            </a:r>
            <a:r>
              <a:rPr lang="en-US" altLang="zh-TW" sz="2000" dirty="0" err="1">
                <a:solidFill>
                  <a:srgbClr val="000087"/>
                </a:solidFill>
                <a:latin typeface="Consolas"/>
              </a:rPr>
              <a:t>getyear</a:t>
            </a:r>
            <a:r>
              <a:rPr lang="en-US" altLang="zh-TW" sz="2000" dirty="0">
                <a:solidFill>
                  <a:srgbClr val="00005F"/>
                </a:solidFill>
                <a:latin typeface="Consolas"/>
              </a:rPr>
              <a:t>[</a:t>
            </a:r>
            <a:r>
              <a:rPr lang="en-US" altLang="zh-TW" sz="2000" dirty="0">
                <a:solidFill>
                  <a:srgbClr val="005F00"/>
                </a:solidFill>
                <a:latin typeface="Consolas"/>
              </a:rPr>
              <a:t>0</a:t>
            </a:r>
            <a:r>
              <a:rPr lang="en-US" altLang="zh-TW" sz="2000" dirty="0">
                <a:solidFill>
                  <a:srgbClr val="00005F"/>
                </a:solidFill>
                <a:latin typeface="Consolas"/>
              </a:rPr>
              <a:t>])</a:t>
            </a:r>
            <a:r>
              <a:rPr lang="en-US" altLang="zh-TW" sz="20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2000" dirty="0">
                <a:solidFill>
                  <a:srgbClr val="00005F"/>
                </a:solidFill>
                <a:latin typeface="Consolas"/>
              </a:rPr>
              <a:t>+</a:t>
            </a:r>
            <a:r>
              <a:rPr lang="en-US" altLang="zh-TW" sz="20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2000" dirty="0">
                <a:solidFill>
                  <a:srgbClr val="005F00"/>
                </a:solidFill>
                <a:latin typeface="Consolas"/>
              </a:rPr>
              <a:t>1911</a:t>
            </a:r>
            <a:r>
              <a:rPr lang="en-US" altLang="zh-TW" sz="2000" dirty="0">
                <a:solidFill>
                  <a:srgbClr val="00005F"/>
                </a:solidFill>
                <a:latin typeface="Consolas"/>
              </a:rPr>
              <a:t>)</a:t>
            </a:r>
            <a:r>
              <a:rPr lang="en-US" altLang="zh-TW" sz="20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2000" dirty="0">
                <a:solidFill>
                  <a:srgbClr val="00005F"/>
                </a:solidFill>
                <a:latin typeface="Consolas"/>
              </a:rPr>
              <a:t>+</a:t>
            </a:r>
            <a:r>
              <a:rPr lang="en-US" altLang="zh-TW" sz="20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2000" dirty="0">
                <a:solidFill>
                  <a:srgbClr val="005F5F"/>
                </a:solidFill>
                <a:latin typeface="Consolas"/>
              </a:rPr>
              <a:t>"/"</a:t>
            </a:r>
            <a:r>
              <a:rPr lang="en-US" altLang="zh-TW" sz="20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2000" dirty="0">
                <a:solidFill>
                  <a:srgbClr val="00005F"/>
                </a:solidFill>
                <a:latin typeface="Consolas"/>
              </a:rPr>
              <a:t>+</a:t>
            </a:r>
            <a:r>
              <a:rPr lang="en-US" altLang="zh-TW" sz="20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2000" dirty="0">
                <a:solidFill>
                  <a:srgbClr val="005F5F"/>
                </a:solidFill>
                <a:latin typeface="Consolas"/>
              </a:rPr>
              <a:t>''</a:t>
            </a:r>
            <a:r>
              <a:rPr lang="en-US" altLang="zh-TW" sz="2000" dirty="0">
                <a:solidFill>
                  <a:srgbClr val="00005F"/>
                </a:solidFill>
                <a:latin typeface="Consolas"/>
              </a:rPr>
              <a:t>.</a:t>
            </a:r>
            <a:r>
              <a:rPr lang="en-US" altLang="zh-TW" sz="2000" dirty="0">
                <a:solidFill>
                  <a:srgbClr val="000087"/>
                </a:solidFill>
                <a:latin typeface="Consolas"/>
              </a:rPr>
              <a:t>join</a:t>
            </a:r>
            <a:r>
              <a:rPr lang="en-US" altLang="zh-TW" sz="2000" dirty="0">
                <a:solidFill>
                  <a:srgbClr val="00005F"/>
                </a:solidFill>
                <a:latin typeface="Consolas"/>
              </a:rPr>
              <a:t>(</a:t>
            </a:r>
            <a:r>
              <a:rPr lang="en-US" altLang="zh-TW" sz="2000" dirty="0" err="1">
                <a:solidFill>
                  <a:srgbClr val="000087"/>
                </a:solidFill>
                <a:latin typeface="Consolas"/>
              </a:rPr>
              <a:t>getyear</a:t>
            </a:r>
            <a:r>
              <a:rPr lang="en-US" altLang="zh-TW" sz="2000" dirty="0">
                <a:solidFill>
                  <a:srgbClr val="00005F"/>
                </a:solidFill>
                <a:latin typeface="Consolas"/>
              </a:rPr>
              <a:t>[</a:t>
            </a:r>
            <a:r>
              <a:rPr lang="en-US" altLang="zh-TW" sz="2000" dirty="0">
                <a:solidFill>
                  <a:srgbClr val="005F00"/>
                </a:solidFill>
                <a:latin typeface="Consolas"/>
              </a:rPr>
              <a:t>1</a:t>
            </a:r>
            <a:r>
              <a:rPr lang="en-US" altLang="zh-TW" sz="2000" dirty="0">
                <a:solidFill>
                  <a:srgbClr val="00005F"/>
                </a:solidFill>
                <a:latin typeface="Consolas"/>
              </a:rPr>
              <a:t>:])</a:t>
            </a:r>
            <a:r>
              <a:rPr lang="en-US" altLang="zh-TW" sz="2000" dirty="0">
                <a:solidFill>
                  <a:srgbClr val="5F5F00"/>
                </a:solidFill>
                <a:latin typeface="Consolas"/>
              </a:rPr>
              <a:t> </a:t>
            </a:r>
            <a:endParaRPr lang="en-US" altLang="zh-TW" sz="2000" dirty="0" smtClean="0">
              <a:solidFill>
                <a:srgbClr val="5F5F00"/>
              </a:solidFill>
              <a:latin typeface="Consolas"/>
            </a:endParaRPr>
          </a:p>
          <a:p>
            <a:pPr marL="0" indent="0">
              <a:buNone/>
            </a:pPr>
            <a:r>
              <a:rPr lang="en-US" altLang="zh-TW" sz="2000" dirty="0" smtClean="0">
                <a:solidFill>
                  <a:srgbClr val="87005F"/>
                </a:solidFill>
                <a:latin typeface="Consolas"/>
              </a:rPr>
              <a:t>print</a:t>
            </a:r>
            <a:r>
              <a:rPr lang="en-US" altLang="zh-TW" sz="2000" dirty="0" smtClean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2000" dirty="0" err="1">
                <a:solidFill>
                  <a:srgbClr val="000087"/>
                </a:solidFill>
                <a:latin typeface="Consolas"/>
              </a:rPr>
              <a:t>datetime</a:t>
            </a:r>
            <a:r>
              <a:rPr lang="en-US" altLang="zh-TW" sz="2000" dirty="0" err="1">
                <a:solidFill>
                  <a:srgbClr val="00005F"/>
                </a:solidFill>
                <a:latin typeface="Consolas"/>
              </a:rPr>
              <a:t>.</a:t>
            </a:r>
            <a:r>
              <a:rPr lang="en-US" altLang="zh-TW" sz="2000" dirty="0" err="1">
                <a:solidFill>
                  <a:srgbClr val="000087"/>
                </a:solidFill>
                <a:latin typeface="Consolas"/>
              </a:rPr>
              <a:t>strptime</a:t>
            </a:r>
            <a:r>
              <a:rPr lang="en-US" altLang="zh-TW" sz="2000" dirty="0">
                <a:solidFill>
                  <a:srgbClr val="00005F"/>
                </a:solidFill>
                <a:latin typeface="Consolas"/>
              </a:rPr>
              <a:t>(</a:t>
            </a:r>
            <a:r>
              <a:rPr lang="en-US" altLang="zh-TW" sz="2000" dirty="0" err="1">
                <a:solidFill>
                  <a:srgbClr val="000087"/>
                </a:solidFill>
                <a:latin typeface="Consolas"/>
              </a:rPr>
              <a:t>bctime</a:t>
            </a:r>
            <a:r>
              <a:rPr lang="en-US" altLang="zh-TW" sz="2000" dirty="0">
                <a:solidFill>
                  <a:srgbClr val="00005F"/>
                </a:solidFill>
                <a:latin typeface="Consolas"/>
              </a:rPr>
              <a:t>,</a:t>
            </a:r>
            <a:r>
              <a:rPr lang="en-US" altLang="zh-TW" sz="20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2000" dirty="0">
                <a:solidFill>
                  <a:srgbClr val="005F5F"/>
                </a:solidFill>
                <a:latin typeface="Consolas"/>
              </a:rPr>
              <a:t>"%Y/%m/%d %H:%M"</a:t>
            </a:r>
            <a:r>
              <a:rPr lang="en-US" altLang="zh-TW" sz="2000" dirty="0">
                <a:solidFill>
                  <a:srgbClr val="00005F"/>
                </a:solidFill>
                <a:latin typeface="Consolas"/>
              </a:rPr>
              <a:t>)</a:t>
            </a:r>
            <a:endParaRPr lang="en-US" altLang="zh-TW" sz="2000" dirty="0"/>
          </a:p>
          <a:p>
            <a:pPr marL="0" indent="0">
              <a:buNone/>
            </a:pPr>
            <a:endParaRPr lang="zh-TW" altLang="en-US" sz="2000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轉換成時間格式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08498870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取得投標廠商資料</a:t>
            </a:r>
            <a:endParaRPr lang="zh-TW" altLang="en-US" dirty="0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752" y="1124744"/>
            <a:ext cx="4352211" cy="4641850"/>
          </a:xfrm>
        </p:spPr>
      </p:pic>
    </p:spTree>
    <p:extLst>
      <p:ext uri="{BB962C8B-B14F-4D97-AF65-F5344CB8AC3E}">
        <p14:creationId xmlns:p14="http://schemas.microsoft.com/office/powerpoint/2010/main" val="870842943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1340768"/>
            <a:ext cx="6854239" cy="4176935"/>
          </a:xfrm>
        </p:spPr>
      </p:pic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投標廠商有超過一家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95659890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投標廠商編號</a:t>
            </a:r>
            <a:endParaRPr lang="en-US" altLang="zh-TW" dirty="0" smtClean="0"/>
          </a:p>
          <a:p>
            <a:r>
              <a:rPr lang="zh-TW" altLang="en-US" dirty="0" smtClean="0"/>
              <a:t>廠商代碼</a:t>
            </a:r>
            <a:endParaRPr lang="en-US" altLang="zh-TW" dirty="0" smtClean="0"/>
          </a:p>
          <a:p>
            <a:r>
              <a:rPr lang="zh-TW" altLang="en-US" dirty="0" smtClean="0"/>
              <a:t>廠商名稱</a:t>
            </a:r>
            <a:endParaRPr lang="en-US" altLang="zh-TW" dirty="0" smtClean="0"/>
          </a:p>
          <a:p>
            <a:r>
              <a:rPr lang="zh-TW" altLang="en-US" dirty="0"/>
              <a:t>是否</a:t>
            </a:r>
            <a:r>
              <a:rPr lang="zh-TW" altLang="en-US" dirty="0" smtClean="0"/>
              <a:t>得標</a:t>
            </a:r>
            <a:endParaRPr lang="en-US" altLang="zh-TW" dirty="0" smtClean="0"/>
          </a:p>
          <a:p>
            <a:r>
              <a:rPr lang="zh-TW" altLang="en-US" dirty="0"/>
              <a:t>組織型態</a:t>
            </a: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取得欄位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66789688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投標廠商在</a:t>
            </a:r>
            <a:r>
              <a:rPr lang="en-US" altLang="zh-TW" dirty="0" smtClean="0"/>
              <a:t>award_table_tr_3</a:t>
            </a:r>
            <a:r>
              <a:rPr lang="zh-TW" altLang="en-US" dirty="0" smtClean="0"/>
              <a:t>下</a:t>
            </a:r>
            <a:endParaRPr lang="zh-TW" altLang="en-US" dirty="0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268760"/>
            <a:ext cx="8229600" cy="4377446"/>
          </a:xfrm>
        </p:spPr>
      </p:pic>
    </p:spTree>
    <p:extLst>
      <p:ext uri="{BB962C8B-B14F-4D97-AF65-F5344CB8AC3E}">
        <p14:creationId xmlns:p14="http://schemas.microsoft.com/office/powerpoint/2010/main" val="1952191813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資料內嵌在</a:t>
            </a:r>
            <a:r>
              <a:rPr lang="en-US" altLang="zh-TW" dirty="0" smtClean="0"/>
              <a:t>table </a:t>
            </a:r>
            <a:r>
              <a:rPr lang="zh-TW" altLang="en-US" dirty="0" smtClean="0"/>
              <a:t>中</a:t>
            </a:r>
            <a:endParaRPr lang="zh-TW" altLang="en-US" dirty="0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268760"/>
            <a:ext cx="8229600" cy="4341219"/>
          </a:xfrm>
        </p:spPr>
      </p:pic>
    </p:spTree>
    <p:extLst>
      <p:ext uri="{BB962C8B-B14F-4D97-AF65-F5344CB8AC3E}">
        <p14:creationId xmlns:p14="http://schemas.microsoft.com/office/powerpoint/2010/main" val="536513129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sz="2000" dirty="0" err="1">
                <a:solidFill>
                  <a:srgbClr val="000087"/>
                </a:solidFill>
                <a:latin typeface="Consolas"/>
              </a:rPr>
              <a:t>tenderer_dic</a:t>
            </a:r>
            <a:r>
              <a:rPr lang="en-US" altLang="zh-TW" sz="20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2000" dirty="0">
                <a:solidFill>
                  <a:srgbClr val="00005F"/>
                </a:solidFill>
                <a:latin typeface="Consolas"/>
              </a:rPr>
              <a:t>=</a:t>
            </a:r>
            <a:r>
              <a:rPr lang="en-US" altLang="zh-TW" sz="20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2000" dirty="0">
                <a:solidFill>
                  <a:srgbClr val="00005F"/>
                </a:solidFill>
                <a:latin typeface="Consolas"/>
              </a:rPr>
              <a:t>{</a:t>
            </a:r>
            <a:r>
              <a:rPr lang="en-US" altLang="zh-TW" sz="2000" dirty="0">
                <a:solidFill>
                  <a:srgbClr val="005F5F"/>
                </a:solidFill>
                <a:latin typeface="Consolas"/>
              </a:rPr>
              <a:t>"</a:t>
            </a:r>
            <a:r>
              <a:rPr lang="zh-TW" altLang="en-US" sz="2000" dirty="0">
                <a:solidFill>
                  <a:srgbClr val="005F5F"/>
                </a:solidFill>
                <a:latin typeface="Consolas"/>
              </a:rPr>
              <a:t>廠商代碼</a:t>
            </a:r>
            <a:r>
              <a:rPr lang="en-US" altLang="zh-TW" sz="2000" dirty="0">
                <a:solidFill>
                  <a:srgbClr val="005F5F"/>
                </a:solidFill>
                <a:latin typeface="Consolas"/>
              </a:rPr>
              <a:t>"</a:t>
            </a:r>
            <a:r>
              <a:rPr lang="en-US" altLang="zh-TW" sz="2000" dirty="0">
                <a:solidFill>
                  <a:srgbClr val="00005F"/>
                </a:solidFill>
                <a:latin typeface="Consolas"/>
              </a:rPr>
              <a:t>:</a:t>
            </a:r>
            <a:r>
              <a:rPr lang="en-US" altLang="zh-TW" sz="2000" dirty="0">
                <a:solidFill>
                  <a:srgbClr val="005F5F"/>
                </a:solidFill>
                <a:latin typeface="Consolas"/>
              </a:rPr>
              <a:t>"</a:t>
            </a:r>
            <a:r>
              <a:rPr lang="en-US" altLang="zh-TW" sz="2000" dirty="0" err="1">
                <a:solidFill>
                  <a:srgbClr val="005F5F"/>
                </a:solidFill>
                <a:latin typeface="Consolas"/>
              </a:rPr>
              <a:t>tenderer_code</a:t>
            </a:r>
            <a:r>
              <a:rPr lang="en-US" altLang="zh-TW" sz="2000" dirty="0">
                <a:solidFill>
                  <a:srgbClr val="005F5F"/>
                </a:solidFill>
                <a:latin typeface="Consolas"/>
              </a:rPr>
              <a:t>"</a:t>
            </a:r>
            <a:r>
              <a:rPr lang="en-US" altLang="zh-TW" sz="2000" dirty="0">
                <a:solidFill>
                  <a:srgbClr val="00005F"/>
                </a:solidFill>
                <a:latin typeface="Consolas"/>
              </a:rPr>
              <a:t>,</a:t>
            </a:r>
            <a:r>
              <a:rPr lang="en-US" altLang="zh-TW" sz="20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2000" dirty="0">
                <a:solidFill>
                  <a:srgbClr val="005F5F"/>
                </a:solidFill>
                <a:latin typeface="Consolas"/>
              </a:rPr>
              <a:t>"</a:t>
            </a:r>
            <a:r>
              <a:rPr lang="zh-TW" altLang="en-US" sz="2000" dirty="0">
                <a:solidFill>
                  <a:srgbClr val="005F5F"/>
                </a:solidFill>
                <a:latin typeface="Consolas"/>
              </a:rPr>
              <a:t>廠商名稱</a:t>
            </a:r>
            <a:r>
              <a:rPr lang="en-US" altLang="zh-TW" sz="2000" dirty="0">
                <a:solidFill>
                  <a:srgbClr val="005F5F"/>
                </a:solidFill>
                <a:latin typeface="Consolas"/>
              </a:rPr>
              <a:t>"</a:t>
            </a:r>
            <a:r>
              <a:rPr lang="en-US" altLang="zh-TW" sz="2000" dirty="0">
                <a:solidFill>
                  <a:srgbClr val="00005F"/>
                </a:solidFill>
                <a:latin typeface="Consolas"/>
              </a:rPr>
              <a:t>:</a:t>
            </a:r>
            <a:r>
              <a:rPr lang="en-US" altLang="zh-TW" sz="2000" dirty="0">
                <a:solidFill>
                  <a:srgbClr val="005F5F"/>
                </a:solidFill>
                <a:latin typeface="Consolas"/>
              </a:rPr>
              <a:t>"</a:t>
            </a:r>
            <a:r>
              <a:rPr lang="en-US" altLang="zh-TW" sz="2000" dirty="0" err="1">
                <a:solidFill>
                  <a:srgbClr val="005F5F"/>
                </a:solidFill>
                <a:latin typeface="Consolas"/>
              </a:rPr>
              <a:t>tenderer_name</a:t>
            </a:r>
            <a:r>
              <a:rPr lang="en-US" altLang="zh-TW" sz="2000" dirty="0">
                <a:solidFill>
                  <a:srgbClr val="005F5F"/>
                </a:solidFill>
                <a:latin typeface="Consolas"/>
              </a:rPr>
              <a:t>"</a:t>
            </a:r>
            <a:r>
              <a:rPr lang="en-US" altLang="zh-TW" sz="2000" dirty="0">
                <a:solidFill>
                  <a:srgbClr val="00005F"/>
                </a:solidFill>
                <a:latin typeface="Consolas"/>
              </a:rPr>
              <a:t>,</a:t>
            </a:r>
            <a:r>
              <a:rPr lang="en-US" altLang="zh-TW" sz="20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2000" dirty="0">
                <a:solidFill>
                  <a:srgbClr val="005F5F"/>
                </a:solidFill>
                <a:latin typeface="Consolas"/>
              </a:rPr>
              <a:t>"</a:t>
            </a:r>
            <a:r>
              <a:rPr lang="zh-TW" altLang="en-US" sz="2000" dirty="0">
                <a:solidFill>
                  <a:srgbClr val="005F5F"/>
                </a:solidFill>
                <a:latin typeface="Consolas"/>
              </a:rPr>
              <a:t>是否得標</a:t>
            </a:r>
            <a:r>
              <a:rPr lang="en-US" altLang="zh-TW" sz="2000" dirty="0">
                <a:solidFill>
                  <a:srgbClr val="005F5F"/>
                </a:solidFill>
                <a:latin typeface="Consolas"/>
              </a:rPr>
              <a:t>"</a:t>
            </a:r>
            <a:r>
              <a:rPr lang="en-US" altLang="zh-TW" sz="2000" dirty="0">
                <a:solidFill>
                  <a:srgbClr val="00005F"/>
                </a:solidFill>
                <a:latin typeface="Consolas"/>
              </a:rPr>
              <a:t>:</a:t>
            </a:r>
            <a:r>
              <a:rPr lang="en-US" altLang="zh-TW" sz="2000" dirty="0">
                <a:solidFill>
                  <a:srgbClr val="005F5F"/>
                </a:solidFill>
                <a:latin typeface="Consolas"/>
              </a:rPr>
              <a:t>"awarded"</a:t>
            </a:r>
            <a:r>
              <a:rPr lang="en-US" altLang="zh-TW" sz="2000" dirty="0">
                <a:solidFill>
                  <a:srgbClr val="00005F"/>
                </a:solidFill>
                <a:latin typeface="Consolas"/>
              </a:rPr>
              <a:t>,</a:t>
            </a:r>
            <a:r>
              <a:rPr lang="en-US" altLang="zh-TW" sz="20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2000" dirty="0">
                <a:solidFill>
                  <a:srgbClr val="005F5F"/>
                </a:solidFill>
                <a:latin typeface="Consolas"/>
              </a:rPr>
              <a:t>"</a:t>
            </a:r>
            <a:r>
              <a:rPr lang="zh-TW" altLang="en-US" sz="2000" dirty="0">
                <a:solidFill>
                  <a:srgbClr val="005F5F"/>
                </a:solidFill>
                <a:latin typeface="Consolas"/>
              </a:rPr>
              <a:t>組織型態</a:t>
            </a:r>
            <a:r>
              <a:rPr lang="en-US" altLang="zh-TW" sz="2000" dirty="0">
                <a:solidFill>
                  <a:srgbClr val="005F5F"/>
                </a:solidFill>
                <a:latin typeface="Consolas"/>
              </a:rPr>
              <a:t>"</a:t>
            </a:r>
            <a:r>
              <a:rPr lang="en-US" altLang="zh-TW" sz="2000" dirty="0">
                <a:solidFill>
                  <a:srgbClr val="00005F"/>
                </a:solidFill>
                <a:latin typeface="Consolas"/>
              </a:rPr>
              <a:t>:</a:t>
            </a:r>
            <a:r>
              <a:rPr lang="en-US" altLang="zh-TW" sz="2000" dirty="0">
                <a:solidFill>
                  <a:srgbClr val="005F5F"/>
                </a:solidFill>
                <a:latin typeface="Consolas"/>
              </a:rPr>
              <a:t>"</a:t>
            </a:r>
            <a:r>
              <a:rPr lang="en-US" altLang="zh-TW" sz="2000" dirty="0" err="1">
                <a:solidFill>
                  <a:srgbClr val="005F5F"/>
                </a:solidFill>
                <a:latin typeface="Consolas"/>
              </a:rPr>
              <a:t>orgnization_type</a:t>
            </a:r>
            <a:r>
              <a:rPr lang="en-US" altLang="zh-TW" sz="2000" dirty="0">
                <a:solidFill>
                  <a:srgbClr val="005F5F"/>
                </a:solidFill>
                <a:latin typeface="Consolas"/>
              </a:rPr>
              <a:t>"</a:t>
            </a:r>
            <a:r>
              <a:rPr lang="en-US" altLang="zh-TW" sz="2000" dirty="0">
                <a:solidFill>
                  <a:srgbClr val="00005F"/>
                </a:solidFill>
                <a:latin typeface="Consolas"/>
              </a:rPr>
              <a:t>}</a:t>
            </a:r>
            <a:r>
              <a:rPr lang="en-US" altLang="zh-TW" sz="2000" dirty="0">
                <a:solidFill>
                  <a:srgbClr val="5F5F00"/>
                </a:solidFill>
                <a:latin typeface="Consolas"/>
              </a:rPr>
              <a:t> </a:t>
            </a:r>
            <a:endParaRPr lang="en-US" altLang="zh-TW" sz="2000" dirty="0" smtClean="0">
              <a:solidFill>
                <a:srgbClr val="5F5F00"/>
              </a:solidFill>
              <a:latin typeface="Consolas"/>
            </a:endParaRPr>
          </a:p>
          <a:p>
            <a:pPr marL="0" indent="0">
              <a:buNone/>
            </a:pPr>
            <a:r>
              <a:rPr lang="en-US" altLang="zh-TW" sz="2000" dirty="0" err="1" smtClean="0">
                <a:solidFill>
                  <a:srgbClr val="000087"/>
                </a:solidFill>
                <a:latin typeface="Consolas"/>
              </a:rPr>
              <a:t>result_dic</a:t>
            </a:r>
            <a:r>
              <a:rPr lang="en-US" altLang="zh-TW" sz="2000" dirty="0" smtClean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2000" dirty="0">
                <a:solidFill>
                  <a:srgbClr val="00005F"/>
                </a:solidFill>
                <a:latin typeface="Consolas"/>
              </a:rPr>
              <a:t>=</a:t>
            </a:r>
            <a:r>
              <a:rPr lang="en-US" altLang="zh-TW" sz="20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2000" dirty="0">
                <a:solidFill>
                  <a:srgbClr val="00005F"/>
                </a:solidFill>
                <a:latin typeface="Consolas"/>
              </a:rPr>
              <a:t>{}</a:t>
            </a:r>
            <a:r>
              <a:rPr lang="en-US" altLang="zh-TW" sz="2000" dirty="0">
                <a:solidFill>
                  <a:srgbClr val="5F5F00"/>
                </a:solidFill>
                <a:latin typeface="Consolas"/>
              </a:rPr>
              <a:t> </a:t>
            </a:r>
            <a:endParaRPr lang="en-US" altLang="zh-TW" sz="2000" dirty="0"/>
          </a:p>
          <a:p>
            <a:pPr marL="0" indent="0">
              <a:buNone/>
            </a:pPr>
            <a:endParaRPr lang="zh-TW" altLang="en-US" sz="2000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使用資料宣告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60012391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sz="2000" dirty="0" err="1">
                <a:solidFill>
                  <a:srgbClr val="000087"/>
                </a:solidFill>
                <a:latin typeface="Consolas"/>
              </a:rPr>
              <a:t>tender_table</a:t>
            </a:r>
            <a:r>
              <a:rPr lang="en-US" altLang="zh-TW" sz="20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2000" dirty="0">
                <a:solidFill>
                  <a:srgbClr val="00005F"/>
                </a:solidFill>
                <a:latin typeface="Consolas"/>
              </a:rPr>
              <a:t>=</a:t>
            </a:r>
            <a:r>
              <a:rPr lang="en-US" altLang="zh-TW" sz="20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2000" dirty="0" err="1">
                <a:solidFill>
                  <a:srgbClr val="000087"/>
                </a:solidFill>
                <a:latin typeface="Consolas"/>
              </a:rPr>
              <a:t>soup</a:t>
            </a:r>
            <a:r>
              <a:rPr lang="en-US" altLang="zh-TW" sz="2000" dirty="0" err="1">
                <a:solidFill>
                  <a:srgbClr val="00005F"/>
                </a:solidFill>
                <a:latin typeface="Consolas"/>
              </a:rPr>
              <a:t>.</a:t>
            </a:r>
            <a:r>
              <a:rPr lang="en-US" altLang="zh-TW" sz="2000" dirty="0" err="1">
                <a:solidFill>
                  <a:srgbClr val="000087"/>
                </a:solidFill>
                <a:latin typeface="Consolas"/>
              </a:rPr>
              <a:t>find</a:t>
            </a:r>
            <a:r>
              <a:rPr lang="en-US" altLang="zh-TW" sz="2000" dirty="0">
                <a:solidFill>
                  <a:srgbClr val="00005F"/>
                </a:solidFill>
                <a:latin typeface="Consolas"/>
              </a:rPr>
              <a:t>(</a:t>
            </a:r>
            <a:r>
              <a:rPr lang="en-US" altLang="zh-TW" sz="2000" dirty="0">
                <a:solidFill>
                  <a:srgbClr val="005F5F"/>
                </a:solidFill>
                <a:latin typeface="Consolas"/>
              </a:rPr>
              <a:t>'table'</a:t>
            </a:r>
            <a:r>
              <a:rPr lang="en-US" altLang="zh-TW" sz="2000" dirty="0">
                <a:solidFill>
                  <a:srgbClr val="00005F"/>
                </a:solidFill>
                <a:latin typeface="Consolas"/>
              </a:rPr>
              <a:t>,</a:t>
            </a:r>
            <a:r>
              <a:rPr lang="en-US" altLang="zh-TW" sz="20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2000" dirty="0">
                <a:solidFill>
                  <a:srgbClr val="00005F"/>
                </a:solidFill>
                <a:latin typeface="Consolas"/>
              </a:rPr>
              <a:t>{</a:t>
            </a:r>
            <a:r>
              <a:rPr lang="en-US" altLang="zh-TW" sz="20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2000" dirty="0">
                <a:solidFill>
                  <a:srgbClr val="005F5F"/>
                </a:solidFill>
                <a:latin typeface="Consolas"/>
              </a:rPr>
              <a:t>"class"</a:t>
            </a:r>
            <a:r>
              <a:rPr lang="en-US" altLang="zh-TW" sz="20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2000" dirty="0">
                <a:solidFill>
                  <a:srgbClr val="00005F"/>
                </a:solidFill>
                <a:latin typeface="Consolas"/>
              </a:rPr>
              <a:t>:</a:t>
            </a:r>
            <a:r>
              <a:rPr lang="en-US" altLang="zh-TW" sz="20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2000" dirty="0">
                <a:solidFill>
                  <a:srgbClr val="005F5F"/>
                </a:solidFill>
                <a:latin typeface="Consolas"/>
              </a:rPr>
              <a:t>"</a:t>
            </a:r>
            <a:r>
              <a:rPr lang="en-US" altLang="zh-TW" sz="2000" dirty="0" err="1">
                <a:solidFill>
                  <a:srgbClr val="005F5F"/>
                </a:solidFill>
                <a:latin typeface="Consolas"/>
              </a:rPr>
              <a:t>table_block</a:t>
            </a:r>
            <a:r>
              <a:rPr lang="en-US" altLang="zh-TW" sz="2000" dirty="0">
                <a:solidFill>
                  <a:srgbClr val="005F5F"/>
                </a:solidFill>
                <a:latin typeface="Consolas"/>
              </a:rPr>
              <a:t> </a:t>
            </a:r>
            <a:r>
              <a:rPr lang="en-US" altLang="zh-TW" sz="2000" dirty="0" err="1">
                <a:solidFill>
                  <a:srgbClr val="005F5F"/>
                </a:solidFill>
                <a:latin typeface="Consolas"/>
              </a:rPr>
              <a:t>tender_table</a:t>
            </a:r>
            <a:r>
              <a:rPr lang="en-US" altLang="zh-TW" sz="2000" dirty="0">
                <a:solidFill>
                  <a:srgbClr val="005F5F"/>
                </a:solidFill>
                <a:latin typeface="Consolas"/>
              </a:rPr>
              <a:t>"</a:t>
            </a:r>
            <a:r>
              <a:rPr lang="en-US" altLang="zh-TW" sz="20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2000" dirty="0">
                <a:solidFill>
                  <a:srgbClr val="00005F"/>
                </a:solidFill>
                <a:latin typeface="Consolas"/>
              </a:rPr>
              <a:t>})</a:t>
            </a:r>
            <a:r>
              <a:rPr lang="en-US" altLang="zh-TW" sz="2000" dirty="0">
                <a:solidFill>
                  <a:srgbClr val="5F5F00"/>
                </a:solidFill>
                <a:latin typeface="Consolas"/>
              </a:rPr>
              <a:t> </a:t>
            </a:r>
            <a:endParaRPr lang="en-US" altLang="zh-TW" sz="2000" dirty="0" smtClean="0">
              <a:solidFill>
                <a:srgbClr val="5F5F00"/>
              </a:solidFill>
              <a:latin typeface="Consolas"/>
            </a:endParaRPr>
          </a:p>
          <a:p>
            <a:pPr marL="0" indent="0">
              <a:buNone/>
            </a:pPr>
            <a:r>
              <a:rPr lang="en-US" altLang="zh-TW" sz="2000" dirty="0" smtClean="0">
                <a:solidFill>
                  <a:srgbClr val="000087"/>
                </a:solidFill>
                <a:latin typeface="Consolas"/>
              </a:rPr>
              <a:t>award_table_tr_3</a:t>
            </a:r>
            <a:r>
              <a:rPr lang="en-US" altLang="zh-TW" sz="2000" dirty="0" smtClean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2000" dirty="0">
                <a:solidFill>
                  <a:srgbClr val="00005F"/>
                </a:solidFill>
                <a:latin typeface="Consolas"/>
              </a:rPr>
              <a:t>=</a:t>
            </a:r>
            <a:r>
              <a:rPr lang="en-US" altLang="zh-TW" sz="20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2000" dirty="0" err="1">
                <a:solidFill>
                  <a:srgbClr val="000087"/>
                </a:solidFill>
                <a:latin typeface="Consolas"/>
              </a:rPr>
              <a:t>tender_table</a:t>
            </a:r>
            <a:r>
              <a:rPr lang="en-US" altLang="zh-TW" sz="2000" dirty="0" err="1">
                <a:solidFill>
                  <a:srgbClr val="00005F"/>
                </a:solidFill>
                <a:latin typeface="Consolas"/>
              </a:rPr>
              <a:t>.</a:t>
            </a:r>
            <a:r>
              <a:rPr lang="en-US" altLang="zh-TW" sz="2000" dirty="0" err="1">
                <a:solidFill>
                  <a:srgbClr val="000087"/>
                </a:solidFill>
                <a:latin typeface="Consolas"/>
              </a:rPr>
              <a:t>findAll</a:t>
            </a:r>
            <a:r>
              <a:rPr lang="en-US" altLang="zh-TW" sz="2000" dirty="0">
                <a:solidFill>
                  <a:srgbClr val="00005F"/>
                </a:solidFill>
                <a:latin typeface="Consolas"/>
              </a:rPr>
              <a:t>(</a:t>
            </a:r>
            <a:r>
              <a:rPr lang="en-US" altLang="zh-TW" sz="20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2000" dirty="0">
                <a:solidFill>
                  <a:srgbClr val="005F5F"/>
                </a:solidFill>
                <a:latin typeface="Consolas"/>
              </a:rPr>
              <a:t>'</a:t>
            </a:r>
            <a:r>
              <a:rPr lang="en-US" altLang="zh-TW" sz="2000" dirty="0" err="1">
                <a:solidFill>
                  <a:srgbClr val="005F5F"/>
                </a:solidFill>
                <a:latin typeface="Consolas"/>
              </a:rPr>
              <a:t>tr</a:t>
            </a:r>
            <a:r>
              <a:rPr lang="en-US" altLang="zh-TW" sz="2000" dirty="0">
                <a:solidFill>
                  <a:srgbClr val="005F5F"/>
                </a:solidFill>
                <a:latin typeface="Consolas"/>
              </a:rPr>
              <a:t>'</a:t>
            </a:r>
            <a:r>
              <a:rPr lang="en-US" altLang="zh-TW" sz="2000" dirty="0">
                <a:solidFill>
                  <a:srgbClr val="00005F"/>
                </a:solidFill>
                <a:latin typeface="Consolas"/>
              </a:rPr>
              <a:t>,{</a:t>
            </a:r>
            <a:r>
              <a:rPr lang="en-US" altLang="zh-TW" sz="2000" dirty="0">
                <a:solidFill>
                  <a:srgbClr val="005F5F"/>
                </a:solidFill>
                <a:latin typeface="Consolas"/>
              </a:rPr>
              <a:t>'class'</a:t>
            </a:r>
            <a:r>
              <a:rPr lang="en-US" altLang="zh-TW" sz="2000" dirty="0">
                <a:solidFill>
                  <a:srgbClr val="00005F"/>
                </a:solidFill>
                <a:latin typeface="Consolas"/>
              </a:rPr>
              <a:t>:</a:t>
            </a:r>
            <a:r>
              <a:rPr lang="en-US" altLang="zh-TW" sz="2000" dirty="0">
                <a:solidFill>
                  <a:srgbClr val="005F5F"/>
                </a:solidFill>
                <a:latin typeface="Consolas"/>
              </a:rPr>
              <a:t>'award_table_tr_3'</a:t>
            </a:r>
            <a:r>
              <a:rPr lang="en-US" altLang="zh-TW" sz="2000" dirty="0">
                <a:solidFill>
                  <a:srgbClr val="00005F"/>
                </a:solidFill>
                <a:latin typeface="Consolas"/>
              </a:rPr>
              <a:t>})</a:t>
            </a:r>
            <a:endParaRPr lang="en-US" altLang="zh-TW" sz="2000" dirty="0">
              <a:effectLst/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找到</a:t>
            </a:r>
            <a:r>
              <a:rPr lang="en-US" altLang="zh-TW" dirty="0" smtClean="0"/>
              <a:t>award_table_tr_3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90712969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2204864"/>
            <a:ext cx="6411220" cy="3248479"/>
          </a:xfrm>
        </p:spPr>
      </p:pic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依投標廠商編號</a:t>
            </a:r>
            <a:r>
              <a:rPr lang="zh-TW" altLang="en-US" dirty="0"/>
              <a:t> 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dirty="0" smtClean="0"/>
              <a:t>編入廠商資訊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3869910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使用正規表達法</a:t>
            </a:r>
            <a:endParaRPr lang="en-US" altLang="zh-TW" dirty="0" smtClean="0"/>
          </a:p>
          <a:p>
            <a:endParaRPr lang="en-US" altLang="zh-TW" dirty="0" smtClean="0"/>
          </a:p>
          <a:p>
            <a:pPr marL="0" indent="0">
              <a:buNone/>
            </a:pPr>
            <a:r>
              <a:rPr lang="en-US" altLang="zh-TW" sz="2400" dirty="0">
                <a:solidFill>
                  <a:srgbClr val="87005F"/>
                </a:solidFill>
                <a:latin typeface="Consolas"/>
              </a:rPr>
              <a:t>import</a:t>
            </a:r>
            <a:r>
              <a:rPr lang="en-US" altLang="zh-TW" sz="24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2400" dirty="0">
                <a:solidFill>
                  <a:srgbClr val="000087"/>
                </a:solidFill>
                <a:latin typeface="Consolas"/>
              </a:rPr>
              <a:t>re</a:t>
            </a:r>
            <a:r>
              <a:rPr lang="en-US" altLang="zh-TW" sz="2400" dirty="0">
                <a:solidFill>
                  <a:srgbClr val="5F5F00"/>
                </a:solidFill>
                <a:latin typeface="Consolas"/>
              </a:rPr>
              <a:t> </a:t>
            </a:r>
            <a:endParaRPr lang="en-US" altLang="zh-TW" sz="2400" dirty="0" smtClean="0">
              <a:solidFill>
                <a:srgbClr val="5F5F00"/>
              </a:solidFill>
              <a:latin typeface="Consolas"/>
            </a:endParaRPr>
          </a:p>
          <a:p>
            <a:pPr marL="0" indent="0">
              <a:buNone/>
            </a:pPr>
            <a:r>
              <a:rPr lang="en-US" altLang="zh-TW" sz="2400" dirty="0" smtClean="0">
                <a:solidFill>
                  <a:srgbClr val="000087"/>
                </a:solidFill>
                <a:latin typeface="Consolas"/>
              </a:rPr>
              <a:t>m</a:t>
            </a:r>
            <a:r>
              <a:rPr lang="en-US" altLang="zh-TW" sz="2400" dirty="0" smtClean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2400" dirty="0">
                <a:solidFill>
                  <a:srgbClr val="00005F"/>
                </a:solidFill>
                <a:latin typeface="Consolas"/>
              </a:rPr>
              <a:t>=</a:t>
            </a:r>
            <a:r>
              <a:rPr lang="en-US" altLang="zh-TW" sz="24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2400" dirty="0" err="1">
                <a:solidFill>
                  <a:srgbClr val="000087"/>
                </a:solidFill>
                <a:latin typeface="Consolas"/>
              </a:rPr>
              <a:t>re</a:t>
            </a:r>
            <a:r>
              <a:rPr lang="en-US" altLang="zh-TW" sz="2400" dirty="0" err="1">
                <a:solidFill>
                  <a:srgbClr val="00005F"/>
                </a:solidFill>
                <a:latin typeface="Consolas"/>
              </a:rPr>
              <a:t>.</a:t>
            </a:r>
            <a:r>
              <a:rPr lang="en-US" altLang="zh-TW" sz="2400" dirty="0" err="1">
                <a:solidFill>
                  <a:srgbClr val="000087"/>
                </a:solidFill>
                <a:latin typeface="Consolas"/>
              </a:rPr>
              <a:t>match</a:t>
            </a:r>
            <a:r>
              <a:rPr lang="en-US" altLang="zh-TW" sz="2400" dirty="0">
                <a:solidFill>
                  <a:srgbClr val="00005F"/>
                </a:solidFill>
                <a:latin typeface="Consolas"/>
              </a:rPr>
              <a:t>(</a:t>
            </a:r>
            <a:r>
              <a:rPr lang="en-US" altLang="zh-TW" sz="2400" dirty="0">
                <a:solidFill>
                  <a:srgbClr val="005F5F"/>
                </a:solidFill>
                <a:latin typeface="Consolas"/>
              </a:rPr>
              <a:t>r'</a:t>
            </a:r>
            <a:r>
              <a:rPr lang="zh-TW" altLang="en-US" sz="2400" dirty="0">
                <a:solidFill>
                  <a:srgbClr val="005F5F"/>
                </a:solidFill>
                <a:latin typeface="Consolas"/>
              </a:rPr>
              <a:t>投標廠商</a:t>
            </a:r>
            <a:r>
              <a:rPr lang="en-US" altLang="zh-TW" sz="2400" dirty="0">
                <a:solidFill>
                  <a:srgbClr val="005F5F"/>
                </a:solidFill>
                <a:latin typeface="Consolas"/>
              </a:rPr>
              <a:t>(\d+)'</a:t>
            </a:r>
            <a:r>
              <a:rPr lang="en-US" altLang="zh-TW" sz="24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2400" dirty="0">
                <a:solidFill>
                  <a:srgbClr val="00005F"/>
                </a:solidFill>
                <a:latin typeface="Consolas"/>
              </a:rPr>
              <a:t>,</a:t>
            </a:r>
            <a:r>
              <a:rPr lang="en-US" altLang="zh-TW" sz="2400" dirty="0">
                <a:solidFill>
                  <a:srgbClr val="005F5F"/>
                </a:solidFill>
                <a:latin typeface="Consolas"/>
              </a:rPr>
              <a:t>'</a:t>
            </a:r>
            <a:r>
              <a:rPr lang="zh-TW" altLang="en-US" sz="2400" dirty="0">
                <a:solidFill>
                  <a:srgbClr val="005F5F"/>
                </a:solidFill>
                <a:latin typeface="Consolas"/>
              </a:rPr>
              <a:t>投標廠商</a:t>
            </a:r>
            <a:r>
              <a:rPr lang="en-US" altLang="zh-TW" sz="2400" dirty="0">
                <a:solidFill>
                  <a:srgbClr val="005F5F"/>
                </a:solidFill>
                <a:latin typeface="Consolas"/>
              </a:rPr>
              <a:t>101'</a:t>
            </a:r>
            <a:r>
              <a:rPr lang="en-US" altLang="zh-TW" sz="2400" dirty="0">
                <a:solidFill>
                  <a:srgbClr val="00005F"/>
                </a:solidFill>
                <a:latin typeface="Consolas"/>
              </a:rPr>
              <a:t>)</a:t>
            </a:r>
            <a:r>
              <a:rPr lang="zh-TW" altLang="en-US" sz="2400" dirty="0">
                <a:solidFill>
                  <a:srgbClr val="5F5F00"/>
                </a:solidFill>
                <a:latin typeface="Consolas"/>
              </a:rPr>
              <a:t> </a:t>
            </a:r>
            <a:endParaRPr lang="en-US" altLang="zh-TW" sz="2400" dirty="0" smtClean="0">
              <a:solidFill>
                <a:srgbClr val="5F5F00"/>
              </a:solidFill>
              <a:latin typeface="Consolas"/>
            </a:endParaRPr>
          </a:p>
          <a:p>
            <a:pPr marL="0" indent="0">
              <a:buNone/>
            </a:pPr>
            <a:r>
              <a:rPr lang="en-US" altLang="zh-TW" sz="2400" dirty="0" smtClean="0">
                <a:solidFill>
                  <a:srgbClr val="87005F"/>
                </a:solidFill>
                <a:latin typeface="Consolas"/>
              </a:rPr>
              <a:t>print</a:t>
            </a:r>
            <a:r>
              <a:rPr lang="en-US" altLang="zh-TW" sz="2400" dirty="0" smtClean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2400" dirty="0" err="1">
                <a:solidFill>
                  <a:srgbClr val="000087"/>
                </a:solidFill>
                <a:latin typeface="Consolas"/>
              </a:rPr>
              <a:t>m</a:t>
            </a:r>
            <a:r>
              <a:rPr lang="en-US" altLang="zh-TW" sz="2400" dirty="0" err="1">
                <a:solidFill>
                  <a:srgbClr val="00005F"/>
                </a:solidFill>
                <a:latin typeface="Consolas"/>
              </a:rPr>
              <a:t>.</a:t>
            </a:r>
            <a:r>
              <a:rPr lang="en-US" altLang="zh-TW" sz="2400" dirty="0" err="1">
                <a:solidFill>
                  <a:srgbClr val="000087"/>
                </a:solidFill>
                <a:latin typeface="Consolas"/>
              </a:rPr>
              <a:t>group</a:t>
            </a:r>
            <a:r>
              <a:rPr lang="en-US" altLang="zh-TW" sz="2400" dirty="0">
                <a:solidFill>
                  <a:srgbClr val="00005F"/>
                </a:solidFill>
                <a:latin typeface="Consolas"/>
              </a:rPr>
              <a:t>(</a:t>
            </a:r>
            <a:r>
              <a:rPr lang="en-US" altLang="zh-TW" sz="2400" dirty="0">
                <a:solidFill>
                  <a:srgbClr val="005F00"/>
                </a:solidFill>
                <a:latin typeface="Consolas"/>
              </a:rPr>
              <a:t>1</a:t>
            </a:r>
            <a:r>
              <a:rPr lang="en-US" altLang="zh-TW" sz="2400" dirty="0">
                <a:solidFill>
                  <a:srgbClr val="00005F"/>
                </a:solidFill>
                <a:latin typeface="Consolas"/>
              </a:rPr>
              <a:t>)</a:t>
            </a:r>
            <a:endParaRPr lang="en-US" altLang="zh-TW" sz="2400" dirty="0"/>
          </a:p>
          <a:p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取得廠商編號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49045841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以</a:t>
            </a:r>
            <a:r>
              <a:rPr lang="zh-TW" altLang="en-US" dirty="0" smtClean="0"/>
              <a:t>台灣高鐵為例</a:t>
            </a:r>
            <a:endParaRPr lang="zh-TW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700808"/>
            <a:ext cx="8280920" cy="35754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95212803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strip</a:t>
            </a:r>
          </a:p>
          <a:p>
            <a:pPr lvl="1"/>
            <a:r>
              <a:rPr lang="en-US" altLang="zh-TW" dirty="0" smtClean="0"/>
              <a:t>strip()</a:t>
            </a:r>
          </a:p>
          <a:p>
            <a:pPr lvl="1"/>
            <a:r>
              <a:rPr lang="en-US" altLang="zh-TW" dirty="0" err="1" smtClean="0"/>
              <a:t>rstrip</a:t>
            </a:r>
            <a:r>
              <a:rPr lang="en-US" altLang="zh-TW" dirty="0"/>
              <a:t>()</a:t>
            </a:r>
          </a:p>
          <a:p>
            <a:pPr lvl="1"/>
            <a:r>
              <a:rPr lang="en-US" altLang="zh-TW" dirty="0" err="1" smtClean="0"/>
              <a:t>lstrip</a:t>
            </a:r>
            <a:r>
              <a:rPr lang="en-US" altLang="zh-TW" dirty="0"/>
              <a:t>()</a:t>
            </a:r>
          </a:p>
          <a:p>
            <a:pPr lvl="1"/>
            <a:endParaRPr lang="en-US" altLang="zh-TW" dirty="0" smtClean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如何移除掉字串左右的空白</a:t>
            </a:r>
            <a:r>
              <a:rPr lang="en-US" altLang="zh-TW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033806913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 smtClean="0">
                <a:solidFill>
                  <a:srgbClr val="000087"/>
                </a:solidFill>
                <a:latin typeface="Consolas"/>
              </a:rPr>
              <a:t>s</a:t>
            </a:r>
            <a:r>
              <a:rPr lang="en-US" altLang="zh-TW" dirty="0" smtClean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dirty="0">
                <a:solidFill>
                  <a:srgbClr val="00005F"/>
                </a:solidFill>
                <a:latin typeface="Consolas"/>
              </a:rPr>
              <a:t>=</a:t>
            </a:r>
            <a:r>
              <a:rPr lang="en-US" altLang="zh-TW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dirty="0">
                <a:solidFill>
                  <a:srgbClr val="005F5F"/>
                </a:solidFill>
                <a:latin typeface="Consolas"/>
              </a:rPr>
              <a:t>" \t string test \t \n\n\r"</a:t>
            </a:r>
            <a:r>
              <a:rPr lang="en-US" altLang="zh-TW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dirty="0">
                <a:solidFill>
                  <a:srgbClr val="005F5F"/>
                </a:solidFill>
                <a:latin typeface="Consolas"/>
              </a:rPr>
              <a:t>' \t string test \t \n\n\r'</a:t>
            </a:r>
            <a:r>
              <a:rPr lang="en-US" altLang="zh-TW" dirty="0">
                <a:solidFill>
                  <a:srgbClr val="5F5F00"/>
                </a:solidFill>
                <a:latin typeface="Consolas"/>
              </a:rPr>
              <a:t> </a:t>
            </a:r>
            <a:endParaRPr lang="en-US" altLang="zh-TW" dirty="0" smtClean="0">
              <a:solidFill>
                <a:srgbClr val="5F5F00"/>
              </a:solidFill>
              <a:latin typeface="Consolas"/>
            </a:endParaRPr>
          </a:p>
          <a:p>
            <a:pPr marL="0" indent="0">
              <a:buNone/>
            </a:pPr>
            <a:r>
              <a:rPr lang="en-US" altLang="zh-TW" dirty="0" smtClean="0">
                <a:solidFill>
                  <a:srgbClr val="87005F"/>
                </a:solidFill>
                <a:latin typeface="Consolas"/>
              </a:rPr>
              <a:t>print</a:t>
            </a:r>
            <a:r>
              <a:rPr lang="en-US" altLang="zh-TW" dirty="0" smtClean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dirty="0" smtClean="0">
                <a:solidFill>
                  <a:srgbClr val="000087"/>
                </a:solidFill>
                <a:latin typeface="Consolas"/>
              </a:rPr>
              <a:t>s</a:t>
            </a:r>
          </a:p>
          <a:p>
            <a:pPr marL="0" indent="0">
              <a:buNone/>
            </a:pPr>
            <a:r>
              <a:rPr lang="en-US" altLang="zh-TW" dirty="0" smtClean="0">
                <a:solidFill>
                  <a:srgbClr val="87005F"/>
                </a:solidFill>
                <a:latin typeface="Consolas"/>
              </a:rPr>
              <a:t>print</a:t>
            </a:r>
            <a:r>
              <a:rPr lang="en-US" altLang="zh-TW" dirty="0" smtClean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dirty="0" err="1">
                <a:solidFill>
                  <a:srgbClr val="000087"/>
                </a:solidFill>
                <a:latin typeface="Consolas"/>
              </a:rPr>
              <a:t>s</a:t>
            </a:r>
            <a:r>
              <a:rPr lang="en-US" altLang="zh-TW" dirty="0" err="1">
                <a:solidFill>
                  <a:srgbClr val="00005F"/>
                </a:solidFill>
                <a:latin typeface="Consolas"/>
              </a:rPr>
              <a:t>.</a:t>
            </a:r>
            <a:r>
              <a:rPr lang="en-US" altLang="zh-TW" dirty="0" err="1">
                <a:solidFill>
                  <a:srgbClr val="000087"/>
                </a:solidFill>
                <a:latin typeface="Consolas"/>
              </a:rPr>
              <a:t>strip</a:t>
            </a:r>
            <a:r>
              <a:rPr lang="en-US" altLang="zh-TW" dirty="0" smtClean="0">
                <a:solidFill>
                  <a:srgbClr val="00005F"/>
                </a:solidFill>
                <a:latin typeface="Consolas"/>
              </a:rPr>
              <a:t>()</a:t>
            </a:r>
          </a:p>
          <a:p>
            <a:pPr marL="0" indent="0">
              <a:buNone/>
            </a:pPr>
            <a:r>
              <a:rPr lang="en-US" altLang="zh-TW" dirty="0" smtClean="0">
                <a:solidFill>
                  <a:srgbClr val="87005F"/>
                </a:solidFill>
                <a:latin typeface="Consolas"/>
              </a:rPr>
              <a:t>print</a:t>
            </a:r>
            <a:r>
              <a:rPr lang="en-US" altLang="zh-TW" dirty="0" smtClean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dirty="0" err="1">
                <a:solidFill>
                  <a:srgbClr val="000087"/>
                </a:solidFill>
                <a:latin typeface="Consolas"/>
              </a:rPr>
              <a:t>s</a:t>
            </a:r>
            <a:r>
              <a:rPr lang="en-US" altLang="zh-TW" dirty="0" err="1">
                <a:solidFill>
                  <a:srgbClr val="00005F"/>
                </a:solidFill>
                <a:latin typeface="Consolas"/>
              </a:rPr>
              <a:t>.</a:t>
            </a:r>
            <a:r>
              <a:rPr lang="en-US" altLang="zh-TW" dirty="0" err="1">
                <a:solidFill>
                  <a:srgbClr val="000087"/>
                </a:solidFill>
                <a:latin typeface="Consolas"/>
              </a:rPr>
              <a:t>rstrip</a:t>
            </a:r>
            <a:r>
              <a:rPr lang="en-US" altLang="zh-TW" dirty="0" smtClean="0">
                <a:solidFill>
                  <a:srgbClr val="00005F"/>
                </a:solidFill>
                <a:latin typeface="Consolas"/>
              </a:rPr>
              <a:t>()</a:t>
            </a:r>
          </a:p>
          <a:p>
            <a:pPr marL="0" indent="0">
              <a:buNone/>
            </a:pPr>
            <a:r>
              <a:rPr lang="en-US" altLang="zh-TW" dirty="0" smtClean="0">
                <a:solidFill>
                  <a:srgbClr val="87005F"/>
                </a:solidFill>
                <a:latin typeface="Consolas"/>
              </a:rPr>
              <a:t>print</a:t>
            </a:r>
            <a:r>
              <a:rPr lang="en-US" altLang="zh-TW" dirty="0" smtClean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dirty="0" err="1">
                <a:solidFill>
                  <a:srgbClr val="000087"/>
                </a:solidFill>
                <a:latin typeface="Consolas"/>
              </a:rPr>
              <a:t>s</a:t>
            </a:r>
            <a:r>
              <a:rPr lang="en-US" altLang="zh-TW" dirty="0" err="1">
                <a:solidFill>
                  <a:srgbClr val="00005F"/>
                </a:solidFill>
                <a:latin typeface="Consolas"/>
              </a:rPr>
              <a:t>.</a:t>
            </a:r>
            <a:r>
              <a:rPr lang="en-US" altLang="zh-TW" dirty="0" err="1">
                <a:solidFill>
                  <a:srgbClr val="000087"/>
                </a:solidFill>
                <a:latin typeface="Consolas"/>
              </a:rPr>
              <a:t>lstrip</a:t>
            </a:r>
            <a:r>
              <a:rPr lang="en-US" altLang="zh-TW" dirty="0" smtClean="0">
                <a:solidFill>
                  <a:srgbClr val="00005F"/>
                </a:solidFill>
                <a:latin typeface="Consolas"/>
              </a:rPr>
              <a:t>()</a:t>
            </a:r>
          </a:p>
          <a:p>
            <a:endParaRPr lang="zh-TW" altLang="en-US" sz="1600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Strip </a:t>
            </a:r>
            <a:r>
              <a:rPr lang="zh-TW" altLang="en-US" dirty="0" smtClean="0"/>
              <a:t>範例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71144936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sz="1400" dirty="0">
                <a:solidFill>
                  <a:srgbClr val="87005F"/>
                </a:solidFill>
                <a:latin typeface="Consolas"/>
              </a:rPr>
              <a:t>for</a:t>
            </a:r>
            <a:r>
              <a:rPr lang="en-US" altLang="zh-TW" sz="14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400" dirty="0" err="1">
                <a:solidFill>
                  <a:srgbClr val="000087"/>
                </a:solidFill>
                <a:latin typeface="Consolas"/>
              </a:rPr>
              <a:t>tr</a:t>
            </a:r>
            <a:r>
              <a:rPr lang="en-US" altLang="zh-TW" sz="14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400" dirty="0">
                <a:solidFill>
                  <a:srgbClr val="87005F"/>
                </a:solidFill>
                <a:latin typeface="Consolas"/>
              </a:rPr>
              <a:t>in</a:t>
            </a:r>
            <a:r>
              <a:rPr lang="en-US" altLang="zh-TW" sz="14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400" dirty="0">
                <a:solidFill>
                  <a:srgbClr val="000087"/>
                </a:solidFill>
                <a:latin typeface="Consolas"/>
              </a:rPr>
              <a:t>award_table_tr_3</a:t>
            </a:r>
            <a:r>
              <a:rPr lang="en-US" altLang="zh-TW" sz="1400" dirty="0">
                <a:solidFill>
                  <a:srgbClr val="00005F"/>
                </a:solidFill>
                <a:latin typeface="Consolas"/>
              </a:rPr>
              <a:t>:</a:t>
            </a:r>
            <a:r>
              <a:rPr lang="en-US" altLang="zh-TW" sz="1400" dirty="0">
                <a:solidFill>
                  <a:srgbClr val="5F5F00"/>
                </a:solidFill>
                <a:latin typeface="Consolas"/>
              </a:rPr>
              <a:t> </a:t>
            </a:r>
            <a:endParaRPr lang="en-US" altLang="zh-TW" sz="1400" dirty="0" smtClean="0">
              <a:solidFill>
                <a:srgbClr val="5F5F00"/>
              </a:solidFill>
              <a:latin typeface="Consolas"/>
            </a:endParaRPr>
          </a:p>
          <a:p>
            <a:pPr marL="0" indent="0">
              <a:buNone/>
            </a:pPr>
            <a:r>
              <a:rPr lang="zh-TW" altLang="en-US" sz="1400" dirty="0" smtClean="0">
                <a:solidFill>
                  <a:srgbClr val="000087"/>
                </a:solidFill>
                <a:latin typeface="Consolas"/>
              </a:rPr>
              <a:t>    </a:t>
            </a:r>
            <a:r>
              <a:rPr lang="en-US" altLang="zh-TW" sz="1400" dirty="0" err="1" smtClean="0">
                <a:solidFill>
                  <a:srgbClr val="000087"/>
                </a:solidFill>
                <a:latin typeface="Consolas"/>
              </a:rPr>
              <a:t>tb</a:t>
            </a:r>
            <a:r>
              <a:rPr lang="en-US" altLang="zh-TW" sz="1400" dirty="0" smtClean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400" dirty="0">
                <a:solidFill>
                  <a:srgbClr val="00005F"/>
                </a:solidFill>
                <a:latin typeface="Consolas"/>
              </a:rPr>
              <a:t>=</a:t>
            </a:r>
            <a:r>
              <a:rPr lang="en-US" altLang="zh-TW" sz="1400" dirty="0" err="1">
                <a:solidFill>
                  <a:srgbClr val="000087"/>
                </a:solidFill>
                <a:latin typeface="Consolas"/>
              </a:rPr>
              <a:t>tr</a:t>
            </a:r>
            <a:r>
              <a:rPr lang="en-US" altLang="zh-TW" sz="1400" dirty="0" err="1">
                <a:solidFill>
                  <a:srgbClr val="00005F"/>
                </a:solidFill>
                <a:latin typeface="Consolas"/>
              </a:rPr>
              <a:t>.</a:t>
            </a:r>
            <a:r>
              <a:rPr lang="en-US" altLang="zh-TW" sz="1400" dirty="0" err="1">
                <a:solidFill>
                  <a:srgbClr val="000087"/>
                </a:solidFill>
                <a:latin typeface="Consolas"/>
              </a:rPr>
              <a:t>find</a:t>
            </a:r>
            <a:r>
              <a:rPr lang="en-US" altLang="zh-TW" sz="1400" dirty="0">
                <a:solidFill>
                  <a:srgbClr val="00005F"/>
                </a:solidFill>
                <a:latin typeface="Consolas"/>
              </a:rPr>
              <a:t>(</a:t>
            </a:r>
            <a:r>
              <a:rPr lang="en-US" altLang="zh-TW" sz="1400" dirty="0">
                <a:solidFill>
                  <a:srgbClr val="005F5F"/>
                </a:solidFill>
                <a:latin typeface="Consolas"/>
              </a:rPr>
              <a:t>'table'</a:t>
            </a:r>
            <a:r>
              <a:rPr lang="en-US" altLang="zh-TW" sz="1400" dirty="0">
                <a:solidFill>
                  <a:srgbClr val="00005F"/>
                </a:solidFill>
                <a:latin typeface="Consolas"/>
              </a:rPr>
              <a:t>)</a:t>
            </a:r>
            <a:r>
              <a:rPr lang="en-US" altLang="zh-TW" sz="1400" dirty="0">
                <a:solidFill>
                  <a:srgbClr val="5F5F00"/>
                </a:solidFill>
                <a:latin typeface="Consolas"/>
              </a:rPr>
              <a:t> </a:t>
            </a:r>
            <a:endParaRPr lang="en-US" altLang="zh-TW" sz="1400" dirty="0" smtClean="0">
              <a:solidFill>
                <a:srgbClr val="5F5F00"/>
              </a:solidFill>
              <a:latin typeface="Consolas"/>
            </a:endParaRPr>
          </a:p>
          <a:p>
            <a:pPr marL="0" indent="0">
              <a:buNone/>
            </a:pPr>
            <a:r>
              <a:rPr lang="zh-TW" altLang="en-US" sz="1400" dirty="0" smtClean="0">
                <a:solidFill>
                  <a:srgbClr val="000087"/>
                </a:solidFill>
                <a:latin typeface="Consolas"/>
              </a:rPr>
              <a:t>    </a:t>
            </a:r>
            <a:r>
              <a:rPr lang="en-US" altLang="zh-TW" sz="1400" dirty="0" err="1" smtClean="0">
                <a:solidFill>
                  <a:srgbClr val="000087"/>
                </a:solidFill>
                <a:latin typeface="Consolas"/>
              </a:rPr>
              <a:t>grp_num</a:t>
            </a:r>
            <a:r>
              <a:rPr lang="en-US" altLang="zh-TW" sz="1400" dirty="0" smtClean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400" dirty="0">
                <a:solidFill>
                  <a:srgbClr val="00005F"/>
                </a:solidFill>
                <a:latin typeface="Consolas"/>
              </a:rPr>
              <a:t>=</a:t>
            </a:r>
            <a:r>
              <a:rPr lang="en-US" altLang="zh-TW" sz="14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400" dirty="0">
                <a:solidFill>
                  <a:srgbClr val="005F00"/>
                </a:solidFill>
                <a:latin typeface="Consolas"/>
              </a:rPr>
              <a:t>0</a:t>
            </a:r>
            <a:r>
              <a:rPr lang="en-US" altLang="zh-TW" sz="1400" dirty="0">
                <a:solidFill>
                  <a:srgbClr val="5F5F00"/>
                </a:solidFill>
                <a:latin typeface="Consolas"/>
              </a:rPr>
              <a:t> </a:t>
            </a:r>
            <a:endParaRPr lang="en-US" altLang="zh-TW" sz="1400" dirty="0" smtClean="0">
              <a:solidFill>
                <a:srgbClr val="5F5F00"/>
              </a:solidFill>
              <a:latin typeface="Consolas"/>
            </a:endParaRPr>
          </a:p>
          <a:p>
            <a:pPr marL="0" indent="0">
              <a:buNone/>
            </a:pPr>
            <a:r>
              <a:rPr lang="zh-TW" altLang="en-US" sz="1400" dirty="0" smtClean="0">
                <a:solidFill>
                  <a:srgbClr val="87005F"/>
                </a:solidFill>
                <a:latin typeface="Consolas"/>
              </a:rPr>
              <a:t>    </a:t>
            </a:r>
            <a:r>
              <a:rPr lang="en-US" altLang="zh-TW" sz="1400" dirty="0" smtClean="0">
                <a:solidFill>
                  <a:srgbClr val="87005F"/>
                </a:solidFill>
                <a:latin typeface="Consolas"/>
              </a:rPr>
              <a:t>if</a:t>
            </a:r>
            <a:r>
              <a:rPr lang="en-US" altLang="zh-TW" sz="1400" dirty="0" smtClean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400" dirty="0" err="1">
                <a:solidFill>
                  <a:srgbClr val="000087"/>
                </a:solidFill>
                <a:latin typeface="Consolas"/>
              </a:rPr>
              <a:t>tb</a:t>
            </a:r>
            <a:r>
              <a:rPr lang="en-US" altLang="zh-TW" sz="14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400" dirty="0">
                <a:solidFill>
                  <a:srgbClr val="87005F"/>
                </a:solidFill>
                <a:latin typeface="Consolas"/>
              </a:rPr>
              <a:t>is</a:t>
            </a:r>
            <a:r>
              <a:rPr lang="en-US" altLang="zh-TW" sz="14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400" dirty="0">
                <a:solidFill>
                  <a:srgbClr val="87005F"/>
                </a:solidFill>
                <a:latin typeface="Consolas"/>
              </a:rPr>
              <a:t>not</a:t>
            </a:r>
            <a:r>
              <a:rPr lang="en-US" altLang="zh-TW" sz="14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400" dirty="0">
                <a:solidFill>
                  <a:srgbClr val="87005F"/>
                </a:solidFill>
                <a:latin typeface="Consolas"/>
              </a:rPr>
              <a:t>None</a:t>
            </a:r>
            <a:r>
              <a:rPr lang="en-US" altLang="zh-TW" sz="1400" dirty="0">
                <a:solidFill>
                  <a:srgbClr val="00005F"/>
                </a:solidFill>
                <a:latin typeface="Consolas"/>
              </a:rPr>
              <a:t>:</a:t>
            </a:r>
            <a:r>
              <a:rPr lang="en-US" altLang="zh-TW" sz="1400" dirty="0">
                <a:solidFill>
                  <a:srgbClr val="5F5F00"/>
                </a:solidFill>
                <a:latin typeface="Consolas"/>
              </a:rPr>
              <a:t> </a:t>
            </a:r>
            <a:endParaRPr lang="en-US" altLang="zh-TW" sz="1400" dirty="0" smtClean="0">
              <a:solidFill>
                <a:srgbClr val="5F5F00"/>
              </a:solidFill>
              <a:latin typeface="Consolas"/>
            </a:endParaRPr>
          </a:p>
          <a:p>
            <a:pPr marL="0" indent="0">
              <a:buNone/>
            </a:pPr>
            <a:r>
              <a:rPr lang="zh-TW" altLang="en-US" sz="1400" dirty="0" smtClean="0">
                <a:solidFill>
                  <a:srgbClr val="000087"/>
                </a:solidFill>
                <a:latin typeface="Consolas"/>
              </a:rPr>
              <a:t>        </a:t>
            </a:r>
            <a:r>
              <a:rPr lang="en-US" altLang="zh-TW" sz="1400" dirty="0" smtClean="0">
                <a:solidFill>
                  <a:srgbClr val="000087"/>
                </a:solidFill>
                <a:latin typeface="Consolas"/>
              </a:rPr>
              <a:t>row</a:t>
            </a:r>
            <a:r>
              <a:rPr lang="en-US" altLang="zh-TW" sz="1400" dirty="0" smtClean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400" dirty="0">
                <a:solidFill>
                  <a:srgbClr val="00005F"/>
                </a:solidFill>
                <a:latin typeface="Consolas"/>
              </a:rPr>
              <a:t>=</a:t>
            </a:r>
            <a:r>
              <a:rPr lang="en-US" altLang="zh-TW" sz="14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400" dirty="0" err="1">
                <a:solidFill>
                  <a:srgbClr val="000087"/>
                </a:solidFill>
                <a:latin typeface="Consolas"/>
              </a:rPr>
              <a:t>tb</a:t>
            </a:r>
            <a:r>
              <a:rPr lang="en-US" altLang="zh-TW" sz="1400" dirty="0" err="1">
                <a:solidFill>
                  <a:srgbClr val="00005F"/>
                </a:solidFill>
                <a:latin typeface="Consolas"/>
              </a:rPr>
              <a:t>.</a:t>
            </a:r>
            <a:r>
              <a:rPr lang="en-US" altLang="zh-TW" sz="1400" dirty="0" err="1">
                <a:solidFill>
                  <a:srgbClr val="000087"/>
                </a:solidFill>
                <a:latin typeface="Consolas"/>
              </a:rPr>
              <a:t>findAll</a:t>
            </a:r>
            <a:r>
              <a:rPr lang="en-US" altLang="zh-TW" sz="1400" dirty="0">
                <a:solidFill>
                  <a:srgbClr val="00005F"/>
                </a:solidFill>
                <a:latin typeface="Consolas"/>
              </a:rPr>
              <a:t>(</a:t>
            </a:r>
            <a:r>
              <a:rPr lang="en-US" altLang="zh-TW" sz="1400" dirty="0">
                <a:solidFill>
                  <a:srgbClr val="005F5F"/>
                </a:solidFill>
                <a:latin typeface="Consolas"/>
              </a:rPr>
              <a:t>'</a:t>
            </a:r>
            <a:r>
              <a:rPr lang="en-US" altLang="zh-TW" sz="1400" dirty="0" err="1">
                <a:solidFill>
                  <a:srgbClr val="005F5F"/>
                </a:solidFill>
                <a:latin typeface="Consolas"/>
              </a:rPr>
              <a:t>tr</a:t>
            </a:r>
            <a:r>
              <a:rPr lang="en-US" altLang="zh-TW" sz="1400" dirty="0">
                <a:solidFill>
                  <a:srgbClr val="005F5F"/>
                </a:solidFill>
                <a:latin typeface="Consolas"/>
              </a:rPr>
              <a:t>'</a:t>
            </a:r>
            <a:r>
              <a:rPr lang="en-US" altLang="zh-TW" sz="1400" dirty="0">
                <a:solidFill>
                  <a:srgbClr val="00005F"/>
                </a:solidFill>
                <a:latin typeface="Consolas"/>
              </a:rPr>
              <a:t>)</a:t>
            </a:r>
            <a:r>
              <a:rPr lang="en-US" altLang="zh-TW" sz="1400" dirty="0">
                <a:solidFill>
                  <a:srgbClr val="5F5F00"/>
                </a:solidFill>
                <a:latin typeface="Consolas"/>
              </a:rPr>
              <a:t> </a:t>
            </a:r>
            <a:endParaRPr lang="en-US" altLang="zh-TW" sz="1400" dirty="0" smtClean="0">
              <a:solidFill>
                <a:srgbClr val="5F5F00"/>
              </a:solidFill>
              <a:latin typeface="Consolas"/>
            </a:endParaRPr>
          </a:p>
          <a:p>
            <a:pPr marL="0" indent="0">
              <a:buNone/>
            </a:pPr>
            <a:r>
              <a:rPr lang="zh-TW" altLang="en-US" sz="1400" dirty="0" smtClean="0">
                <a:solidFill>
                  <a:srgbClr val="87005F"/>
                </a:solidFill>
                <a:latin typeface="Consolas"/>
              </a:rPr>
              <a:t>        </a:t>
            </a:r>
            <a:r>
              <a:rPr lang="en-US" altLang="zh-TW" sz="1400" dirty="0" smtClean="0">
                <a:solidFill>
                  <a:srgbClr val="87005F"/>
                </a:solidFill>
                <a:latin typeface="Consolas"/>
              </a:rPr>
              <a:t>for</a:t>
            </a:r>
            <a:r>
              <a:rPr lang="en-US" altLang="zh-TW" sz="1400" dirty="0" smtClean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400" dirty="0">
                <a:solidFill>
                  <a:srgbClr val="000087"/>
                </a:solidFill>
                <a:latin typeface="Consolas"/>
              </a:rPr>
              <a:t>r</a:t>
            </a:r>
            <a:r>
              <a:rPr lang="en-US" altLang="zh-TW" sz="14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400" dirty="0">
                <a:solidFill>
                  <a:srgbClr val="87005F"/>
                </a:solidFill>
                <a:latin typeface="Consolas"/>
              </a:rPr>
              <a:t>in</a:t>
            </a:r>
            <a:r>
              <a:rPr lang="en-US" altLang="zh-TW" sz="14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400" dirty="0">
                <a:solidFill>
                  <a:srgbClr val="000087"/>
                </a:solidFill>
                <a:latin typeface="Consolas"/>
              </a:rPr>
              <a:t>row</a:t>
            </a:r>
            <a:r>
              <a:rPr lang="en-US" altLang="zh-TW" sz="1400" dirty="0">
                <a:solidFill>
                  <a:srgbClr val="00005F"/>
                </a:solidFill>
                <a:latin typeface="Consolas"/>
              </a:rPr>
              <a:t>:</a:t>
            </a:r>
            <a:r>
              <a:rPr lang="en-US" altLang="zh-TW" sz="1400" dirty="0">
                <a:solidFill>
                  <a:srgbClr val="5F5F00"/>
                </a:solidFill>
                <a:latin typeface="Consolas"/>
              </a:rPr>
              <a:t> </a:t>
            </a:r>
            <a:endParaRPr lang="en-US" altLang="zh-TW" sz="1400" dirty="0" smtClean="0">
              <a:solidFill>
                <a:srgbClr val="5F5F00"/>
              </a:solidFill>
              <a:latin typeface="Consolas"/>
            </a:endParaRPr>
          </a:p>
          <a:p>
            <a:pPr marL="0" indent="0">
              <a:buNone/>
            </a:pPr>
            <a:r>
              <a:rPr lang="zh-TW" altLang="en-US" sz="1400" dirty="0" smtClean="0">
                <a:solidFill>
                  <a:srgbClr val="000087"/>
                </a:solidFill>
                <a:latin typeface="Consolas"/>
              </a:rPr>
              <a:t>            </a:t>
            </a:r>
            <a:r>
              <a:rPr lang="en-US" altLang="zh-TW" sz="1400" dirty="0" err="1" smtClean="0">
                <a:solidFill>
                  <a:srgbClr val="000087"/>
                </a:solidFill>
                <a:latin typeface="Consolas"/>
              </a:rPr>
              <a:t>th</a:t>
            </a:r>
            <a:r>
              <a:rPr lang="en-US" altLang="zh-TW" sz="1400" dirty="0" smtClean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400" dirty="0">
                <a:solidFill>
                  <a:srgbClr val="00005F"/>
                </a:solidFill>
                <a:latin typeface="Consolas"/>
              </a:rPr>
              <a:t>=</a:t>
            </a:r>
            <a:r>
              <a:rPr lang="en-US" altLang="zh-TW" sz="14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400" dirty="0" err="1">
                <a:solidFill>
                  <a:srgbClr val="000087"/>
                </a:solidFill>
                <a:latin typeface="Consolas"/>
              </a:rPr>
              <a:t>r</a:t>
            </a:r>
            <a:r>
              <a:rPr lang="en-US" altLang="zh-TW" sz="1400" dirty="0" err="1">
                <a:solidFill>
                  <a:srgbClr val="00005F"/>
                </a:solidFill>
                <a:latin typeface="Consolas"/>
              </a:rPr>
              <a:t>.</a:t>
            </a:r>
            <a:r>
              <a:rPr lang="en-US" altLang="zh-TW" sz="1400" dirty="0" err="1">
                <a:solidFill>
                  <a:srgbClr val="000087"/>
                </a:solidFill>
                <a:latin typeface="Consolas"/>
              </a:rPr>
              <a:t>find</a:t>
            </a:r>
            <a:r>
              <a:rPr lang="en-US" altLang="zh-TW" sz="1400" dirty="0">
                <a:solidFill>
                  <a:srgbClr val="00005F"/>
                </a:solidFill>
                <a:latin typeface="Consolas"/>
              </a:rPr>
              <a:t>(</a:t>
            </a:r>
            <a:r>
              <a:rPr lang="en-US" altLang="zh-TW" sz="1400" dirty="0">
                <a:solidFill>
                  <a:srgbClr val="005F5F"/>
                </a:solidFill>
                <a:latin typeface="Consolas"/>
              </a:rPr>
              <a:t>'</a:t>
            </a:r>
            <a:r>
              <a:rPr lang="en-US" altLang="zh-TW" sz="1400" dirty="0" err="1">
                <a:solidFill>
                  <a:srgbClr val="005F5F"/>
                </a:solidFill>
                <a:latin typeface="Consolas"/>
              </a:rPr>
              <a:t>th</a:t>
            </a:r>
            <a:r>
              <a:rPr lang="en-US" altLang="zh-TW" sz="1400" dirty="0">
                <a:solidFill>
                  <a:srgbClr val="005F5F"/>
                </a:solidFill>
                <a:latin typeface="Consolas"/>
              </a:rPr>
              <a:t>'</a:t>
            </a:r>
            <a:r>
              <a:rPr lang="en-US" altLang="zh-TW" sz="1400" dirty="0">
                <a:solidFill>
                  <a:srgbClr val="00005F"/>
                </a:solidFill>
                <a:latin typeface="Consolas"/>
              </a:rPr>
              <a:t>).</a:t>
            </a:r>
            <a:r>
              <a:rPr lang="en-US" altLang="zh-TW" sz="1400" dirty="0">
                <a:solidFill>
                  <a:srgbClr val="000087"/>
                </a:solidFill>
                <a:latin typeface="Consolas"/>
              </a:rPr>
              <a:t>text</a:t>
            </a:r>
            <a:r>
              <a:rPr lang="en-US" altLang="zh-TW" sz="1400" dirty="0">
                <a:solidFill>
                  <a:srgbClr val="5F5F00"/>
                </a:solidFill>
                <a:latin typeface="Consolas"/>
              </a:rPr>
              <a:t> </a:t>
            </a:r>
            <a:endParaRPr lang="en-US" altLang="zh-TW" sz="1400" dirty="0" smtClean="0">
              <a:solidFill>
                <a:srgbClr val="5F5F00"/>
              </a:solidFill>
              <a:latin typeface="Consolas"/>
            </a:endParaRPr>
          </a:p>
          <a:p>
            <a:pPr marL="0" indent="0">
              <a:buNone/>
            </a:pPr>
            <a:r>
              <a:rPr lang="zh-TW" altLang="en-US" sz="14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zh-TW" altLang="en-US" sz="1400" dirty="0" smtClean="0">
                <a:solidFill>
                  <a:srgbClr val="5F5F00"/>
                </a:solidFill>
                <a:latin typeface="Consolas"/>
              </a:rPr>
              <a:t>           </a:t>
            </a:r>
            <a:r>
              <a:rPr lang="en-US" altLang="zh-TW" sz="1400" dirty="0" smtClean="0">
                <a:solidFill>
                  <a:srgbClr val="000087"/>
                </a:solidFill>
                <a:latin typeface="Consolas"/>
              </a:rPr>
              <a:t>m</a:t>
            </a:r>
            <a:r>
              <a:rPr lang="en-US" altLang="zh-TW" sz="1400" dirty="0" smtClean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400" dirty="0">
                <a:solidFill>
                  <a:srgbClr val="00005F"/>
                </a:solidFill>
                <a:latin typeface="Consolas"/>
              </a:rPr>
              <a:t>=</a:t>
            </a:r>
            <a:r>
              <a:rPr lang="en-US" altLang="zh-TW" sz="14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400" dirty="0" err="1">
                <a:solidFill>
                  <a:srgbClr val="000087"/>
                </a:solidFill>
                <a:latin typeface="Consolas"/>
              </a:rPr>
              <a:t>re</a:t>
            </a:r>
            <a:r>
              <a:rPr lang="en-US" altLang="zh-TW" sz="1400" dirty="0" err="1">
                <a:solidFill>
                  <a:srgbClr val="00005F"/>
                </a:solidFill>
                <a:latin typeface="Consolas"/>
              </a:rPr>
              <a:t>.</a:t>
            </a:r>
            <a:r>
              <a:rPr lang="en-US" altLang="zh-TW" sz="1400" dirty="0" err="1">
                <a:solidFill>
                  <a:srgbClr val="000087"/>
                </a:solidFill>
                <a:latin typeface="Consolas"/>
              </a:rPr>
              <a:t>match</a:t>
            </a:r>
            <a:r>
              <a:rPr lang="en-US" altLang="zh-TW" sz="1400" dirty="0">
                <a:solidFill>
                  <a:srgbClr val="00005F"/>
                </a:solidFill>
                <a:latin typeface="Consolas"/>
              </a:rPr>
              <a:t>(</a:t>
            </a:r>
            <a:r>
              <a:rPr lang="en-US" altLang="zh-TW" sz="1400" dirty="0">
                <a:solidFill>
                  <a:srgbClr val="005F5F"/>
                </a:solidFill>
                <a:latin typeface="Consolas"/>
              </a:rPr>
              <a:t>r'</a:t>
            </a:r>
            <a:r>
              <a:rPr lang="zh-TW" altLang="en-US" sz="1400" dirty="0">
                <a:solidFill>
                  <a:srgbClr val="005F5F"/>
                </a:solidFill>
                <a:latin typeface="Consolas"/>
              </a:rPr>
              <a:t>投標廠商</a:t>
            </a:r>
            <a:r>
              <a:rPr lang="en-US" altLang="zh-TW" sz="1400" dirty="0">
                <a:solidFill>
                  <a:srgbClr val="005F5F"/>
                </a:solidFill>
                <a:latin typeface="Consolas"/>
              </a:rPr>
              <a:t>(\d+)'</a:t>
            </a:r>
            <a:r>
              <a:rPr lang="en-US" altLang="zh-TW" sz="14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400" dirty="0">
                <a:solidFill>
                  <a:srgbClr val="00005F"/>
                </a:solidFill>
                <a:latin typeface="Consolas"/>
              </a:rPr>
              <a:t>,</a:t>
            </a:r>
            <a:r>
              <a:rPr lang="en-US" altLang="zh-TW" sz="1400" dirty="0" err="1">
                <a:solidFill>
                  <a:srgbClr val="000087"/>
                </a:solidFill>
                <a:latin typeface="Consolas"/>
              </a:rPr>
              <a:t>th</a:t>
            </a:r>
            <a:r>
              <a:rPr lang="en-US" altLang="zh-TW" sz="1400" dirty="0" err="1">
                <a:solidFill>
                  <a:srgbClr val="00005F"/>
                </a:solidFill>
                <a:latin typeface="Consolas"/>
              </a:rPr>
              <a:t>.</a:t>
            </a:r>
            <a:r>
              <a:rPr lang="en-US" altLang="zh-TW" sz="1400" dirty="0" err="1">
                <a:solidFill>
                  <a:srgbClr val="000087"/>
                </a:solidFill>
                <a:latin typeface="Consolas"/>
              </a:rPr>
              <a:t>encode</a:t>
            </a:r>
            <a:r>
              <a:rPr lang="en-US" altLang="zh-TW" sz="1400" dirty="0">
                <a:solidFill>
                  <a:srgbClr val="00005F"/>
                </a:solidFill>
                <a:latin typeface="Consolas"/>
              </a:rPr>
              <a:t>(</a:t>
            </a:r>
            <a:r>
              <a:rPr lang="en-US" altLang="zh-TW" sz="1400" dirty="0">
                <a:solidFill>
                  <a:srgbClr val="005F5F"/>
                </a:solidFill>
                <a:latin typeface="Consolas"/>
              </a:rPr>
              <a:t>'utf-8'</a:t>
            </a:r>
            <a:r>
              <a:rPr lang="en-US" altLang="zh-TW" sz="1400" dirty="0">
                <a:solidFill>
                  <a:srgbClr val="00005F"/>
                </a:solidFill>
                <a:latin typeface="Consolas"/>
              </a:rPr>
              <a:t>))</a:t>
            </a:r>
            <a:r>
              <a:rPr lang="en-US" altLang="zh-TW" sz="1400" dirty="0">
                <a:solidFill>
                  <a:srgbClr val="5F5F00"/>
                </a:solidFill>
                <a:latin typeface="Consolas"/>
              </a:rPr>
              <a:t> </a:t>
            </a:r>
            <a:endParaRPr lang="en-US" altLang="zh-TW" sz="1400" dirty="0" smtClean="0">
              <a:solidFill>
                <a:srgbClr val="5F5F00"/>
              </a:solidFill>
              <a:latin typeface="Consolas"/>
            </a:endParaRPr>
          </a:p>
          <a:p>
            <a:pPr marL="0" indent="0">
              <a:buNone/>
            </a:pPr>
            <a:r>
              <a:rPr lang="zh-TW" altLang="en-US" sz="1400" dirty="0" smtClean="0">
                <a:solidFill>
                  <a:srgbClr val="87005F"/>
                </a:solidFill>
                <a:latin typeface="Consolas"/>
              </a:rPr>
              <a:t>            </a:t>
            </a:r>
            <a:r>
              <a:rPr lang="en-US" altLang="zh-TW" sz="1400" dirty="0" smtClean="0">
                <a:solidFill>
                  <a:srgbClr val="87005F"/>
                </a:solidFill>
                <a:latin typeface="Consolas"/>
              </a:rPr>
              <a:t>if</a:t>
            </a:r>
            <a:r>
              <a:rPr lang="en-US" altLang="zh-TW" sz="1400" dirty="0" smtClean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400" dirty="0">
                <a:solidFill>
                  <a:srgbClr val="000087"/>
                </a:solidFill>
                <a:latin typeface="Consolas"/>
              </a:rPr>
              <a:t>m</a:t>
            </a:r>
            <a:r>
              <a:rPr lang="en-US" altLang="zh-TW" sz="14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400" dirty="0">
                <a:solidFill>
                  <a:srgbClr val="87005F"/>
                </a:solidFill>
                <a:latin typeface="Consolas"/>
              </a:rPr>
              <a:t>is</a:t>
            </a:r>
            <a:r>
              <a:rPr lang="en-US" altLang="zh-TW" sz="14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400" dirty="0">
                <a:solidFill>
                  <a:srgbClr val="87005F"/>
                </a:solidFill>
                <a:latin typeface="Consolas"/>
              </a:rPr>
              <a:t>not</a:t>
            </a:r>
            <a:r>
              <a:rPr lang="en-US" altLang="zh-TW" sz="14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400" dirty="0">
                <a:solidFill>
                  <a:srgbClr val="87005F"/>
                </a:solidFill>
                <a:latin typeface="Consolas"/>
              </a:rPr>
              <a:t>None</a:t>
            </a:r>
            <a:r>
              <a:rPr lang="en-US" altLang="zh-TW" sz="1400" dirty="0">
                <a:solidFill>
                  <a:srgbClr val="00005F"/>
                </a:solidFill>
                <a:latin typeface="Consolas"/>
              </a:rPr>
              <a:t>:</a:t>
            </a:r>
            <a:r>
              <a:rPr lang="en-US" altLang="zh-TW" sz="1400" dirty="0">
                <a:solidFill>
                  <a:srgbClr val="5F5F00"/>
                </a:solidFill>
                <a:latin typeface="Consolas"/>
              </a:rPr>
              <a:t> </a:t>
            </a:r>
            <a:endParaRPr lang="en-US" altLang="zh-TW" sz="1400" dirty="0" smtClean="0">
              <a:solidFill>
                <a:srgbClr val="5F5F00"/>
              </a:solidFill>
              <a:latin typeface="Consolas"/>
            </a:endParaRPr>
          </a:p>
          <a:p>
            <a:pPr marL="0" indent="0">
              <a:buNone/>
            </a:pPr>
            <a:r>
              <a:rPr lang="zh-TW" altLang="en-US" sz="1400" dirty="0" smtClean="0">
                <a:solidFill>
                  <a:srgbClr val="000087"/>
                </a:solidFill>
                <a:latin typeface="Consolas"/>
              </a:rPr>
              <a:t>                </a:t>
            </a:r>
            <a:r>
              <a:rPr lang="en-US" altLang="zh-TW" sz="1400" dirty="0" err="1" smtClean="0">
                <a:solidFill>
                  <a:srgbClr val="000087"/>
                </a:solidFill>
                <a:latin typeface="Consolas"/>
              </a:rPr>
              <a:t>grp_num</a:t>
            </a:r>
            <a:r>
              <a:rPr lang="en-US" altLang="zh-TW" sz="1400" dirty="0" smtClean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400" dirty="0">
                <a:solidFill>
                  <a:srgbClr val="00005F"/>
                </a:solidFill>
                <a:latin typeface="Consolas"/>
              </a:rPr>
              <a:t>=</a:t>
            </a:r>
            <a:r>
              <a:rPr lang="en-US" altLang="zh-TW" sz="14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400" dirty="0" err="1">
                <a:solidFill>
                  <a:srgbClr val="000087"/>
                </a:solidFill>
                <a:latin typeface="Consolas"/>
              </a:rPr>
              <a:t>int</a:t>
            </a:r>
            <a:r>
              <a:rPr lang="en-US" altLang="zh-TW" sz="1400" dirty="0">
                <a:solidFill>
                  <a:srgbClr val="00005F"/>
                </a:solidFill>
                <a:latin typeface="Consolas"/>
              </a:rPr>
              <a:t>(</a:t>
            </a:r>
            <a:r>
              <a:rPr lang="en-US" altLang="zh-TW" sz="1400" dirty="0" err="1">
                <a:solidFill>
                  <a:srgbClr val="000087"/>
                </a:solidFill>
                <a:latin typeface="Consolas"/>
              </a:rPr>
              <a:t>m</a:t>
            </a:r>
            <a:r>
              <a:rPr lang="en-US" altLang="zh-TW" sz="1400" dirty="0" err="1">
                <a:solidFill>
                  <a:srgbClr val="00005F"/>
                </a:solidFill>
                <a:latin typeface="Consolas"/>
              </a:rPr>
              <a:t>.</a:t>
            </a:r>
            <a:r>
              <a:rPr lang="en-US" altLang="zh-TW" sz="1400" dirty="0" err="1">
                <a:solidFill>
                  <a:srgbClr val="000087"/>
                </a:solidFill>
                <a:latin typeface="Consolas"/>
              </a:rPr>
              <a:t>group</a:t>
            </a:r>
            <a:r>
              <a:rPr lang="en-US" altLang="zh-TW" sz="1400" dirty="0">
                <a:solidFill>
                  <a:srgbClr val="00005F"/>
                </a:solidFill>
                <a:latin typeface="Consolas"/>
              </a:rPr>
              <a:t>(</a:t>
            </a:r>
            <a:r>
              <a:rPr lang="en-US" altLang="zh-TW" sz="1400" dirty="0">
                <a:solidFill>
                  <a:srgbClr val="005F00"/>
                </a:solidFill>
                <a:latin typeface="Consolas"/>
              </a:rPr>
              <a:t>1</a:t>
            </a:r>
            <a:r>
              <a:rPr lang="en-US" altLang="zh-TW" sz="1400" dirty="0">
                <a:solidFill>
                  <a:srgbClr val="00005F"/>
                </a:solidFill>
                <a:latin typeface="Consolas"/>
              </a:rPr>
              <a:t>))</a:t>
            </a:r>
            <a:r>
              <a:rPr lang="en-US" altLang="zh-TW" sz="1400" dirty="0">
                <a:solidFill>
                  <a:srgbClr val="5F5F00"/>
                </a:solidFill>
                <a:latin typeface="Consolas"/>
              </a:rPr>
              <a:t> </a:t>
            </a:r>
            <a:endParaRPr lang="en-US" altLang="zh-TW" sz="1400" dirty="0" smtClean="0">
              <a:solidFill>
                <a:srgbClr val="5F5F00"/>
              </a:solidFill>
              <a:latin typeface="Consolas"/>
            </a:endParaRPr>
          </a:p>
          <a:p>
            <a:pPr marL="0" indent="0">
              <a:buNone/>
            </a:pPr>
            <a:r>
              <a:rPr lang="zh-TW" altLang="en-US" sz="14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zh-TW" altLang="en-US" sz="1400" dirty="0" smtClean="0">
                <a:solidFill>
                  <a:srgbClr val="5F5F00"/>
                </a:solidFill>
                <a:latin typeface="Consolas"/>
              </a:rPr>
              <a:t>               </a:t>
            </a:r>
            <a:r>
              <a:rPr lang="en-US" altLang="zh-TW" sz="1400" dirty="0" err="1" smtClean="0">
                <a:solidFill>
                  <a:srgbClr val="000087"/>
                </a:solidFill>
                <a:latin typeface="Consolas"/>
              </a:rPr>
              <a:t>result_dic</a:t>
            </a:r>
            <a:r>
              <a:rPr lang="en-US" altLang="zh-TW" sz="1400" dirty="0" smtClean="0">
                <a:solidFill>
                  <a:srgbClr val="00005F"/>
                </a:solidFill>
                <a:latin typeface="Consolas"/>
              </a:rPr>
              <a:t>[</a:t>
            </a:r>
            <a:r>
              <a:rPr lang="en-US" altLang="zh-TW" sz="1400" dirty="0" err="1" smtClean="0">
                <a:solidFill>
                  <a:srgbClr val="000087"/>
                </a:solidFill>
                <a:latin typeface="Consolas"/>
              </a:rPr>
              <a:t>grp_num</a:t>
            </a:r>
            <a:r>
              <a:rPr lang="en-US" altLang="zh-TW" sz="1400" dirty="0">
                <a:solidFill>
                  <a:srgbClr val="00005F"/>
                </a:solidFill>
                <a:latin typeface="Consolas"/>
              </a:rPr>
              <a:t>]</a:t>
            </a:r>
            <a:r>
              <a:rPr lang="en-US" altLang="zh-TW" sz="14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400" dirty="0">
                <a:solidFill>
                  <a:srgbClr val="00005F"/>
                </a:solidFill>
                <a:latin typeface="Consolas"/>
              </a:rPr>
              <a:t>=</a:t>
            </a:r>
            <a:r>
              <a:rPr lang="en-US" altLang="zh-TW" sz="14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400" dirty="0">
                <a:solidFill>
                  <a:srgbClr val="00005F"/>
                </a:solidFill>
                <a:latin typeface="Consolas"/>
              </a:rPr>
              <a:t>{</a:t>
            </a:r>
            <a:r>
              <a:rPr lang="en-US" altLang="zh-TW" sz="1400" dirty="0">
                <a:solidFill>
                  <a:srgbClr val="005F5F"/>
                </a:solidFill>
                <a:latin typeface="Consolas"/>
              </a:rPr>
              <a:t>'</a:t>
            </a:r>
            <a:r>
              <a:rPr lang="en-US" altLang="zh-TW" sz="1400" dirty="0" err="1">
                <a:solidFill>
                  <a:srgbClr val="005F5F"/>
                </a:solidFill>
                <a:latin typeface="Consolas"/>
              </a:rPr>
              <a:t>tenderer_num</a:t>
            </a:r>
            <a:r>
              <a:rPr lang="en-US" altLang="zh-TW" sz="1400" dirty="0">
                <a:solidFill>
                  <a:srgbClr val="005F5F"/>
                </a:solidFill>
                <a:latin typeface="Consolas"/>
              </a:rPr>
              <a:t>'</a:t>
            </a:r>
            <a:r>
              <a:rPr lang="en-US" altLang="zh-TW" sz="1400" dirty="0">
                <a:solidFill>
                  <a:srgbClr val="00005F"/>
                </a:solidFill>
                <a:latin typeface="Consolas"/>
              </a:rPr>
              <a:t>:</a:t>
            </a:r>
            <a:r>
              <a:rPr lang="en-US" altLang="zh-TW" sz="14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400" dirty="0" err="1">
                <a:solidFill>
                  <a:srgbClr val="000087"/>
                </a:solidFill>
                <a:latin typeface="Consolas"/>
              </a:rPr>
              <a:t>grp_num</a:t>
            </a:r>
            <a:r>
              <a:rPr lang="en-US" altLang="zh-TW" sz="1400" dirty="0">
                <a:solidFill>
                  <a:srgbClr val="00005F"/>
                </a:solidFill>
                <a:latin typeface="Consolas"/>
              </a:rPr>
              <a:t>}</a:t>
            </a:r>
            <a:r>
              <a:rPr lang="en-US" altLang="zh-TW" sz="1400" dirty="0">
                <a:solidFill>
                  <a:srgbClr val="5F5F00"/>
                </a:solidFill>
                <a:latin typeface="Consolas"/>
              </a:rPr>
              <a:t> </a:t>
            </a:r>
            <a:endParaRPr lang="en-US" altLang="zh-TW" sz="1400" dirty="0" smtClean="0">
              <a:solidFill>
                <a:srgbClr val="5F5F00"/>
              </a:solidFill>
              <a:latin typeface="Consolas"/>
            </a:endParaRPr>
          </a:p>
          <a:p>
            <a:pPr marL="0" indent="0">
              <a:buNone/>
            </a:pPr>
            <a:r>
              <a:rPr lang="zh-TW" altLang="en-US" sz="1400" dirty="0" smtClean="0">
                <a:solidFill>
                  <a:srgbClr val="87005F"/>
                </a:solidFill>
                <a:latin typeface="Consolas"/>
              </a:rPr>
              <a:t>            </a:t>
            </a:r>
            <a:r>
              <a:rPr lang="en-US" altLang="zh-TW" sz="1400" dirty="0" smtClean="0">
                <a:solidFill>
                  <a:srgbClr val="87005F"/>
                </a:solidFill>
                <a:latin typeface="Consolas"/>
              </a:rPr>
              <a:t>else</a:t>
            </a:r>
            <a:r>
              <a:rPr lang="en-US" altLang="zh-TW" sz="1400" dirty="0">
                <a:solidFill>
                  <a:srgbClr val="00005F"/>
                </a:solidFill>
                <a:latin typeface="Consolas"/>
              </a:rPr>
              <a:t>:</a:t>
            </a:r>
            <a:r>
              <a:rPr lang="en-US" altLang="zh-TW" sz="1400" dirty="0">
                <a:solidFill>
                  <a:srgbClr val="5F5F00"/>
                </a:solidFill>
                <a:latin typeface="Consolas"/>
              </a:rPr>
              <a:t> </a:t>
            </a:r>
            <a:endParaRPr lang="en-US" altLang="zh-TW" sz="1400" dirty="0" smtClean="0">
              <a:solidFill>
                <a:srgbClr val="5F5F00"/>
              </a:solidFill>
              <a:latin typeface="Consolas"/>
            </a:endParaRPr>
          </a:p>
          <a:p>
            <a:pPr marL="0" indent="0">
              <a:buNone/>
            </a:pPr>
            <a:r>
              <a:rPr lang="zh-TW" altLang="en-US" sz="1400" dirty="0" smtClean="0">
                <a:solidFill>
                  <a:srgbClr val="87005F"/>
                </a:solidFill>
                <a:latin typeface="Consolas"/>
              </a:rPr>
              <a:t>                </a:t>
            </a:r>
            <a:r>
              <a:rPr lang="en-US" altLang="zh-TW" sz="1400" dirty="0" smtClean="0">
                <a:solidFill>
                  <a:srgbClr val="87005F"/>
                </a:solidFill>
                <a:latin typeface="Consolas"/>
              </a:rPr>
              <a:t>if</a:t>
            </a:r>
            <a:r>
              <a:rPr lang="en-US" altLang="zh-TW" sz="1400" dirty="0" smtClean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400" dirty="0" err="1">
                <a:solidFill>
                  <a:srgbClr val="000087"/>
                </a:solidFill>
                <a:latin typeface="Consolas"/>
              </a:rPr>
              <a:t>th</a:t>
            </a:r>
            <a:r>
              <a:rPr lang="en-US" altLang="zh-TW" sz="1400" dirty="0" err="1">
                <a:solidFill>
                  <a:srgbClr val="00005F"/>
                </a:solidFill>
                <a:latin typeface="Consolas"/>
              </a:rPr>
              <a:t>.</a:t>
            </a:r>
            <a:r>
              <a:rPr lang="en-US" altLang="zh-TW" sz="1400" dirty="0" err="1">
                <a:solidFill>
                  <a:srgbClr val="000087"/>
                </a:solidFill>
                <a:latin typeface="Consolas"/>
              </a:rPr>
              <a:t>encode</a:t>
            </a:r>
            <a:r>
              <a:rPr lang="en-US" altLang="zh-TW" sz="1400" dirty="0">
                <a:solidFill>
                  <a:srgbClr val="00005F"/>
                </a:solidFill>
                <a:latin typeface="Consolas"/>
              </a:rPr>
              <a:t>(</a:t>
            </a:r>
            <a:r>
              <a:rPr lang="en-US" altLang="zh-TW" sz="1400" dirty="0">
                <a:solidFill>
                  <a:srgbClr val="005F5F"/>
                </a:solidFill>
                <a:latin typeface="Consolas"/>
              </a:rPr>
              <a:t>'utf-8'</a:t>
            </a:r>
            <a:r>
              <a:rPr lang="en-US" altLang="zh-TW" sz="1400" dirty="0">
                <a:solidFill>
                  <a:srgbClr val="00005F"/>
                </a:solidFill>
                <a:latin typeface="Consolas"/>
              </a:rPr>
              <a:t>).</a:t>
            </a:r>
            <a:r>
              <a:rPr lang="en-US" altLang="zh-TW" sz="1400" dirty="0">
                <a:solidFill>
                  <a:srgbClr val="000087"/>
                </a:solidFill>
                <a:latin typeface="Consolas"/>
              </a:rPr>
              <a:t>strip</a:t>
            </a:r>
            <a:r>
              <a:rPr lang="en-US" altLang="zh-TW" sz="1400" dirty="0">
                <a:solidFill>
                  <a:srgbClr val="00005F"/>
                </a:solidFill>
                <a:latin typeface="Consolas"/>
              </a:rPr>
              <a:t>()</a:t>
            </a:r>
            <a:r>
              <a:rPr lang="en-US" altLang="zh-TW" sz="14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400" dirty="0">
                <a:solidFill>
                  <a:srgbClr val="87005F"/>
                </a:solidFill>
                <a:latin typeface="Consolas"/>
              </a:rPr>
              <a:t>in</a:t>
            </a:r>
            <a:r>
              <a:rPr lang="en-US" altLang="zh-TW" sz="14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400" dirty="0" err="1">
                <a:solidFill>
                  <a:srgbClr val="000087"/>
                </a:solidFill>
                <a:latin typeface="Consolas"/>
              </a:rPr>
              <a:t>tenderer_dic</a:t>
            </a:r>
            <a:r>
              <a:rPr lang="en-US" altLang="zh-TW" sz="1400" dirty="0">
                <a:solidFill>
                  <a:srgbClr val="00005F"/>
                </a:solidFill>
                <a:latin typeface="Consolas"/>
              </a:rPr>
              <a:t>:</a:t>
            </a:r>
            <a:r>
              <a:rPr lang="en-US" altLang="zh-TW" sz="1400" dirty="0">
                <a:solidFill>
                  <a:srgbClr val="5F5F00"/>
                </a:solidFill>
                <a:latin typeface="Consolas"/>
              </a:rPr>
              <a:t> </a:t>
            </a:r>
            <a:endParaRPr lang="en-US" altLang="zh-TW" sz="1400" dirty="0" smtClean="0">
              <a:solidFill>
                <a:srgbClr val="5F5F00"/>
              </a:solidFill>
              <a:latin typeface="Consolas"/>
            </a:endParaRPr>
          </a:p>
          <a:p>
            <a:pPr marL="0" indent="0">
              <a:buNone/>
            </a:pPr>
            <a:r>
              <a:rPr lang="zh-TW" altLang="en-US" sz="1400" dirty="0" smtClean="0">
                <a:solidFill>
                  <a:srgbClr val="000087"/>
                </a:solidFill>
                <a:latin typeface="Consolas"/>
              </a:rPr>
              <a:t>                    </a:t>
            </a:r>
            <a:r>
              <a:rPr lang="en-US" altLang="zh-TW" sz="1400" dirty="0" err="1" smtClean="0">
                <a:solidFill>
                  <a:srgbClr val="000087"/>
                </a:solidFill>
                <a:latin typeface="Consolas"/>
              </a:rPr>
              <a:t>result_dic</a:t>
            </a:r>
            <a:r>
              <a:rPr lang="en-US" altLang="zh-TW" sz="1400" dirty="0" smtClean="0">
                <a:solidFill>
                  <a:srgbClr val="00005F"/>
                </a:solidFill>
                <a:latin typeface="Consolas"/>
              </a:rPr>
              <a:t>[</a:t>
            </a:r>
            <a:r>
              <a:rPr lang="en-US" altLang="zh-TW" sz="1400" dirty="0" err="1" smtClean="0">
                <a:solidFill>
                  <a:srgbClr val="000087"/>
                </a:solidFill>
                <a:latin typeface="Consolas"/>
              </a:rPr>
              <a:t>grp_num</a:t>
            </a:r>
            <a:r>
              <a:rPr lang="en-US" altLang="zh-TW" sz="1400" dirty="0">
                <a:solidFill>
                  <a:srgbClr val="00005F"/>
                </a:solidFill>
                <a:latin typeface="Consolas"/>
              </a:rPr>
              <a:t>][</a:t>
            </a:r>
            <a:r>
              <a:rPr lang="en-US" altLang="zh-TW" sz="1400" dirty="0" err="1">
                <a:solidFill>
                  <a:srgbClr val="000087"/>
                </a:solidFill>
                <a:latin typeface="Consolas"/>
              </a:rPr>
              <a:t>tenderer_dic</a:t>
            </a:r>
            <a:r>
              <a:rPr lang="en-US" altLang="zh-TW" sz="1400" dirty="0">
                <a:solidFill>
                  <a:srgbClr val="00005F"/>
                </a:solidFill>
                <a:latin typeface="Consolas"/>
              </a:rPr>
              <a:t>[</a:t>
            </a:r>
            <a:r>
              <a:rPr lang="en-US" altLang="zh-TW" sz="1400" dirty="0" err="1">
                <a:solidFill>
                  <a:srgbClr val="000087"/>
                </a:solidFill>
                <a:latin typeface="Consolas"/>
              </a:rPr>
              <a:t>th</a:t>
            </a:r>
            <a:r>
              <a:rPr lang="en-US" altLang="zh-TW" sz="1400" dirty="0" err="1">
                <a:solidFill>
                  <a:srgbClr val="00005F"/>
                </a:solidFill>
                <a:latin typeface="Consolas"/>
              </a:rPr>
              <a:t>.</a:t>
            </a:r>
            <a:r>
              <a:rPr lang="en-US" altLang="zh-TW" sz="1400" dirty="0" err="1">
                <a:solidFill>
                  <a:srgbClr val="000087"/>
                </a:solidFill>
                <a:latin typeface="Consolas"/>
              </a:rPr>
              <a:t>encode</a:t>
            </a:r>
            <a:r>
              <a:rPr lang="en-US" altLang="zh-TW" sz="1400" dirty="0">
                <a:solidFill>
                  <a:srgbClr val="00005F"/>
                </a:solidFill>
                <a:latin typeface="Consolas"/>
              </a:rPr>
              <a:t>(</a:t>
            </a:r>
            <a:r>
              <a:rPr lang="en-US" altLang="zh-TW" sz="1400" dirty="0">
                <a:solidFill>
                  <a:srgbClr val="005F5F"/>
                </a:solidFill>
                <a:latin typeface="Consolas"/>
              </a:rPr>
              <a:t>'utf-8'</a:t>
            </a:r>
            <a:r>
              <a:rPr lang="en-US" altLang="zh-TW" sz="1400" dirty="0">
                <a:solidFill>
                  <a:srgbClr val="00005F"/>
                </a:solidFill>
                <a:latin typeface="Consolas"/>
              </a:rPr>
              <a:t>).</a:t>
            </a:r>
            <a:r>
              <a:rPr lang="en-US" altLang="zh-TW" sz="1400" dirty="0">
                <a:solidFill>
                  <a:srgbClr val="000087"/>
                </a:solidFill>
                <a:latin typeface="Consolas"/>
              </a:rPr>
              <a:t>strip</a:t>
            </a:r>
            <a:r>
              <a:rPr lang="en-US" altLang="zh-TW" sz="1400" dirty="0">
                <a:solidFill>
                  <a:srgbClr val="00005F"/>
                </a:solidFill>
                <a:latin typeface="Consolas"/>
              </a:rPr>
              <a:t>()]]</a:t>
            </a:r>
            <a:r>
              <a:rPr lang="en-US" altLang="zh-TW" sz="14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400" dirty="0">
                <a:solidFill>
                  <a:srgbClr val="00005F"/>
                </a:solidFill>
                <a:latin typeface="Consolas"/>
              </a:rPr>
              <a:t>=</a:t>
            </a:r>
            <a:r>
              <a:rPr lang="en-US" altLang="zh-TW" sz="14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400" dirty="0" err="1">
                <a:solidFill>
                  <a:srgbClr val="000087"/>
                </a:solidFill>
                <a:latin typeface="Consolas"/>
              </a:rPr>
              <a:t>r</a:t>
            </a:r>
            <a:r>
              <a:rPr lang="en-US" altLang="zh-TW" sz="1400" dirty="0" err="1">
                <a:solidFill>
                  <a:srgbClr val="00005F"/>
                </a:solidFill>
                <a:latin typeface="Consolas"/>
              </a:rPr>
              <a:t>.</a:t>
            </a:r>
            <a:r>
              <a:rPr lang="en-US" altLang="zh-TW" sz="1400" dirty="0" err="1">
                <a:solidFill>
                  <a:srgbClr val="000087"/>
                </a:solidFill>
                <a:latin typeface="Consolas"/>
              </a:rPr>
              <a:t>find</a:t>
            </a:r>
            <a:r>
              <a:rPr lang="en-US" altLang="zh-TW" sz="1400" dirty="0">
                <a:solidFill>
                  <a:srgbClr val="00005F"/>
                </a:solidFill>
                <a:latin typeface="Consolas"/>
              </a:rPr>
              <a:t>(</a:t>
            </a:r>
            <a:r>
              <a:rPr lang="en-US" altLang="zh-TW" sz="1400" dirty="0">
                <a:solidFill>
                  <a:srgbClr val="005F5F"/>
                </a:solidFill>
                <a:latin typeface="Consolas"/>
              </a:rPr>
              <a:t>'td'</a:t>
            </a:r>
            <a:r>
              <a:rPr lang="en-US" altLang="zh-TW" sz="1400" dirty="0">
                <a:solidFill>
                  <a:srgbClr val="00005F"/>
                </a:solidFill>
                <a:latin typeface="Consolas"/>
              </a:rPr>
              <a:t>).</a:t>
            </a:r>
            <a:r>
              <a:rPr lang="en-US" altLang="zh-TW" sz="1400" dirty="0">
                <a:solidFill>
                  <a:srgbClr val="000087"/>
                </a:solidFill>
                <a:latin typeface="Consolas"/>
              </a:rPr>
              <a:t>text</a:t>
            </a:r>
            <a:endParaRPr lang="en-US" altLang="zh-TW" sz="1400" dirty="0"/>
          </a:p>
          <a:p>
            <a:endParaRPr lang="zh-TW" altLang="en-US" sz="1400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統整程式碼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34462977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3884" y="1484313"/>
            <a:ext cx="5762730" cy="4392959"/>
          </a:xfrm>
        </p:spPr>
      </p:pic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決標品項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14599836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決標品項在</a:t>
            </a:r>
            <a:r>
              <a:rPr lang="en-US" altLang="zh-TW" dirty="0" smtClean="0"/>
              <a:t>award_table_tr_4</a:t>
            </a:r>
            <a:r>
              <a:rPr lang="zh-TW" altLang="en-US" dirty="0" smtClean="0"/>
              <a:t>下</a:t>
            </a:r>
            <a:endParaRPr lang="zh-TW" altLang="en-US" dirty="0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946162"/>
            <a:ext cx="8229600" cy="3834039"/>
          </a:xfrm>
        </p:spPr>
      </p:pic>
    </p:spTree>
    <p:extLst>
      <p:ext uri="{BB962C8B-B14F-4D97-AF65-F5344CB8AC3E}">
        <p14:creationId xmlns:p14="http://schemas.microsoft.com/office/powerpoint/2010/main" val="1591659587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資料內嵌在</a:t>
            </a:r>
            <a:r>
              <a:rPr lang="en-US" altLang="zh-TW" dirty="0"/>
              <a:t>table </a:t>
            </a:r>
            <a:r>
              <a:rPr lang="zh-TW" altLang="en-US" dirty="0"/>
              <a:t>中</a:t>
            </a:r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934086"/>
            <a:ext cx="8229600" cy="3858191"/>
          </a:xfrm>
        </p:spPr>
      </p:pic>
    </p:spTree>
    <p:extLst>
      <p:ext uri="{BB962C8B-B14F-4D97-AF65-F5344CB8AC3E}">
        <p14:creationId xmlns:p14="http://schemas.microsoft.com/office/powerpoint/2010/main" val="1998677370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178" y="1742787"/>
            <a:ext cx="7649643" cy="4124901"/>
          </a:xfrm>
        </p:spPr>
      </p:pic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不是決標</a:t>
            </a:r>
            <a:r>
              <a:rPr lang="zh-TW" altLang="en-US" dirty="0" smtClean="0"/>
              <a:t>資料長都一樣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6191900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sz="2000" dirty="0">
                <a:solidFill>
                  <a:srgbClr val="87005F"/>
                </a:solidFill>
                <a:latin typeface="Consolas"/>
              </a:rPr>
              <a:t>import</a:t>
            </a:r>
            <a:r>
              <a:rPr lang="en-US" altLang="zh-TW" sz="20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2000" dirty="0">
                <a:solidFill>
                  <a:srgbClr val="000087"/>
                </a:solidFill>
                <a:latin typeface="Consolas"/>
              </a:rPr>
              <a:t>re</a:t>
            </a:r>
            <a:r>
              <a:rPr lang="en-US" altLang="zh-TW" sz="2000" dirty="0">
                <a:solidFill>
                  <a:srgbClr val="5F5F00"/>
                </a:solidFill>
                <a:latin typeface="Consolas"/>
              </a:rPr>
              <a:t> </a:t>
            </a:r>
            <a:endParaRPr lang="en-US" altLang="zh-TW" sz="2000" dirty="0" smtClean="0">
              <a:solidFill>
                <a:srgbClr val="5F5F00"/>
              </a:solidFill>
              <a:latin typeface="Consolas"/>
            </a:endParaRPr>
          </a:p>
          <a:p>
            <a:pPr marL="0" indent="0">
              <a:buNone/>
            </a:pPr>
            <a:r>
              <a:rPr lang="en-US" altLang="zh-TW" sz="2000" dirty="0" smtClean="0">
                <a:solidFill>
                  <a:srgbClr val="000087"/>
                </a:solidFill>
                <a:latin typeface="Consolas"/>
              </a:rPr>
              <a:t>m</a:t>
            </a:r>
            <a:r>
              <a:rPr lang="en-US" altLang="zh-TW" sz="2000" dirty="0" smtClean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2000" dirty="0">
                <a:solidFill>
                  <a:srgbClr val="00005F"/>
                </a:solidFill>
                <a:latin typeface="Consolas"/>
              </a:rPr>
              <a:t>=</a:t>
            </a:r>
            <a:r>
              <a:rPr lang="en-US" altLang="zh-TW" sz="20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2000" dirty="0" err="1">
                <a:solidFill>
                  <a:srgbClr val="000087"/>
                </a:solidFill>
                <a:latin typeface="Consolas"/>
              </a:rPr>
              <a:t>re</a:t>
            </a:r>
            <a:r>
              <a:rPr lang="en-US" altLang="zh-TW" sz="2000" dirty="0" err="1">
                <a:solidFill>
                  <a:srgbClr val="00005F"/>
                </a:solidFill>
                <a:latin typeface="Consolas"/>
              </a:rPr>
              <a:t>.</a:t>
            </a:r>
            <a:r>
              <a:rPr lang="en-US" altLang="zh-TW" sz="2000" dirty="0" err="1">
                <a:solidFill>
                  <a:srgbClr val="000087"/>
                </a:solidFill>
                <a:latin typeface="Consolas"/>
              </a:rPr>
              <a:t>match</a:t>
            </a:r>
            <a:r>
              <a:rPr lang="en-US" altLang="zh-TW" sz="2000" dirty="0">
                <a:solidFill>
                  <a:srgbClr val="00005F"/>
                </a:solidFill>
                <a:latin typeface="Consolas"/>
              </a:rPr>
              <a:t>(</a:t>
            </a:r>
            <a:r>
              <a:rPr lang="en-US" altLang="zh-TW" sz="20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2000" dirty="0">
                <a:solidFill>
                  <a:srgbClr val="005F5F"/>
                </a:solidFill>
                <a:latin typeface="Consolas"/>
              </a:rPr>
              <a:t>r"\$?-?([0-9,]+)"</a:t>
            </a:r>
            <a:r>
              <a:rPr lang="en-US" altLang="zh-TW" sz="2000" dirty="0">
                <a:solidFill>
                  <a:srgbClr val="00005F"/>
                </a:solidFill>
                <a:latin typeface="Consolas"/>
              </a:rPr>
              <a:t>,</a:t>
            </a:r>
            <a:r>
              <a:rPr lang="en-US" altLang="zh-TW" sz="20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2000" dirty="0">
                <a:solidFill>
                  <a:srgbClr val="005F5F"/>
                </a:solidFill>
                <a:latin typeface="Consolas"/>
              </a:rPr>
              <a:t>'352,111</a:t>
            </a:r>
            <a:r>
              <a:rPr lang="zh-TW" altLang="en-US" sz="2000" dirty="0">
                <a:solidFill>
                  <a:srgbClr val="005F5F"/>
                </a:solidFill>
                <a:latin typeface="Consolas"/>
              </a:rPr>
              <a:t>元</a:t>
            </a:r>
            <a:r>
              <a:rPr lang="en-US" altLang="zh-TW" sz="2000" dirty="0">
                <a:solidFill>
                  <a:srgbClr val="005F5F"/>
                </a:solidFill>
                <a:latin typeface="Consolas"/>
              </a:rPr>
              <a:t>'</a:t>
            </a:r>
            <a:r>
              <a:rPr lang="en-US" altLang="zh-TW" sz="2000" dirty="0">
                <a:solidFill>
                  <a:srgbClr val="00005F"/>
                </a:solidFill>
                <a:latin typeface="Consolas"/>
              </a:rPr>
              <a:t>)</a:t>
            </a:r>
            <a:r>
              <a:rPr lang="en-US" altLang="zh-TW" sz="2000" dirty="0">
                <a:solidFill>
                  <a:srgbClr val="5F5F00"/>
                </a:solidFill>
                <a:latin typeface="Consolas"/>
              </a:rPr>
              <a:t> </a:t>
            </a:r>
            <a:endParaRPr lang="en-US" altLang="zh-TW" sz="2000" dirty="0" smtClean="0">
              <a:solidFill>
                <a:srgbClr val="5F5F00"/>
              </a:solidFill>
              <a:latin typeface="Consolas"/>
            </a:endParaRPr>
          </a:p>
          <a:p>
            <a:pPr marL="0" indent="0">
              <a:buNone/>
            </a:pPr>
            <a:r>
              <a:rPr lang="en-US" altLang="zh-TW" sz="2000" dirty="0" smtClean="0">
                <a:solidFill>
                  <a:srgbClr val="87005F"/>
                </a:solidFill>
                <a:latin typeface="Consolas"/>
              </a:rPr>
              <a:t>print</a:t>
            </a:r>
            <a:r>
              <a:rPr lang="en-US" altLang="zh-TW" sz="2000" dirty="0" smtClean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2000" dirty="0">
                <a:solidFill>
                  <a:srgbClr val="005F5F"/>
                </a:solidFill>
                <a:latin typeface="Consolas"/>
              </a:rPr>
              <a:t>''</a:t>
            </a:r>
            <a:r>
              <a:rPr lang="en-US" altLang="zh-TW" sz="2000" dirty="0">
                <a:solidFill>
                  <a:srgbClr val="00005F"/>
                </a:solidFill>
                <a:latin typeface="Consolas"/>
              </a:rPr>
              <a:t>.</a:t>
            </a:r>
            <a:r>
              <a:rPr lang="en-US" altLang="zh-TW" sz="2000" dirty="0">
                <a:solidFill>
                  <a:srgbClr val="000087"/>
                </a:solidFill>
                <a:latin typeface="Consolas"/>
              </a:rPr>
              <a:t>join</a:t>
            </a:r>
            <a:r>
              <a:rPr lang="en-US" altLang="zh-TW" sz="2000" dirty="0">
                <a:solidFill>
                  <a:srgbClr val="00005F"/>
                </a:solidFill>
                <a:latin typeface="Consolas"/>
              </a:rPr>
              <a:t>(</a:t>
            </a:r>
            <a:r>
              <a:rPr lang="en-US" altLang="zh-TW" sz="2000" dirty="0" err="1">
                <a:solidFill>
                  <a:srgbClr val="000087"/>
                </a:solidFill>
                <a:latin typeface="Consolas"/>
              </a:rPr>
              <a:t>m</a:t>
            </a:r>
            <a:r>
              <a:rPr lang="en-US" altLang="zh-TW" sz="2000" dirty="0" err="1">
                <a:solidFill>
                  <a:srgbClr val="00005F"/>
                </a:solidFill>
                <a:latin typeface="Consolas"/>
              </a:rPr>
              <a:t>.</a:t>
            </a:r>
            <a:r>
              <a:rPr lang="en-US" altLang="zh-TW" sz="2000" dirty="0" err="1">
                <a:solidFill>
                  <a:srgbClr val="000087"/>
                </a:solidFill>
                <a:latin typeface="Consolas"/>
              </a:rPr>
              <a:t>group</a:t>
            </a:r>
            <a:r>
              <a:rPr lang="en-US" altLang="zh-TW" sz="2000" dirty="0">
                <a:solidFill>
                  <a:srgbClr val="00005F"/>
                </a:solidFill>
                <a:latin typeface="Consolas"/>
              </a:rPr>
              <a:t>(</a:t>
            </a:r>
            <a:r>
              <a:rPr lang="en-US" altLang="zh-TW" sz="2000" dirty="0">
                <a:solidFill>
                  <a:srgbClr val="005F00"/>
                </a:solidFill>
                <a:latin typeface="Consolas"/>
              </a:rPr>
              <a:t>1</a:t>
            </a:r>
            <a:r>
              <a:rPr lang="en-US" altLang="zh-TW" sz="2000" dirty="0">
                <a:solidFill>
                  <a:srgbClr val="00005F"/>
                </a:solidFill>
                <a:latin typeface="Consolas"/>
              </a:rPr>
              <a:t>).</a:t>
            </a:r>
            <a:r>
              <a:rPr lang="en-US" altLang="zh-TW" sz="2000" dirty="0">
                <a:solidFill>
                  <a:srgbClr val="000087"/>
                </a:solidFill>
                <a:latin typeface="Consolas"/>
              </a:rPr>
              <a:t>split</a:t>
            </a:r>
            <a:r>
              <a:rPr lang="en-US" altLang="zh-TW" sz="2000" dirty="0">
                <a:solidFill>
                  <a:srgbClr val="00005F"/>
                </a:solidFill>
                <a:latin typeface="Consolas"/>
              </a:rPr>
              <a:t>(</a:t>
            </a:r>
            <a:r>
              <a:rPr lang="en-US" altLang="zh-TW" sz="2000" dirty="0">
                <a:solidFill>
                  <a:srgbClr val="005F5F"/>
                </a:solidFill>
                <a:latin typeface="Consolas"/>
              </a:rPr>
              <a:t>','</a:t>
            </a:r>
            <a:r>
              <a:rPr lang="en-US" altLang="zh-TW" sz="2000" dirty="0">
                <a:solidFill>
                  <a:srgbClr val="00005F"/>
                </a:solidFill>
                <a:latin typeface="Consolas"/>
              </a:rPr>
              <a:t>))</a:t>
            </a:r>
            <a:endParaRPr lang="en-US" altLang="zh-TW" sz="2000" dirty="0"/>
          </a:p>
          <a:p>
            <a:pPr marL="0" indent="0">
              <a:buNone/>
            </a:pPr>
            <a:endParaRPr lang="zh-TW" altLang="en-US" sz="2000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處理金額問題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61151540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107504" y="1412776"/>
            <a:ext cx="8928992" cy="4641850"/>
          </a:xfrm>
        </p:spPr>
        <p:txBody>
          <a:bodyPr/>
          <a:lstStyle/>
          <a:p>
            <a:r>
              <a:rPr lang="zh-TW" altLang="en-US" dirty="0" smtClean="0"/>
              <a:t>同投標廠商</a:t>
            </a:r>
            <a:r>
              <a:rPr lang="zh-TW" altLang="en-US" dirty="0"/>
              <a:t>，但須多品項</a:t>
            </a:r>
            <a:r>
              <a:rPr lang="zh-TW" altLang="en-US" dirty="0" smtClean="0"/>
              <a:t>概念</a:t>
            </a:r>
            <a:endParaRPr lang="en-US" altLang="zh-TW" dirty="0" smtClean="0"/>
          </a:p>
          <a:p>
            <a:pPr marL="0" indent="0">
              <a:buNone/>
            </a:pPr>
            <a:r>
              <a:rPr lang="en-US" altLang="zh-TW" sz="1200" dirty="0">
                <a:solidFill>
                  <a:srgbClr val="000087"/>
                </a:solidFill>
                <a:latin typeface="Consolas"/>
              </a:rPr>
              <a:t>m</a:t>
            </a:r>
            <a:r>
              <a:rPr lang="en-US" altLang="zh-TW" sz="12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200" dirty="0">
                <a:solidFill>
                  <a:srgbClr val="00005F"/>
                </a:solidFill>
                <a:latin typeface="Consolas"/>
              </a:rPr>
              <a:t>=</a:t>
            </a:r>
            <a:r>
              <a:rPr lang="en-US" altLang="zh-TW" sz="12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200" dirty="0" err="1">
                <a:solidFill>
                  <a:srgbClr val="000087"/>
                </a:solidFill>
                <a:latin typeface="Consolas"/>
              </a:rPr>
              <a:t>re</a:t>
            </a:r>
            <a:r>
              <a:rPr lang="en-US" altLang="zh-TW" sz="1200" dirty="0" err="1">
                <a:solidFill>
                  <a:srgbClr val="00005F"/>
                </a:solidFill>
                <a:latin typeface="Consolas"/>
              </a:rPr>
              <a:t>.</a:t>
            </a:r>
            <a:r>
              <a:rPr lang="en-US" altLang="zh-TW" sz="1200" dirty="0" err="1">
                <a:solidFill>
                  <a:srgbClr val="000087"/>
                </a:solidFill>
                <a:latin typeface="Consolas"/>
              </a:rPr>
              <a:t>match</a:t>
            </a:r>
            <a:r>
              <a:rPr lang="en-US" altLang="zh-TW" sz="1200" dirty="0">
                <a:solidFill>
                  <a:srgbClr val="00005F"/>
                </a:solidFill>
                <a:latin typeface="Consolas"/>
              </a:rPr>
              <a:t>(</a:t>
            </a:r>
            <a:r>
              <a:rPr lang="en-US" altLang="zh-TW" sz="1200" dirty="0">
                <a:solidFill>
                  <a:srgbClr val="005F5F"/>
                </a:solidFill>
                <a:latin typeface="Consolas"/>
              </a:rPr>
              <a:t>r'</a:t>
            </a:r>
            <a:r>
              <a:rPr lang="zh-TW" altLang="en-US" sz="1200" dirty="0">
                <a:solidFill>
                  <a:srgbClr val="005F5F"/>
                </a:solidFill>
                <a:latin typeface="Consolas"/>
              </a:rPr>
              <a:t>第</a:t>
            </a:r>
            <a:r>
              <a:rPr lang="en-US" altLang="zh-TW" sz="1200" dirty="0">
                <a:solidFill>
                  <a:srgbClr val="005F5F"/>
                </a:solidFill>
                <a:latin typeface="Consolas"/>
              </a:rPr>
              <a:t>(\d+)</a:t>
            </a:r>
            <a:r>
              <a:rPr lang="zh-TW" altLang="en-US" sz="1200" dirty="0">
                <a:solidFill>
                  <a:srgbClr val="005F5F"/>
                </a:solidFill>
                <a:latin typeface="Consolas"/>
              </a:rPr>
              <a:t>品項</a:t>
            </a:r>
            <a:r>
              <a:rPr lang="en-US" altLang="zh-TW" sz="1200" dirty="0">
                <a:solidFill>
                  <a:srgbClr val="005F5F"/>
                </a:solidFill>
                <a:latin typeface="Consolas"/>
              </a:rPr>
              <a:t>'</a:t>
            </a:r>
            <a:r>
              <a:rPr lang="zh-TW" altLang="en-US" sz="12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200" dirty="0">
                <a:solidFill>
                  <a:srgbClr val="00005F"/>
                </a:solidFill>
                <a:latin typeface="Consolas"/>
              </a:rPr>
              <a:t>,</a:t>
            </a:r>
            <a:r>
              <a:rPr lang="en-US" altLang="zh-TW" sz="1200" dirty="0" err="1">
                <a:solidFill>
                  <a:srgbClr val="000087"/>
                </a:solidFill>
                <a:latin typeface="Consolas"/>
              </a:rPr>
              <a:t>th</a:t>
            </a:r>
            <a:r>
              <a:rPr lang="en-US" altLang="zh-TW" sz="1200" dirty="0" err="1">
                <a:solidFill>
                  <a:srgbClr val="00005F"/>
                </a:solidFill>
                <a:latin typeface="Consolas"/>
              </a:rPr>
              <a:t>.</a:t>
            </a:r>
            <a:r>
              <a:rPr lang="en-US" altLang="zh-TW" sz="1200" dirty="0" err="1">
                <a:solidFill>
                  <a:srgbClr val="000087"/>
                </a:solidFill>
                <a:latin typeface="Consolas"/>
              </a:rPr>
              <a:t>encode</a:t>
            </a:r>
            <a:r>
              <a:rPr lang="en-US" altLang="zh-TW" sz="1200" dirty="0">
                <a:solidFill>
                  <a:srgbClr val="00005F"/>
                </a:solidFill>
                <a:latin typeface="Consolas"/>
              </a:rPr>
              <a:t>(</a:t>
            </a:r>
            <a:r>
              <a:rPr lang="en-US" altLang="zh-TW" sz="1200" dirty="0">
                <a:solidFill>
                  <a:srgbClr val="005F5F"/>
                </a:solidFill>
                <a:latin typeface="Consolas"/>
              </a:rPr>
              <a:t>'utf-8'</a:t>
            </a:r>
            <a:r>
              <a:rPr lang="en-US" altLang="zh-TW" sz="1200" dirty="0">
                <a:solidFill>
                  <a:srgbClr val="00005F"/>
                </a:solidFill>
                <a:latin typeface="Consolas"/>
              </a:rPr>
              <a:t>))</a:t>
            </a:r>
            <a:r>
              <a:rPr lang="en-US" altLang="zh-TW" sz="1200" dirty="0">
                <a:solidFill>
                  <a:srgbClr val="5F5F00"/>
                </a:solidFill>
                <a:latin typeface="Consolas"/>
              </a:rPr>
              <a:t> </a:t>
            </a:r>
            <a:endParaRPr lang="en-US" altLang="zh-TW" sz="1200" dirty="0" smtClean="0">
              <a:solidFill>
                <a:srgbClr val="5F5F00"/>
              </a:solidFill>
              <a:latin typeface="Consolas"/>
            </a:endParaRPr>
          </a:p>
          <a:p>
            <a:pPr marL="0" indent="0">
              <a:buNone/>
            </a:pPr>
            <a:r>
              <a:rPr lang="en-US" altLang="zh-TW" sz="1200" dirty="0" smtClean="0">
                <a:solidFill>
                  <a:srgbClr val="000087"/>
                </a:solidFill>
                <a:latin typeface="Consolas"/>
              </a:rPr>
              <a:t>m2</a:t>
            </a:r>
            <a:r>
              <a:rPr lang="en-US" altLang="zh-TW" sz="1200" dirty="0" smtClean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200" dirty="0">
                <a:solidFill>
                  <a:srgbClr val="00005F"/>
                </a:solidFill>
                <a:latin typeface="Consolas"/>
              </a:rPr>
              <a:t>=</a:t>
            </a:r>
            <a:r>
              <a:rPr lang="en-US" altLang="zh-TW" sz="12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200" dirty="0" err="1">
                <a:solidFill>
                  <a:srgbClr val="000087"/>
                </a:solidFill>
                <a:latin typeface="Consolas"/>
              </a:rPr>
              <a:t>re</a:t>
            </a:r>
            <a:r>
              <a:rPr lang="en-US" altLang="zh-TW" sz="1200" dirty="0" err="1">
                <a:solidFill>
                  <a:srgbClr val="00005F"/>
                </a:solidFill>
                <a:latin typeface="Consolas"/>
              </a:rPr>
              <a:t>.</a:t>
            </a:r>
            <a:r>
              <a:rPr lang="en-US" altLang="zh-TW" sz="1200" dirty="0" err="1">
                <a:solidFill>
                  <a:srgbClr val="000087"/>
                </a:solidFill>
                <a:latin typeface="Consolas"/>
              </a:rPr>
              <a:t>match</a:t>
            </a:r>
            <a:r>
              <a:rPr lang="en-US" altLang="zh-TW" sz="1200" dirty="0">
                <a:solidFill>
                  <a:srgbClr val="00005F"/>
                </a:solidFill>
                <a:latin typeface="Consolas"/>
              </a:rPr>
              <a:t>(</a:t>
            </a:r>
            <a:r>
              <a:rPr lang="en-US" altLang="zh-TW" sz="1200" dirty="0">
                <a:solidFill>
                  <a:srgbClr val="005F5F"/>
                </a:solidFill>
                <a:latin typeface="Consolas"/>
              </a:rPr>
              <a:t>r'</a:t>
            </a:r>
            <a:r>
              <a:rPr lang="zh-TW" altLang="en-US" sz="1200" dirty="0">
                <a:solidFill>
                  <a:srgbClr val="005F5F"/>
                </a:solidFill>
                <a:latin typeface="Consolas"/>
              </a:rPr>
              <a:t>得標廠商</a:t>
            </a:r>
            <a:r>
              <a:rPr lang="en-US" altLang="zh-TW" sz="1200" dirty="0">
                <a:solidFill>
                  <a:srgbClr val="005F5F"/>
                </a:solidFill>
                <a:latin typeface="Consolas"/>
              </a:rPr>
              <a:t>(\d+)'</a:t>
            </a:r>
            <a:r>
              <a:rPr lang="en-US" altLang="zh-TW" sz="12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200" dirty="0">
                <a:solidFill>
                  <a:srgbClr val="00005F"/>
                </a:solidFill>
                <a:latin typeface="Consolas"/>
              </a:rPr>
              <a:t>,</a:t>
            </a:r>
            <a:r>
              <a:rPr lang="en-US" altLang="zh-TW" sz="1200" dirty="0" err="1">
                <a:solidFill>
                  <a:srgbClr val="000087"/>
                </a:solidFill>
                <a:latin typeface="Consolas"/>
              </a:rPr>
              <a:t>th</a:t>
            </a:r>
            <a:r>
              <a:rPr lang="en-US" altLang="zh-TW" sz="1200" dirty="0" err="1">
                <a:solidFill>
                  <a:srgbClr val="00005F"/>
                </a:solidFill>
                <a:latin typeface="Consolas"/>
              </a:rPr>
              <a:t>.</a:t>
            </a:r>
            <a:r>
              <a:rPr lang="en-US" altLang="zh-TW" sz="1200" dirty="0" err="1">
                <a:solidFill>
                  <a:srgbClr val="000087"/>
                </a:solidFill>
                <a:latin typeface="Consolas"/>
              </a:rPr>
              <a:t>encode</a:t>
            </a:r>
            <a:r>
              <a:rPr lang="en-US" altLang="zh-TW" sz="1200" dirty="0">
                <a:solidFill>
                  <a:srgbClr val="00005F"/>
                </a:solidFill>
                <a:latin typeface="Consolas"/>
              </a:rPr>
              <a:t>(</a:t>
            </a:r>
            <a:r>
              <a:rPr lang="en-US" altLang="zh-TW" sz="1200" dirty="0">
                <a:solidFill>
                  <a:srgbClr val="005F5F"/>
                </a:solidFill>
                <a:latin typeface="Consolas"/>
              </a:rPr>
              <a:t>'utf-8'</a:t>
            </a:r>
            <a:r>
              <a:rPr lang="en-US" altLang="zh-TW" sz="1200" dirty="0">
                <a:solidFill>
                  <a:srgbClr val="00005F"/>
                </a:solidFill>
                <a:latin typeface="Consolas"/>
              </a:rPr>
              <a:t>))</a:t>
            </a:r>
            <a:r>
              <a:rPr lang="en-US" altLang="zh-TW" sz="1200" dirty="0">
                <a:solidFill>
                  <a:srgbClr val="5F5F00"/>
                </a:solidFill>
                <a:latin typeface="Consolas"/>
              </a:rPr>
              <a:t> </a:t>
            </a:r>
            <a:endParaRPr lang="en-US" altLang="zh-TW" sz="1200" dirty="0" smtClean="0">
              <a:solidFill>
                <a:srgbClr val="5F5F00"/>
              </a:solidFill>
              <a:latin typeface="Consolas"/>
            </a:endParaRPr>
          </a:p>
          <a:p>
            <a:pPr marL="0" indent="0">
              <a:buNone/>
            </a:pPr>
            <a:r>
              <a:rPr lang="en-US" altLang="zh-TW" sz="1200" dirty="0" smtClean="0">
                <a:solidFill>
                  <a:srgbClr val="87005F"/>
                </a:solidFill>
                <a:latin typeface="Consolas"/>
              </a:rPr>
              <a:t>if</a:t>
            </a:r>
            <a:r>
              <a:rPr lang="en-US" altLang="zh-TW" sz="1200" dirty="0" smtClean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200" dirty="0">
                <a:solidFill>
                  <a:srgbClr val="000087"/>
                </a:solidFill>
                <a:latin typeface="Consolas"/>
              </a:rPr>
              <a:t>m</a:t>
            </a:r>
            <a:r>
              <a:rPr lang="en-US" altLang="zh-TW" sz="12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200" dirty="0">
                <a:solidFill>
                  <a:srgbClr val="87005F"/>
                </a:solidFill>
                <a:latin typeface="Consolas"/>
              </a:rPr>
              <a:t>is</a:t>
            </a:r>
            <a:r>
              <a:rPr lang="en-US" altLang="zh-TW" sz="12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200" dirty="0">
                <a:solidFill>
                  <a:srgbClr val="87005F"/>
                </a:solidFill>
                <a:latin typeface="Consolas"/>
              </a:rPr>
              <a:t>not</a:t>
            </a:r>
            <a:r>
              <a:rPr lang="en-US" altLang="zh-TW" sz="12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200" dirty="0">
                <a:solidFill>
                  <a:srgbClr val="87005F"/>
                </a:solidFill>
                <a:latin typeface="Consolas"/>
              </a:rPr>
              <a:t>None</a:t>
            </a:r>
            <a:r>
              <a:rPr lang="en-US" altLang="zh-TW" sz="1200" dirty="0">
                <a:solidFill>
                  <a:srgbClr val="00005F"/>
                </a:solidFill>
                <a:latin typeface="Consolas"/>
              </a:rPr>
              <a:t>:</a:t>
            </a:r>
            <a:r>
              <a:rPr lang="en-US" altLang="zh-TW" sz="1200" dirty="0">
                <a:solidFill>
                  <a:srgbClr val="5F5F00"/>
                </a:solidFill>
                <a:latin typeface="Consolas"/>
              </a:rPr>
              <a:t> </a:t>
            </a:r>
            <a:endParaRPr lang="en-US" altLang="zh-TW" sz="1200" dirty="0" smtClean="0">
              <a:solidFill>
                <a:srgbClr val="5F5F00"/>
              </a:solidFill>
              <a:latin typeface="Consolas"/>
            </a:endParaRPr>
          </a:p>
          <a:p>
            <a:pPr marL="0" indent="0">
              <a:buNone/>
            </a:pPr>
            <a:r>
              <a:rPr lang="zh-TW" altLang="en-US" sz="1200" dirty="0" smtClean="0">
                <a:solidFill>
                  <a:srgbClr val="000087"/>
                </a:solidFill>
                <a:latin typeface="Consolas"/>
              </a:rPr>
              <a:t>　　　　</a:t>
            </a:r>
            <a:r>
              <a:rPr lang="en-US" altLang="zh-TW" sz="1200" dirty="0" err="1" smtClean="0">
                <a:solidFill>
                  <a:srgbClr val="000087"/>
                </a:solidFill>
                <a:latin typeface="Consolas"/>
              </a:rPr>
              <a:t>item_num</a:t>
            </a:r>
            <a:r>
              <a:rPr lang="en-US" altLang="zh-TW" sz="1200" dirty="0" smtClean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200" dirty="0">
                <a:solidFill>
                  <a:srgbClr val="00005F"/>
                </a:solidFill>
                <a:latin typeface="Consolas"/>
              </a:rPr>
              <a:t>=</a:t>
            </a:r>
            <a:r>
              <a:rPr lang="en-US" altLang="zh-TW" sz="12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200" dirty="0" err="1">
                <a:solidFill>
                  <a:srgbClr val="000087"/>
                </a:solidFill>
                <a:latin typeface="Consolas"/>
              </a:rPr>
              <a:t>int</a:t>
            </a:r>
            <a:r>
              <a:rPr lang="en-US" altLang="zh-TW" sz="1200" dirty="0">
                <a:solidFill>
                  <a:srgbClr val="00005F"/>
                </a:solidFill>
                <a:latin typeface="Consolas"/>
              </a:rPr>
              <a:t>(</a:t>
            </a:r>
            <a:r>
              <a:rPr lang="en-US" altLang="zh-TW" sz="1200" dirty="0" err="1">
                <a:solidFill>
                  <a:srgbClr val="000087"/>
                </a:solidFill>
                <a:latin typeface="Consolas"/>
              </a:rPr>
              <a:t>m</a:t>
            </a:r>
            <a:r>
              <a:rPr lang="en-US" altLang="zh-TW" sz="1200" dirty="0" err="1">
                <a:solidFill>
                  <a:srgbClr val="00005F"/>
                </a:solidFill>
                <a:latin typeface="Consolas"/>
              </a:rPr>
              <a:t>.</a:t>
            </a:r>
            <a:r>
              <a:rPr lang="en-US" altLang="zh-TW" sz="1200" dirty="0" err="1">
                <a:solidFill>
                  <a:srgbClr val="000087"/>
                </a:solidFill>
                <a:latin typeface="Consolas"/>
              </a:rPr>
              <a:t>group</a:t>
            </a:r>
            <a:r>
              <a:rPr lang="en-US" altLang="zh-TW" sz="1200" dirty="0">
                <a:solidFill>
                  <a:srgbClr val="00005F"/>
                </a:solidFill>
                <a:latin typeface="Consolas"/>
              </a:rPr>
              <a:t>(</a:t>
            </a:r>
            <a:r>
              <a:rPr lang="en-US" altLang="zh-TW" sz="1200" dirty="0">
                <a:solidFill>
                  <a:srgbClr val="005F00"/>
                </a:solidFill>
                <a:latin typeface="Consolas"/>
              </a:rPr>
              <a:t>1</a:t>
            </a:r>
            <a:r>
              <a:rPr lang="en-US" altLang="zh-TW" sz="1200" dirty="0">
                <a:solidFill>
                  <a:srgbClr val="00005F"/>
                </a:solidFill>
                <a:latin typeface="Consolas"/>
              </a:rPr>
              <a:t>).</a:t>
            </a:r>
            <a:r>
              <a:rPr lang="en-US" altLang="zh-TW" sz="1200" dirty="0">
                <a:solidFill>
                  <a:srgbClr val="000087"/>
                </a:solidFill>
                <a:latin typeface="Consolas"/>
              </a:rPr>
              <a:t>decode</a:t>
            </a:r>
            <a:r>
              <a:rPr lang="en-US" altLang="zh-TW" sz="1200" dirty="0">
                <a:solidFill>
                  <a:srgbClr val="00005F"/>
                </a:solidFill>
                <a:latin typeface="Consolas"/>
              </a:rPr>
              <a:t>(</a:t>
            </a:r>
            <a:r>
              <a:rPr lang="en-US" altLang="zh-TW" sz="1200" dirty="0">
                <a:solidFill>
                  <a:srgbClr val="005F5F"/>
                </a:solidFill>
                <a:latin typeface="Consolas"/>
              </a:rPr>
              <a:t>'utf-8'</a:t>
            </a:r>
            <a:r>
              <a:rPr lang="en-US" altLang="zh-TW" sz="1200" dirty="0">
                <a:solidFill>
                  <a:srgbClr val="00005F"/>
                </a:solidFill>
                <a:latin typeface="Consolas"/>
              </a:rPr>
              <a:t>))</a:t>
            </a:r>
            <a:r>
              <a:rPr lang="en-US" altLang="zh-TW" sz="1200" dirty="0">
                <a:solidFill>
                  <a:srgbClr val="5F5F00"/>
                </a:solidFill>
                <a:latin typeface="Consolas"/>
              </a:rPr>
              <a:t> </a:t>
            </a:r>
            <a:endParaRPr lang="en-US" altLang="zh-TW" sz="1200" dirty="0" smtClean="0">
              <a:solidFill>
                <a:srgbClr val="5F5F00"/>
              </a:solidFill>
              <a:latin typeface="Consolas"/>
            </a:endParaRPr>
          </a:p>
          <a:p>
            <a:pPr marL="0" indent="0">
              <a:buNone/>
            </a:pPr>
            <a:r>
              <a:rPr lang="zh-TW" altLang="en-US" sz="1200" dirty="0" smtClean="0">
                <a:solidFill>
                  <a:srgbClr val="000087"/>
                </a:solidFill>
                <a:latin typeface="Consolas"/>
              </a:rPr>
              <a:t>　　　　</a:t>
            </a:r>
            <a:r>
              <a:rPr lang="en-US" altLang="zh-TW" sz="1200" dirty="0" err="1" smtClean="0">
                <a:solidFill>
                  <a:srgbClr val="000087"/>
                </a:solidFill>
                <a:latin typeface="Consolas"/>
              </a:rPr>
              <a:t>award_dic</a:t>
            </a:r>
            <a:r>
              <a:rPr lang="en-US" altLang="zh-TW" sz="1200" dirty="0" smtClean="0">
                <a:solidFill>
                  <a:srgbClr val="00005F"/>
                </a:solidFill>
                <a:latin typeface="Consolas"/>
              </a:rPr>
              <a:t>[</a:t>
            </a:r>
            <a:r>
              <a:rPr lang="en-US" altLang="zh-TW" sz="1200" dirty="0" err="1" smtClean="0">
                <a:solidFill>
                  <a:srgbClr val="000087"/>
                </a:solidFill>
                <a:latin typeface="Consolas"/>
              </a:rPr>
              <a:t>item_num</a:t>
            </a:r>
            <a:r>
              <a:rPr lang="en-US" altLang="zh-TW" sz="1200" dirty="0">
                <a:solidFill>
                  <a:srgbClr val="00005F"/>
                </a:solidFill>
                <a:latin typeface="Consolas"/>
              </a:rPr>
              <a:t>]</a:t>
            </a:r>
            <a:r>
              <a:rPr lang="en-US" altLang="zh-TW" sz="12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200" dirty="0">
                <a:solidFill>
                  <a:srgbClr val="00005F"/>
                </a:solidFill>
                <a:latin typeface="Consolas"/>
              </a:rPr>
              <a:t>=</a:t>
            </a:r>
            <a:r>
              <a:rPr lang="en-US" altLang="zh-TW" sz="12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200" dirty="0">
                <a:solidFill>
                  <a:srgbClr val="00005F"/>
                </a:solidFill>
                <a:latin typeface="Consolas"/>
              </a:rPr>
              <a:t>{}</a:t>
            </a:r>
            <a:r>
              <a:rPr lang="en-US" altLang="zh-TW" sz="1200" dirty="0">
                <a:solidFill>
                  <a:srgbClr val="5F5F00"/>
                </a:solidFill>
                <a:latin typeface="Consolas"/>
              </a:rPr>
              <a:t> </a:t>
            </a:r>
            <a:endParaRPr lang="en-US" altLang="zh-TW" sz="1200" dirty="0" smtClean="0">
              <a:solidFill>
                <a:srgbClr val="5F5F00"/>
              </a:solidFill>
              <a:latin typeface="Consolas"/>
            </a:endParaRPr>
          </a:p>
          <a:p>
            <a:pPr marL="0" indent="0">
              <a:buNone/>
            </a:pPr>
            <a:r>
              <a:rPr lang="en-US" altLang="zh-TW" sz="1200" dirty="0" err="1" smtClean="0">
                <a:solidFill>
                  <a:srgbClr val="87005F"/>
                </a:solidFill>
                <a:latin typeface="Consolas"/>
              </a:rPr>
              <a:t>elif</a:t>
            </a:r>
            <a:r>
              <a:rPr lang="en-US" altLang="zh-TW" sz="1200" dirty="0" smtClean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200" dirty="0">
                <a:solidFill>
                  <a:srgbClr val="000087"/>
                </a:solidFill>
                <a:latin typeface="Consolas"/>
              </a:rPr>
              <a:t>m2</a:t>
            </a:r>
            <a:r>
              <a:rPr lang="en-US" altLang="zh-TW" sz="12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200" dirty="0">
                <a:solidFill>
                  <a:srgbClr val="87005F"/>
                </a:solidFill>
                <a:latin typeface="Consolas"/>
              </a:rPr>
              <a:t>is</a:t>
            </a:r>
            <a:r>
              <a:rPr lang="en-US" altLang="zh-TW" sz="12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200" dirty="0">
                <a:solidFill>
                  <a:srgbClr val="87005F"/>
                </a:solidFill>
                <a:latin typeface="Consolas"/>
              </a:rPr>
              <a:t>not</a:t>
            </a:r>
            <a:r>
              <a:rPr lang="en-US" altLang="zh-TW" sz="12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200" dirty="0">
                <a:solidFill>
                  <a:srgbClr val="87005F"/>
                </a:solidFill>
                <a:latin typeface="Consolas"/>
              </a:rPr>
              <a:t>None</a:t>
            </a:r>
            <a:r>
              <a:rPr lang="en-US" altLang="zh-TW" sz="1200" dirty="0">
                <a:solidFill>
                  <a:srgbClr val="00005F"/>
                </a:solidFill>
                <a:latin typeface="Consolas"/>
              </a:rPr>
              <a:t>:</a:t>
            </a:r>
            <a:r>
              <a:rPr lang="en-US" altLang="zh-TW" sz="1200" dirty="0">
                <a:solidFill>
                  <a:srgbClr val="5F5F00"/>
                </a:solidFill>
                <a:latin typeface="Consolas"/>
              </a:rPr>
              <a:t> </a:t>
            </a:r>
            <a:endParaRPr lang="en-US" altLang="zh-TW" sz="1200" dirty="0" smtClean="0">
              <a:solidFill>
                <a:srgbClr val="5F5F00"/>
              </a:solidFill>
              <a:latin typeface="Consolas"/>
            </a:endParaRPr>
          </a:p>
          <a:p>
            <a:pPr marL="0" indent="0">
              <a:buNone/>
            </a:pPr>
            <a:r>
              <a:rPr lang="zh-TW" altLang="en-US" sz="1200" dirty="0" smtClean="0">
                <a:solidFill>
                  <a:srgbClr val="000087"/>
                </a:solidFill>
                <a:latin typeface="Consolas"/>
              </a:rPr>
              <a:t>　　　　</a:t>
            </a:r>
            <a:r>
              <a:rPr lang="en-US" altLang="zh-TW" sz="1200" dirty="0" err="1" smtClean="0">
                <a:solidFill>
                  <a:srgbClr val="000087"/>
                </a:solidFill>
                <a:latin typeface="Consolas"/>
              </a:rPr>
              <a:t>grp_num</a:t>
            </a:r>
            <a:r>
              <a:rPr lang="en-US" altLang="zh-TW" sz="1200" dirty="0" smtClean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200" dirty="0">
                <a:solidFill>
                  <a:srgbClr val="00005F"/>
                </a:solidFill>
                <a:latin typeface="Consolas"/>
              </a:rPr>
              <a:t>=</a:t>
            </a:r>
            <a:r>
              <a:rPr lang="en-US" altLang="zh-TW" sz="12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200" dirty="0" err="1">
                <a:solidFill>
                  <a:srgbClr val="000087"/>
                </a:solidFill>
                <a:latin typeface="Consolas"/>
              </a:rPr>
              <a:t>int</a:t>
            </a:r>
            <a:r>
              <a:rPr lang="en-US" altLang="zh-TW" sz="1200" dirty="0">
                <a:solidFill>
                  <a:srgbClr val="00005F"/>
                </a:solidFill>
                <a:latin typeface="Consolas"/>
              </a:rPr>
              <a:t>(</a:t>
            </a:r>
            <a:r>
              <a:rPr lang="en-US" altLang="zh-TW" sz="1200" dirty="0">
                <a:solidFill>
                  <a:srgbClr val="000087"/>
                </a:solidFill>
                <a:latin typeface="Consolas"/>
              </a:rPr>
              <a:t>m2</a:t>
            </a:r>
            <a:r>
              <a:rPr lang="en-US" altLang="zh-TW" sz="1200" dirty="0">
                <a:solidFill>
                  <a:srgbClr val="00005F"/>
                </a:solidFill>
                <a:latin typeface="Consolas"/>
              </a:rPr>
              <a:t>.</a:t>
            </a:r>
            <a:r>
              <a:rPr lang="en-US" altLang="zh-TW" sz="1200" dirty="0">
                <a:solidFill>
                  <a:srgbClr val="000087"/>
                </a:solidFill>
                <a:latin typeface="Consolas"/>
              </a:rPr>
              <a:t>group</a:t>
            </a:r>
            <a:r>
              <a:rPr lang="en-US" altLang="zh-TW" sz="1200" dirty="0">
                <a:solidFill>
                  <a:srgbClr val="00005F"/>
                </a:solidFill>
                <a:latin typeface="Consolas"/>
              </a:rPr>
              <a:t>(</a:t>
            </a:r>
            <a:r>
              <a:rPr lang="en-US" altLang="zh-TW" sz="1200" dirty="0">
                <a:solidFill>
                  <a:srgbClr val="005F00"/>
                </a:solidFill>
                <a:latin typeface="Consolas"/>
              </a:rPr>
              <a:t>1</a:t>
            </a:r>
            <a:r>
              <a:rPr lang="en-US" altLang="zh-TW" sz="1200" dirty="0">
                <a:solidFill>
                  <a:srgbClr val="00005F"/>
                </a:solidFill>
                <a:latin typeface="Consolas"/>
              </a:rPr>
              <a:t>).</a:t>
            </a:r>
            <a:r>
              <a:rPr lang="en-US" altLang="zh-TW" sz="1200" dirty="0">
                <a:solidFill>
                  <a:srgbClr val="000087"/>
                </a:solidFill>
                <a:latin typeface="Consolas"/>
              </a:rPr>
              <a:t>decode</a:t>
            </a:r>
            <a:r>
              <a:rPr lang="en-US" altLang="zh-TW" sz="1200" dirty="0">
                <a:solidFill>
                  <a:srgbClr val="00005F"/>
                </a:solidFill>
                <a:latin typeface="Consolas"/>
              </a:rPr>
              <a:t>(</a:t>
            </a:r>
            <a:r>
              <a:rPr lang="en-US" altLang="zh-TW" sz="1200" dirty="0">
                <a:solidFill>
                  <a:srgbClr val="005F5F"/>
                </a:solidFill>
                <a:latin typeface="Consolas"/>
              </a:rPr>
              <a:t>'utf-8'</a:t>
            </a:r>
            <a:r>
              <a:rPr lang="en-US" altLang="zh-TW" sz="1200" dirty="0">
                <a:solidFill>
                  <a:srgbClr val="00005F"/>
                </a:solidFill>
                <a:latin typeface="Consolas"/>
              </a:rPr>
              <a:t>))</a:t>
            </a:r>
            <a:r>
              <a:rPr lang="en-US" altLang="zh-TW" sz="12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200" dirty="0" err="1">
                <a:solidFill>
                  <a:srgbClr val="000087"/>
                </a:solidFill>
                <a:latin typeface="Consolas"/>
              </a:rPr>
              <a:t>award_dic</a:t>
            </a:r>
            <a:r>
              <a:rPr lang="en-US" altLang="zh-TW" sz="1200" dirty="0">
                <a:solidFill>
                  <a:srgbClr val="00005F"/>
                </a:solidFill>
                <a:latin typeface="Consolas"/>
              </a:rPr>
              <a:t>[</a:t>
            </a:r>
            <a:r>
              <a:rPr lang="en-US" altLang="zh-TW" sz="1200" dirty="0" err="1">
                <a:solidFill>
                  <a:srgbClr val="000087"/>
                </a:solidFill>
                <a:latin typeface="Consolas"/>
              </a:rPr>
              <a:t>item_num</a:t>
            </a:r>
            <a:r>
              <a:rPr lang="en-US" altLang="zh-TW" sz="1200" dirty="0">
                <a:solidFill>
                  <a:srgbClr val="00005F"/>
                </a:solidFill>
                <a:latin typeface="Consolas"/>
              </a:rPr>
              <a:t>][</a:t>
            </a:r>
            <a:r>
              <a:rPr lang="en-US" altLang="zh-TW" sz="1200" dirty="0" err="1">
                <a:solidFill>
                  <a:srgbClr val="000087"/>
                </a:solidFill>
                <a:latin typeface="Consolas"/>
              </a:rPr>
              <a:t>grp_num</a:t>
            </a:r>
            <a:r>
              <a:rPr lang="en-US" altLang="zh-TW" sz="1200" dirty="0">
                <a:solidFill>
                  <a:srgbClr val="00005F"/>
                </a:solidFill>
                <a:latin typeface="Consolas"/>
              </a:rPr>
              <a:t>]</a:t>
            </a:r>
            <a:r>
              <a:rPr lang="en-US" altLang="zh-TW" sz="12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200" dirty="0">
                <a:solidFill>
                  <a:srgbClr val="00005F"/>
                </a:solidFill>
                <a:latin typeface="Consolas"/>
              </a:rPr>
              <a:t>=</a:t>
            </a:r>
            <a:r>
              <a:rPr lang="en-US" altLang="zh-TW" sz="12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200" dirty="0">
                <a:solidFill>
                  <a:srgbClr val="00005F"/>
                </a:solidFill>
                <a:latin typeface="Consolas"/>
              </a:rPr>
              <a:t>{}</a:t>
            </a:r>
            <a:r>
              <a:rPr lang="en-US" altLang="zh-TW" sz="1200" dirty="0">
                <a:solidFill>
                  <a:srgbClr val="5F5F00"/>
                </a:solidFill>
                <a:latin typeface="Consolas"/>
              </a:rPr>
              <a:t> </a:t>
            </a:r>
            <a:endParaRPr lang="en-US" altLang="zh-TW" sz="1200" dirty="0" smtClean="0">
              <a:solidFill>
                <a:srgbClr val="5F5F00"/>
              </a:solidFill>
              <a:latin typeface="Consolas"/>
            </a:endParaRPr>
          </a:p>
          <a:p>
            <a:pPr marL="0" indent="0">
              <a:buNone/>
            </a:pPr>
            <a:r>
              <a:rPr lang="en-US" altLang="zh-TW" sz="1200" dirty="0" smtClean="0">
                <a:solidFill>
                  <a:srgbClr val="87005F"/>
                </a:solidFill>
                <a:latin typeface="Consolas"/>
              </a:rPr>
              <a:t>else</a:t>
            </a:r>
            <a:r>
              <a:rPr lang="en-US" altLang="zh-TW" sz="1200" dirty="0">
                <a:solidFill>
                  <a:srgbClr val="00005F"/>
                </a:solidFill>
                <a:latin typeface="Consolas"/>
              </a:rPr>
              <a:t>:</a:t>
            </a:r>
            <a:r>
              <a:rPr lang="en-US" altLang="zh-TW" sz="1200" dirty="0">
                <a:solidFill>
                  <a:srgbClr val="5F5F00"/>
                </a:solidFill>
                <a:latin typeface="Consolas"/>
              </a:rPr>
              <a:t> </a:t>
            </a:r>
            <a:endParaRPr lang="en-US" altLang="zh-TW" sz="1200" dirty="0" smtClean="0">
              <a:solidFill>
                <a:srgbClr val="5F5F00"/>
              </a:solidFill>
              <a:latin typeface="Consolas"/>
            </a:endParaRPr>
          </a:p>
          <a:p>
            <a:pPr marL="0" indent="0">
              <a:buNone/>
            </a:pPr>
            <a:r>
              <a:rPr lang="zh-TW" altLang="en-US" sz="1200" dirty="0" smtClean="0">
                <a:solidFill>
                  <a:srgbClr val="87005F"/>
                </a:solidFill>
                <a:latin typeface="Consolas"/>
              </a:rPr>
              <a:t>　　　　</a:t>
            </a:r>
            <a:r>
              <a:rPr lang="en-US" altLang="zh-TW" sz="1200" dirty="0" smtClean="0">
                <a:solidFill>
                  <a:srgbClr val="87005F"/>
                </a:solidFill>
                <a:latin typeface="Consolas"/>
              </a:rPr>
              <a:t>if</a:t>
            </a:r>
            <a:r>
              <a:rPr lang="en-US" altLang="zh-TW" sz="1200" dirty="0" smtClean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200" dirty="0" err="1">
                <a:solidFill>
                  <a:srgbClr val="000087"/>
                </a:solidFill>
                <a:latin typeface="Consolas"/>
              </a:rPr>
              <a:t>th</a:t>
            </a:r>
            <a:r>
              <a:rPr lang="en-US" altLang="zh-TW" sz="1200" dirty="0" err="1">
                <a:solidFill>
                  <a:srgbClr val="00005F"/>
                </a:solidFill>
                <a:latin typeface="Consolas"/>
              </a:rPr>
              <a:t>.</a:t>
            </a:r>
            <a:r>
              <a:rPr lang="en-US" altLang="zh-TW" sz="1200" dirty="0" err="1">
                <a:solidFill>
                  <a:srgbClr val="000087"/>
                </a:solidFill>
                <a:latin typeface="Consolas"/>
              </a:rPr>
              <a:t>encode</a:t>
            </a:r>
            <a:r>
              <a:rPr lang="en-US" altLang="zh-TW" sz="1200" dirty="0">
                <a:solidFill>
                  <a:srgbClr val="00005F"/>
                </a:solidFill>
                <a:latin typeface="Consolas"/>
              </a:rPr>
              <a:t>(</a:t>
            </a:r>
            <a:r>
              <a:rPr lang="en-US" altLang="zh-TW" sz="1200" dirty="0">
                <a:solidFill>
                  <a:srgbClr val="005F5F"/>
                </a:solidFill>
                <a:latin typeface="Consolas"/>
              </a:rPr>
              <a:t>'utf-8'</a:t>
            </a:r>
            <a:r>
              <a:rPr lang="en-US" altLang="zh-TW" sz="1200" dirty="0">
                <a:solidFill>
                  <a:srgbClr val="00005F"/>
                </a:solidFill>
                <a:latin typeface="Consolas"/>
              </a:rPr>
              <a:t>).</a:t>
            </a:r>
            <a:r>
              <a:rPr lang="en-US" altLang="zh-TW" sz="1200" dirty="0">
                <a:solidFill>
                  <a:srgbClr val="000087"/>
                </a:solidFill>
                <a:latin typeface="Consolas"/>
              </a:rPr>
              <a:t>strip</a:t>
            </a:r>
            <a:r>
              <a:rPr lang="en-US" altLang="zh-TW" sz="1200" dirty="0">
                <a:solidFill>
                  <a:srgbClr val="00005F"/>
                </a:solidFill>
                <a:latin typeface="Consolas"/>
              </a:rPr>
              <a:t>()</a:t>
            </a:r>
            <a:r>
              <a:rPr lang="en-US" altLang="zh-TW" sz="12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200" dirty="0">
                <a:solidFill>
                  <a:srgbClr val="87005F"/>
                </a:solidFill>
                <a:latin typeface="Consolas"/>
              </a:rPr>
              <a:t>in</a:t>
            </a:r>
            <a:r>
              <a:rPr lang="en-US" altLang="zh-TW" sz="12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200" dirty="0" err="1">
                <a:solidFill>
                  <a:srgbClr val="000087"/>
                </a:solidFill>
                <a:latin typeface="Consolas"/>
              </a:rPr>
              <a:t>tender_award_dic</a:t>
            </a:r>
            <a:r>
              <a:rPr lang="en-US" altLang="zh-TW" sz="1200" dirty="0">
                <a:solidFill>
                  <a:srgbClr val="00005F"/>
                </a:solidFill>
                <a:latin typeface="Consolas"/>
              </a:rPr>
              <a:t>:</a:t>
            </a:r>
            <a:r>
              <a:rPr lang="en-US" altLang="zh-TW" sz="1200" dirty="0">
                <a:solidFill>
                  <a:srgbClr val="5F5F00"/>
                </a:solidFill>
                <a:latin typeface="Consolas"/>
              </a:rPr>
              <a:t> </a:t>
            </a:r>
            <a:endParaRPr lang="en-US" altLang="zh-TW" sz="1200" dirty="0" smtClean="0">
              <a:solidFill>
                <a:srgbClr val="5F5F00"/>
              </a:solidFill>
              <a:latin typeface="Consolas"/>
            </a:endParaRPr>
          </a:p>
          <a:p>
            <a:pPr marL="0" indent="0">
              <a:buNone/>
            </a:pPr>
            <a:r>
              <a:rPr lang="zh-TW" altLang="en-US" sz="1200" dirty="0" smtClean="0">
                <a:solidFill>
                  <a:srgbClr val="87005F"/>
                </a:solidFill>
                <a:latin typeface="Consolas"/>
              </a:rPr>
              <a:t>　　　　　　　　</a:t>
            </a:r>
            <a:r>
              <a:rPr lang="en-US" altLang="zh-TW" sz="1200" dirty="0" smtClean="0">
                <a:solidFill>
                  <a:srgbClr val="87005F"/>
                </a:solidFill>
                <a:latin typeface="Consolas"/>
              </a:rPr>
              <a:t>if</a:t>
            </a:r>
            <a:r>
              <a:rPr lang="en-US" altLang="zh-TW" sz="1200" dirty="0" smtClean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200" dirty="0" err="1">
                <a:solidFill>
                  <a:srgbClr val="000087"/>
                </a:solidFill>
                <a:latin typeface="Consolas"/>
              </a:rPr>
              <a:t>th</a:t>
            </a:r>
            <a:r>
              <a:rPr lang="en-US" altLang="zh-TW" sz="1200" dirty="0" err="1">
                <a:solidFill>
                  <a:srgbClr val="00005F"/>
                </a:solidFill>
                <a:latin typeface="Consolas"/>
              </a:rPr>
              <a:t>.</a:t>
            </a:r>
            <a:r>
              <a:rPr lang="en-US" altLang="zh-TW" sz="1200" dirty="0" err="1">
                <a:solidFill>
                  <a:srgbClr val="000087"/>
                </a:solidFill>
                <a:latin typeface="Consolas"/>
              </a:rPr>
              <a:t>encode</a:t>
            </a:r>
            <a:r>
              <a:rPr lang="en-US" altLang="zh-TW" sz="1200" dirty="0">
                <a:solidFill>
                  <a:srgbClr val="00005F"/>
                </a:solidFill>
                <a:latin typeface="Consolas"/>
              </a:rPr>
              <a:t>(</a:t>
            </a:r>
            <a:r>
              <a:rPr lang="en-US" altLang="zh-TW" sz="1200" dirty="0">
                <a:solidFill>
                  <a:srgbClr val="005F5F"/>
                </a:solidFill>
                <a:latin typeface="Consolas"/>
              </a:rPr>
              <a:t>'utf-8'</a:t>
            </a:r>
            <a:r>
              <a:rPr lang="en-US" altLang="zh-TW" sz="1200" dirty="0">
                <a:solidFill>
                  <a:srgbClr val="00005F"/>
                </a:solidFill>
                <a:latin typeface="Consolas"/>
              </a:rPr>
              <a:t>).</a:t>
            </a:r>
            <a:r>
              <a:rPr lang="en-US" altLang="zh-TW" sz="1200" dirty="0">
                <a:solidFill>
                  <a:srgbClr val="000087"/>
                </a:solidFill>
                <a:latin typeface="Consolas"/>
              </a:rPr>
              <a:t>strip</a:t>
            </a:r>
            <a:r>
              <a:rPr lang="en-US" altLang="zh-TW" sz="1200" dirty="0">
                <a:solidFill>
                  <a:srgbClr val="00005F"/>
                </a:solidFill>
                <a:latin typeface="Consolas"/>
              </a:rPr>
              <a:t>()</a:t>
            </a:r>
            <a:r>
              <a:rPr lang="en-US" altLang="zh-TW" sz="12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200" dirty="0">
                <a:solidFill>
                  <a:srgbClr val="00005F"/>
                </a:solidFill>
                <a:latin typeface="Consolas"/>
              </a:rPr>
              <a:t>==</a:t>
            </a:r>
            <a:r>
              <a:rPr lang="en-US" altLang="zh-TW" sz="12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200" dirty="0">
                <a:solidFill>
                  <a:srgbClr val="005F5F"/>
                </a:solidFill>
                <a:latin typeface="Consolas"/>
              </a:rPr>
              <a:t>"</a:t>
            </a:r>
            <a:r>
              <a:rPr lang="zh-TW" altLang="en-US" sz="1200" dirty="0">
                <a:solidFill>
                  <a:srgbClr val="005F5F"/>
                </a:solidFill>
                <a:latin typeface="Consolas"/>
              </a:rPr>
              <a:t>決標金額</a:t>
            </a:r>
            <a:r>
              <a:rPr lang="en-US" altLang="zh-TW" sz="1200" dirty="0">
                <a:solidFill>
                  <a:srgbClr val="005F5F"/>
                </a:solidFill>
                <a:latin typeface="Consolas"/>
              </a:rPr>
              <a:t>"</a:t>
            </a:r>
            <a:r>
              <a:rPr lang="zh-TW" altLang="en-US" sz="12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200" dirty="0">
                <a:solidFill>
                  <a:srgbClr val="87005F"/>
                </a:solidFill>
                <a:latin typeface="Consolas"/>
              </a:rPr>
              <a:t>or</a:t>
            </a:r>
            <a:r>
              <a:rPr lang="en-US" altLang="zh-TW" sz="12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200" dirty="0" err="1">
                <a:solidFill>
                  <a:srgbClr val="000087"/>
                </a:solidFill>
                <a:latin typeface="Consolas"/>
              </a:rPr>
              <a:t>th</a:t>
            </a:r>
            <a:r>
              <a:rPr lang="en-US" altLang="zh-TW" sz="1200" dirty="0" err="1">
                <a:solidFill>
                  <a:srgbClr val="00005F"/>
                </a:solidFill>
                <a:latin typeface="Consolas"/>
              </a:rPr>
              <a:t>.</a:t>
            </a:r>
            <a:r>
              <a:rPr lang="en-US" altLang="zh-TW" sz="1200" dirty="0" err="1">
                <a:solidFill>
                  <a:srgbClr val="000087"/>
                </a:solidFill>
                <a:latin typeface="Consolas"/>
              </a:rPr>
              <a:t>encode</a:t>
            </a:r>
            <a:r>
              <a:rPr lang="en-US" altLang="zh-TW" sz="1200" dirty="0">
                <a:solidFill>
                  <a:srgbClr val="00005F"/>
                </a:solidFill>
                <a:latin typeface="Consolas"/>
              </a:rPr>
              <a:t>(</a:t>
            </a:r>
            <a:r>
              <a:rPr lang="en-US" altLang="zh-TW" sz="1200" dirty="0">
                <a:solidFill>
                  <a:srgbClr val="005F5F"/>
                </a:solidFill>
                <a:latin typeface="Consolas"/>
              </a:rPr>
              <a:t>'utf-8'</a:t>
            </a:r>
            <a:r>
              <a:rPr lang="en-US" altLang="zh-TW" sz="1200" dirty="0">
                <a:solidFill>
                  <a:srgbClr val="00005F"/>
                </a:solidFill>
                <a:latin typeface="Consolas"/>
              </a:rPr>
              <a:t>).</a:t>
            </a:r>
            <a:r>
              <a:rPr lang="en-US" altLang="zh-TW" sz="1200" dirty="0">
                <a:solidFill>
                  <a:srgbClr val="000087"/>
                </a:solidFill>
                <a:latin typeface="Consolas"/>
              </a:rPr>
              <a:t>strip</a:t>
            </a:r>
            <a:r>
              <a:rPr lang="en-US" altLang="zh-TW" sz="1200" dirty="0">
                <a:solidFill>
                  <a:srgbClr val="00005F"/>
                </a:solidFill>
                <a:latin typeface="Consolas"/>
              </a:rPr>
              <a:t>()</a:t>
            </a:r>
            <a:r>
              <a:rPr lang="en-US" altLang="zh-TW" sz="12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200" dirty="0">
                <a:solidFill>
                  <a:srgbClr val="00005F"/>
                </a:solidFill>
                <a:latin typeface="Consolas"/>
              </a:rPr>
              <a:t>==</a:t>
            </a:r>
            <a:r>
              <a:rPr lang="en-US" altLang="zh-TW" sz="12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200" dirty="0">
                <a:solidFill>
                  <a:srgbClr val="005F5F"/>
                </a:solidFill>
                <a:latin typeface="Consolas"/>
              </a:rPr>
              <a:t>"</a:t>
            </a:r>
            <a:r>
              <a:rPr lang="zh-TW" altLang="en-US" sz="1200" dirty="0">
                <a:solidFill>
                  <a:srgbClr val="005F5F"/>
                </a:solidFill>
                <a:latin typeface="Consolas"/>
              </a:rPr>
              <a:t>底價金額</a:t>
            </a:r>
            <a:r>
              <a:rPr lang="en-US" altLang="zh-TW" sz="1200" dirty="0">
                <a:solidFill>
                  <a:srgbClr val="005F5F"/>
                </a:solidFill>
                <a:latin typeface="Consolas"/>
              </a:rPr>
              <a:t>"</a:t>
            </a:r>
            <a:r>
              <a:rPr lang="en-US" altLang="zh-TW" sz="1200" dirty="0">
                <a:solidFill>
                  <a:srgbClr val="00005F"/>
                </a:solidFill>
                <a:latin typeface="Consolas"/>
              </a:rPr>
              <a:t>:</a:t>
            </a:r>
            <a:r>
              <a:rPr lang="zh-TW" altLang="en-US" sz="1200" dirty="0">
                <a:solidFill>
                  <a:srgbClr val="5F5F00"/>
                </a:solidFill>
                <a:latin typeface="Consolas"/>
              </a:rPr>
              <a:t> </a:t>
            </a:r>
            <a:endParaRPr lang="en-US" altLang="zh-TW" sz="1200" dirty="0" smtClean="0">
              <a:solidFill>
                <a:srgbClr val="5F5F00"/>
              </a:solidFill>
              <a:latin typeface="Consolas"/>
            </a:endParaRPr>
          </a:p>
          <a:p>
            <a:pPr marL="0" indent="0">
              <a:buNone/>
            </a:pPr>
            <a:r>
              <a:rPr lang="zh-TW" altLang="en-US" sz="1200" dirty="0">
                <a:solidFill>
                  <a:srgbClr val="5F5F00"/>
                </a:solidFill>
                <a:latin typeface="Consolas"/>
              </a:rPr>
              <a:t>　</a:t>
            </a:r>
            <a:r>
              <a:rPr lang="zh-TW" altLang="en-US" sz="1200" dirty="0" smtClean="0">
                <a:solidFill>
                  <a:srgbClr val="5F5F00"/>
                </a:solidFill>
                <a:latin typeface="Consolas"/>
              </a:rPr>
              <a:t>　　　　　　　　　　　</a:t>
            </a:r>
            <a:r>
              <a:rPr lang="en-US" altLang="zh-TW" sz="1200" dirty="0" smtClean="0">
                <a:solidFill>
                  <a:srgbClr val="000087"/>
                </a:solidFill>
                <a:latin typeface="Consolas"/>
              </a:rPr>
              <a:t>m</a:t>
            </a:r>
            <a:r>
              <a:rPr lang="en-US" altLang="zh-TW" sz="1200" dirty="0" smtClean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200" dirty="0">
                <a:solidFill>
                  <a:srgbClr val="00005F"/>
                </a:solidFill>
                <a:latin typeface="Consolas"/>
              </a:rPr>
              <a:t>=</a:t>
            </a:r>
            <a:r>
              <a:rPr lang="en-US" altLang="zh-TW" sz="12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200" dirty="0" err="1">
                <a:solidFill>
                  <a:srgbClr val="000087"/>
                </a:solidFill>
                <a:latin typeface="Consolas"/>
              </a:rPr>
              <a:t>re</a:t>
            </a:r>
            <a:r>
              <a:rPr lang="en-US" altLang="zh-TW" sz="1200" dirty="0" err="1">
                <a:solidFill>
                  <a:srgbClr val="00005F"/>
                </a:solidFill>
                <a:latin typeface="Consolas"/>
              </a:rPr>
              <a:t>.</a:t>
            </a:r>
            <a:r>
              <a:rPr lang="en-US" altLang="zh-TW" sz="1200" dirty="0" err="1">
                <a:solidFill>
                  <a:srgbClr val="000087"/>
                </a:solidFill>
                <a:latin typeface="Consolas"/>
              </a:rPr>
              <a:t>match</a:t>
            </a:r>
            <a:r>
              <a:rPr lang="en-US" altLang="zh-TW" sz="1200" dirty="0">
                <a:solidFill>
                  <a:srgbClr val="00005F"/>
                </a:solidFill>
                <a:latin typeface="Consolas"/>
              </a:rPr>
              <a:t>(</a:t>
            </a:r>
            <a:r>
              <a:rPr lang="en-US" altLang="zh-TW" sz="12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200" dirty="0">
                <a:solidFill>
                  <a:srgbClr val="005F5F"/>
                </a:solidFill>
                <a:latin typeface="Consolas"/>
              </a:rPr>
              <a:t>r"\$?-?([0-9,]+)"</a:t>
            </a:r>
            <a:r>
              <a:rPr lang="en-US" altLang="zh-TW" sz="1200" dirty="0">
                <a:solidFill>
                  <a:srgbClr val="00005F"/>
                </a:solidFill>
                <a:latin typeface="Consolas"/>
              </a:rPr>
              <a:t>,</a:t>
            </a:r>
            <a:r>
              <a:rPr lang="en-US" altLang="zh-TW" sz="12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200" dirty="0">
                <a:solidFill>
                  <a:srgbClr val="005F5F"/>
                </a:solidFill>
                <a:latin typeface="Consolas"/>
              </a:rPr>
              <a:t>""</a:t>
            </a:r>
            <a:r>
              <a:rPr lang="en-US" altLang="zh-TW" sz="1200" dirty="0">
                <a:solidFill>
                  <a:srgbClr val="00005F"/>
                </a:solidFill>
                <a:latin typeface="Consolas"/>
              </a:rPr>
              <a:t>.</a:t>
            </a:r>
            <a:r>
              <a:rPr lang="en-US" altLang="zh-TW" sz="1200" dirty="0">
                <a:solidFill>
                  <a:srgbClr val="000087"/>
                </a:solidFill>
                <a:latin typeface="Consolas"/>
              </a:rPr>
              <a:t>join</a:t>
            </a:r>
            <a:r>
              <a:rPr lang="en-US" altLang="zh-TW" sz="1200" dirty="0">
                <a:solidFill>
                  <a:srgbClr val="00005F"/>
                </a:solidFill>
                <a:latin typeface="Consolas"/>
              </a:rPr>
              <a:t>(</a:t>
            </a:r>
            <a:r>
              <a:rPr lang="en-US" altLang="zh-TW" sz="12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200" dirty="0" err="1">
                <a:solidFill>
                  <a:srgbClr val="000087"/>
                </a:solidFill>
                <a:latin typeface="Consolas"/>
              </a:rPr>
              <a:t>r</a:t>
            </a:r>
            <a:r>
              <a:rPr lang="en-US" altLang="zh-TW" sz="1200" dirty="0" err="1">
                <a:solidFill>
                  <a:srgbClr val="00005F"/>
                </a:solidFill>
                <a:latin typeface="Consolas"/>
              </a:rPr>
              <a:t>.</a:t>
            </a:r>
            <a:r>
              <a:rPr lang="en-US" altLang="zh-TW" sz="1200" dirty="0" err="1">
                <a:solidFill>
                  <a:srgbClr val="000087"/>
                </a:solidFill>
                <a:latin typeface="Consolas"/>
              </a:rPr>
              <a:t>find</a:t>
            </a:r>
            <a:r>
              <a:rPr lang="en-US" altLang="zh-TW" sz="1200" dirty="0">
                <a:solidFill>
                  <a:srgbClr val="00005F"/>
                </a:solidFill>
                <a:latin typeface="Consolas"/>
              </a:rPr>
              <a:t>(</a:t>
            </a:r>
            <a:r>
              <a:rPr lang="en-US" altLang="zh-TW" sz="1200" dirty="0">
                <a:solidFill>
                  <a:srgbClr val="005F5F"/>
                </a:solidFill>
                <a:latin typeface="Consolas"/>
              </a:rPr>
              <a:t>'td'</a:t>
            </a:r>
            <a:r>
              <a:rPr lang="en-US" altLang="zh-TW" sz="1200" dirty="0">
                <a:solidFill>
                  <a:srgbClr val="00005F"/>
                </a:solidFill>
                <a:latin typeface="Consolas"/>
              </a:rPr>
              <a:t>).</a:t>
            </a:r>
            <a:r>
              <a:rPr lang="en-US" altLang="zh-TW" sz="1200" dirty="0" err="1">
                <a:solidFill>
                  <a:srgbClr val="000087"/>
                </a:solidFill>
                <a:latin typeface="Consolas"/>
              </a:rPr>
              <a:t>text</a:t>
            </a:r>
            <a:r>
              <a:rPr lang="en-US" altLang="zh-TW" sz="1200" dirty="0" err="1">
                <a:solidFill>
                  <a:srgbClr val="00005F"/>
                </a:solidFill>
                <a:latin typeface="Consolas"/>
              </a:rPr>
              <a:t>.</a:t>
            </a:r>
            <a:r>
              <a:rPr lang="en-US" altLang="zh-TW" sz="1200" dirty="0" err="1">
                <a:solidFill>
                  <a:srgbClr val="000087"/>
                </a:solidFill>
                <a:latin typeface="Consolas"/>
              </a:rPr>
              <a:t>split</a:t>
            </a:r>
            <a:r>
              <a:rPr lang="en-US" altLang="zh-TW" sz="1200" dirty="0">
                <a:solidFill>
                  <a:srgbClr val="00005F"/>
                </a:solidFill>
                <a:latin typeface="Consolas"/>
              </a:rPr>
              <a:t>()))</a:t>
            </a:r>
            <a:r>
              <a:rPr lang="en-US" altLang="zh-TW" sz="1200" dirty="0">
                <a:solidFill>
                  <a:srgbClr val="5F5F00"/>
                </a:solidFill>
                <a:latin typeface="Consolas"/>
              </a:rPr>
              <a:t> </a:t>
            </a:r>
            <a:endParaRPr lang="en-US" altLang="zh-TW" sz="1200" dirty="0" smtClean="0">
              <a:solidFill>
                <a:srgbClr val="5F5F00"/>
              </a:solidFill>
              <a:latin typeface="Consolas"/>
            </a:endParaRPr>
          </a:p>
          <a:p>
            <a:pPr marL="0" indent="0">
              <a:buNone/>
            </a:pPr>
            <a:r>
              <a:rPr lang="zh-TW" altLang="en-US" sz="1200" dirty="0" smtClean="0">
                <a:solidFill>
                  <a:srgbClr val="000087"/>
                </a:solidFill>
                <a:latin typeface="Consolas"/>
              </a:rPr>
              <a:t>　　　　　　　　　　　　</a:t>
            </a:r>
            <a:r>
              <a:rPr lang="en-US" altLang="zh-TW" sz="1200" dirty="0" err="1" smtClean="0">
                <a:solidFill>
                  <a:srgbClr val="000087"/>
                </a:solidFill>
                <a:latin typeface="Consolas"/>
              </a:rPr>
              <a:t>award_dic</a:t>
            </a:r>
            <a:r>
              <a:rPr lang="en-US" altLang="zh-TW" sz="1200" dirty="0" smtClean="0">
                <a:solidFill>
                  <a:srgbClr val="00005F"/>
                </a:solidFill>
                <a:latin typeface="Consolas"/>
              </a:rPr>
              <a:t>[</a:t>
            </a:r>
            <a:r>
              <a:rPr lang="en-US" altLang="zh-TW" sz="1200" dirty="0" err="1" smtClean="0">
                <a:solidFill>
                  <a:srgbClr val="000087"/>
                </a:solidFill>
                <a:latin typeface="Consolas"/>
              </a:rPr>
              <a:t>item_num</a:t>
            </a:r>
            <a:r>
              <a:rPr lang="en-US" altLang="zh-TW" sz="1200" dirty="0">
                <a:solidFill>
                  <a:srgbClr val="00005F"/>
                </a:solidFill>
                <a:latin typeface="Consolas"/>
              </a:rPr>
              <a:t>][</a:t>
            </a:r>
            <a:r>
              <a:rPr lang="en-US" altLang="zh-TW" sz="1200" dirty="0" err="1">
                <a:solidFill>
                  <a:srgbClr val="000087"/>
                </a:solidFill>
                <a:latin typeface="Consolas"/>
              </a:rPr>
              <a:t>grp_num</a:t>
            </a:r>
            <a:r>
              <a:rPr lang="en-US" altLang="zh-TW" sz="1200" dirty="0">
                <a:solidFill>
                  <a:srgbClr val="00005F"/>
                </a:solidFill>
                <a:latin typeface="Consolas"/>
              </a:rPr>
              <a:t>][</a:t>
            </a:r>
            <a:r>
              <a:rPr lang="en-US" altLang="zh-TW" sz="1200" dirty="0" err="1">
                <a:solidFill>
                  <a:srgbClr val="000087"/>
                </a:solidFill>
                <a:latin typeface="Consolas"/>
              </a:rPr>
              <a:t>tender_award_dic</a:t>
            </a:r>
            <a:r>
              <a:rPr lang="en-US" altLang="zh-TW" sz="1200" dirty="0">
                <a:solidFill>
                  <a:srgbClr val="00005F"/>
                </a:solidFill>
                <a:latin typeface="Consolas"/>
              </a:rPr>
              <a:t>[</a:t>
            </a:r>
            <a:r>
              <a:rPr lang="en-US" altLang="zh-TW" sz="1200" dirty="0" err="1">
                <a:solidFill>
                  <a:srgbClr val="000087"/>
                </a:solidFill>
                <a:latin typeface="Consolas"/>
              </a:rPr>
              <a:t>th</a:t>
            </a:r>
            <a:r>
              <a:rPr lang="en-US" altLang="zh-TW" sz="1200" dirty="0" err="1">
                <a:solidFill>
                  <a:srgbClr val="00005F"/>
                </a:solidFill>
                <a:latin typeface="Consolas"/>
              </a:rPr>
              <a:t>.</a:t>
            </a:r>
            <a:r>
              <a:rPr lang="en-US" altLang="zh-TW" sz="1200" dirty="0" err="1">
                <a:solidFill>
                  <a:srgbClr val="000087"/>
                </a:solidFill>
                <a:latin typeface="Consolas"/>
              </a:rPr>
              <a:t>encode</a:t>
            </a:r>
            <a:r>
              <a:rPr lang="en-US" altLang="zh-TW" sz="1200" dirty="0" smtClean="0">
                <a:solidFill>
                  <a:srgbClr val="00005F"/>
                </a:solidFill>
                <a:latin typeface="Consolas"/>
              </a:rPr>
              <a:t>(</a:t>
            </a:r>
            <a:r>
              <a:rPr lang="en-US" altLang="zh-TW" sz="1200" dirty="0" smtClean="0">
                <a:solidFill>
                  <a:srgbClr val="005F5F"/>
                </a:solidFill>
                <a:latin typeface="Consolas"/>
              </a:rPr>
              <a:t>‘utf-8’</a:t>
            </a:r>
            <a:r>
              <a:rPr lang="en-US" altLang="zh-TW" sz="1200" dirty="0" smtClean="0">
                <a:solidFill>
                  <a:srgbClr val="00005F"/>
                </a:solidFill>
                <a:latin typeface="Consolas"/>
              </a:rPr>
              <a:t>).</a:t>
            </a:r>
            <a:r>
              <a:rPr lang="en-US" altLang="zh-TW" sz="1200" dirty="0">
                <a:solidFill>
                  <a:srgbClr val="000087"/>
                </a:solidFill>
                <a:latin typeface="Consolas"/>
              </a:rPr>
              <a:t>strip</a:t>
            </a:r>
            <a:r>
              <a:rPr lang="en-US" altLang="zh-TW" sz="1200" dirty="0">
                <a:solidFill>
                  <a:srgbClr val="00005F"/>
                </a:solidFill>
                <a:latin typeface="Consolas"/>
              </a:rPr>
              <a:t>()]]</a:t>
            </a:r>
            <a:r>
              <a:rPr lang="en-US" altLang="zh-TW" sz="12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200" dirty="0">
                <a:solidFill>
                  <a:srgbClr val="00005F"/>
                </a:solidFill>
                <a:latin typeface="Consolas"/>
              </a:rPr>
              <a:t>=</a:t>
            </a:r>
            <a:r>
              <a:rPr lang="en-US" altLang="zh-TW" sz="12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zh-TW" altLang="en-US" sz="1200" dirty="0" smtClean="0">
                <a:solidFill>
                  <a:srgbClr val="5F5F00"/>
                </a:solidFill>
                <a:latin typeface="Consolas"/>
              </a:rPr>
              <a:t>　　</a:t>
            </a:r>
            <a:r>
              <a:rPr lang="en-US" altLang="zh-TW" sz="1200" dirty="0" err="1" smtClean="0">
                <a:solidFill>
                  <a:srgbClr val="000087"/>
                </a:solidFill>
                <a:latin typeface="Consolas"/>
              </a:rPr>
              <a:t>int</a:t>
            </a:r>
            <a:r>
              <a:rPr lang="en-US" altLang="zh-TW" sz="1200" dirty="0">
                <a:solidFill>
                  <a:srgbClr val="00005F"/>
                </a:solidFill>
                <a:latin typeface="Consolas"/>
              </a:rPr>
              <a:t>(</a:t>
            </a:r>
            <a:r>
              <a:rPr lang="en-US" altLang="zh-TW" sz="1200" dirty="0">
                <a:solidFill>
                  <a:srgbClr val="005F5F"/>
                </a:solidFill>
                <a:latin typeface="Consolas"/>
              </a:rPr>
              <a:t>''</a:t>
            </a:r>
            <a:r>
              <a:rPr lang="en-US" altLang="zh-TW" sz="1200" dirty="0">
                <a:solidFill>
                  <a:srgbClr val="00005F"/>
                </a:solidFill>
                <a:latin typeface="Consolas"/>
              </a:rPr>
              <a:t>.</a:t>
            </a:r>
            <a:r>
              <a:rPr lang="en-US" altLang="zh-TW" sz="1200" dirty="0">
                <a:solidFill>
                  <a:srgbClr val="000087"/>
                </a:solidFill>
                <a:latin typeface="Consolas"/>
              </a:rPr>
              <a:t>join</a:t>
            </a:r>
            <a:r>
              <a:rPr lang="en-US" altLang="zh-TW" sz="1200" dirty="0">
                <a:solidFill>
                  <a:srgbClr val="00005F"/>
                </a:solidFill>
                <a:latin typeface="Consolas"/>
              </a:rPr>
              <a:t>(</a:t>
            </a:r>
            <a:r>
              <a:rPr lang="en-US" altLang="zh-TW" sz="1200" dirty="0" err="1">
                <a:solidFill>
                  <a:srgbClr val="000087"/>
                </a:solidFill>
                <a:latin typeface="Consolas"/>
              </a:rPr>
              <a:t>m</a:t>
            </a:r>
            <a:r>
              <a:rPr lang="en-US" altLang="zh-TW" sz="1200" dirty="0" err="1">
                <a:solidFill>
                  <a:srgbClr val="00005F"/>
                </a:solidFill>
                <a:latin typeface="Consolas"/>
              </a:rPr>
              <a:t>.</a:t>
            </a:r>
            <a:r>
              <a:rPr lang="en-US" altLang="zh-TW" sz="1200" dirty="0" err="1">
                <a:solidFill>
                  <a:srgbClr val="000087"/>
                </a:solidFill>
                <a:latin typeface="Consolas"/>
              </a:rPr>
              <a:t>group</a:t>
            </a:r>
            <a:r>
              <a:rPr lang="en-US" altLang="zh-TW" sz="1200" dirty="0">
                <a:solidFill>
                  <a:srgbClr val="00005F"/>
                </a:solidFill>
                <a:latin typeface="Consolas"/>
              </a:rPr>
              <a:t>(</a:t>
            </a:r>
            <a:r>
              <a:rPr lang="en-US" altLang="zh-TW" sz="1200" dirty="0">
                <a:solidFill>
                  <a:srgbClr val="005F00"/>
                </a:solidFill>
                <a:latin typeface="Consolas"/>
              </a:rPr>
              <a:t>0</a:t>
            </a:r>
            <a:r>
              <a:rPr lang="en-US" altLang="zh-TW" sz="1200" dirty="0">
                <a:solidFill>
                  <a:srgbClr val="00005F"/>
                </a:solidFill>
                <a:latin typeface="Consolas"/>
              </a:rPr>
              <a:t>).</a:t>
            </a:r>
            <a:r>
              <a:rPr lang="en-US" altLang="zh-TW" sz="1200" dirty="0">
                <a:solidFill>
                  <a:srgbClr val="000087"/>
                </a:solidFill>
                <a:latin typeface="Consolas"/>
              </a:rPr>
              <a:t>split</a:t>
            </a:r>
            <a:r>
              <a:rPr lang="en-US" altLang="zh-TW" sz="1200" dirty="0">
                <a:solidFill>
                  <a:srgbClr val="00005F"/>
                </a:solidFill>
                <a:latin typeface="Consolas"/>
              </a:rPr>
              <a:t>(</a:t>
            </a:r>
            <a:r>
              <a:rPr lang="en-US" altLang="zh-TW" sz="1200" dirty="0">
                <a:solidFill>
                  <a:srgbClr val="005F5F"/>
                </a:solidFill>
                <a:latin typeface="Consolas"/>
              </a:rPr>
              <a:t>','</a:t>
            </a:r>
            <a:r>
              <a:rPr lang="en-US" altLang="zh-TW" sz="1200" dirty="0">
                <a:solidFill>
                  <a:srgbClr val="00005F"/>
                </a:solidFill>
                <a:latin typeface="Consolas"/>
              </a:rPr>
              <a:t>)))</a:t>
            </a:r>
            <a:r>
              <a:rPr lang="en-US" altLang="zh-TW" sz="1200" dirty="0">
                <a:solidFill>
                  <a:srgbClr val="5F5F00"/>
                </a:solidFill>
                <a:latin typeface="Consolas"/>
              </a:rPr>
              <a:t> </a:t>
            </a:r>
            <a:endParaRPr lang="en-US" altLang="zh-TW" sz="1200" dirty="0" smtClean="0">
              <a:solidFill>
                <a:srgbClr val="5F5F00"/>
              </a:solidFill>
              <a:latin typeface="Consolas"/>
            </a:endParaRPr>
          </a:p>
          <a:p>
            <a:pPr marL="0" indent="0">
              <a:buNone/>
            </a:pPr>
            <a:r>
              <a:rPr lang="zh-TW" altLang="en-US" sz="1200" dirty="0" smtClean="0">
                <a:solidFill>
                  <a:srgbClr val="87005F"/>
                </a:solidFill>
                <a:latin typeface="Consolas"/>
              </a:rPr>
              <a:t>　　　　　　　　</a:t>
            </a:r>
            <a:r>
              <a:rPr lang="en-US" altLang="zh-TW" sz="1200" dirty="0" smtClean="0">
                <a:solidFill>
                  <a:srgbClr val="87005F"/>
                </a:solidFill>
                <a:latin typeface="Consolas"/>
              </a:rPr>
              <a:t>else</a:t>
            </a:r>
            <a:r>
              <a:rPr lang="en-US" altLang="zh-TW" sz="1200" dirty="0">
                <a:solidFill>
                  <a:srgbClr val="00005F"/>
                </a:solidFill>
                <a:latin typeface="Consolas"/>
              </a:rPr>
              <a:t>:</a:t>
            </a:r>
            <a:r>
              <a:rPr lang="en-US" altLang="zh-TW" sz="1200" dirty="0">
                <a:solidFill>
                  <a:srgbClr val="5F5F00"/>
                </a:solidFill>
                <a:latin typeface="Consolas"/>
              </a:rPr>
              <a:t> </a:t>
            </a:r>
            <a:endParaRPr lang="en-US" altLang="zh-TW" sz="1200" dirty="0" smtClean="0">
              <a:solidFill>
                <a:srgbClr val="5F5F00"/>
              </a:solidFill>
              <a:latin typeface="Consolas"/>
            </a:endParaRPr>
          </a:p>
          <a:p>
            <a:pPr marL="0" indent="0">
              <a:buNone/>
            </a:pPr>
            <a:r>
              <a:rPr lang="zh-TW" altLang="en-US" sz="1200" dirty="0" smtClean="0">
                <a:solidFill>
                  <a:srgbClr val="000087"/>
                </a:solidFill>
                <a:latin typeface="Consolas"/>
              </a:rPr>
              <a:t>　　　　　　　　　　　</a:t>
            </a:r>
            <a:r>
              <a:rPr lang="en-US" altLang="zh-TW" sz="1200" dirty="0" err="1" smtClean="0">
                <a:solidFill>
                  <a:srgbClr val="000087"/>
                </a:solidFill>
                <a:latin typeface="Consolas"/>
              </a:rPr>
              <a:t>award_dic</a:t>
            </a:r>
            <a:r>
              <a:rPr lang="en-US" altLang="zh-TW" sz="1200" dirty="0" smtClean="0">
                <a:solidFill>
                  <a:srgbClr val="00005F"/>
                </a:solidFill>
                <a:latin typeface="Consolas"/>
              </a:rPr>
              <a:t>[</a:t>
            </a:r>
            <a:r>
              <a:rPr lang="en-US" altLang="zh-TW" sz="1200" dirty="0" err="1" smtClean="0">
                <a:solidFill>
                  <a:srgbClr val="000087"/>
                </a:solidFill>
                <a:latin typeface="Consolas"/>
              </a:rPr>
              <a:t>item_num</a:t>
            </a:r>
            <a:r>
              <a:rPr lang="en-US" altLang="zh-TW" sz="1200" dirty="0">
                <a:solidFill>
                  <a:srgbClr val="00005F"/>
                </a:solidFill>
                <a:latin typeface="Consolas"/>
              </a:rPr>
              <a:t>][</a:t>
            </a:r>
            <a:r>
              <a:rPr lang="en-US" altLang="zh-TW" sz="1200" dirty="0" err="1">
                <a:solidFill>
                  <a:srgbClr val="000087"/>
                </a:solidFill>
                <a:latin typeface="Consolas"/>
              </a:rPr>
              <a:t>grp_num</a:t>
            </a:r>
            <a:r>
              <a:rPr lang="en-US" altLang="zh-TW" sz="1200" dirty="0">
                <a:solidFill>
                  <a:srgbClr val="00005F"/>
                </a:solidFill>
                <a:latin typeface="Consolas"/>
              </a:rPr>
              <a:t>][</a:t>
            </a:r>
            <a:r>
              <a:rPr lang="en-US" altLang="zh-TW" sz="1200" dirty="0" err="1">
                <a:solidFill>
                  <a:srgbClr val="000087"/>
                </a:solidFill>
                <a:latin typeface="Consolas"/>
              </a:rPr>
              <a:t>tender_award_dic</a:t>
            </a:r>
            <a:r>
              <a:rPr lang="en-US" altLang="zh-TW" sz="1200" dirty="0">
                <a:solidFill>
                  <a:srgbClr val="00005F"/>
                </a:solidFill>
                <a:latin typeface="Consolas"/>
              </a:rPr>
              <a:t>[</a:t>
            </a:r>
            <a:r>
              <a:rPr lang="en-US" altLang="zh-TW" sz="1200" dirty="0" err="1">
                <a:solidFill>
                  <a:srgbClr val="000087"/>
                </a:solidFill>
                <a:latin typeface="Consolas"/>
              </a:rPr>
              <a:t>th</a:t>
            </a:r>
            <a:r>
              <a:rPr lang="en-US" altLang="zh-TW" sz="1200" dirty="0" err="1">
                <a:solidFill>
                  <a:srgbClr val="00005F"/>
                </a:solidFill>
                <a:latin typeface="Consolas"/>
              </a:rPr>
              <a:t>.</a:t>
            </a:r>
            <a:r>
              <a:rPr lang="en-US" altLang="zh-TW" sz="1200" dirty="0" err="1">
                <a:solidFill>
                  <a:srgbClr val="000087"/>
                </a:solidFill>
                <a:latin typeface="Consolas"/>
              </a:rPr>
              <a:t>encode</a:t>
            </a:r>
            <a:r>
              <a:rPr lang="en-US" altLang="zh-TW" sz="1200" dirty="0">
                <a:solidFill>
                  <a:srgbClr val="00005F"/>
                </a:solidFill>
                <a:latin typeface="Consolas"/>
              </a:rPr>
              <a:t>(</a:t>
            </a:r>
            <a:r>
              <a:rPr lang="en-US" altLang="zh-TW" sz="1200" dirty="0">
                <a:solidFill>
                  <a:srgbClr val="005F5F"/>
                </a:solidFill>
                <a:latin typeface="Consolas"/>
              </a:rPr>
              <a:t>'utf-8'</a:t>
            </a:r>
            <a:r>
              <a:rPr lang="en-US" altLang="zh-TW" sz="1200" dirty="0">
                <a:solidFill>
                  <a:srgbClr val="00005F"/>
                </a:solidFill>
                <a:latin typeface="Consolas"/>
              </a:rPr>
              <a:t>).</a:t>
            </a:r>
            <a:r>
              <a:rPr lang="en-US" altLang="zh-TW" sz="1200" dirty="0">
                <a:solidFill>
                  <a:srgbClr val="000087"/>
                </a:solidFill>
                <a:latin typeface="Consolas"/>
              </a:rPr>
              <a:t>strip</a:t>
            </a:r>
            <a:r>
              <a:rPr lang="en-US" altLang="zh-TW" sz="1200" dirty="0">
                <a:solidFill>
                  <a:srgbClr val="00005F"/>
                </a:solidFill>
                <a:latin typeface="Consolas"/>
              </a:rPr>
              <a:t>()]]</a:t>
            </a:r>
            <a:r>
              <a:rPr lang="en-US" altLang="zh-TW" sz="12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200" dirty="0">
                <a:solidFill>
                  <a:srgbClr val="00005F"/>
                </a:solidFill>
                <a:latin typeface="Consolas"/>
              </a:rPr>
              <a:t>=</a:t>
            </a:r>
            <a:r>
              <a:rPr lang="en-US" altLang="zh-TW" sz="12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200" dirty="0" err="1">
                <a:solidFill>
                  <a:srgbClr val="000087"/>
                </a:solidFill>
                <a:latin typeface="Consolas"/>
              </a:rPr>
              <a:t>r</a:t>
            </a:r>
            <a:r>
              <a:rPr lang="en-US" altLang="zh-TW" sz="1200" dirty="0" err="1">
                <a:solidFill>
                  <a:srgbClr val="00005F"/>
                </a:solidFill>
                <a:latin typeface="Consolas"/>
              </a:rPr>
              <a:t>.</a:t>
            </a:r>
            <a:r>
              <a:rPr lang="en-US" altLang="zh-TW" sz="1200" dirty="0" err="1">
                <a:solidFill>
                  <a:srgbClr val="000087"/>
                </a:solidFill>
                <a:latin typeface="Consolas"/>
              </a:rPr>
              <a:t>find</a:t>
            </a:r>
            <a:r>
              <a:rPr lang="en-US" altLang="zh-TW" sz="1200" dirty="0">
                <a:solidFill>
                  <a:srgbClr val="00005F"/>
                </a:solidFill>
                <a:latin typeface="Consolas"/>
              </a:rPr>
              <a:t>(</a:t>
            </a:r>
            <a:r>
              <a:rPr lang="en-US" altLang="zh-TW" sz="1200" dirty="0">
                <a:solidFill>
                  <a:srgbClr val="005F5F"/>
                </a:solidFill>
                <a:latin typeface="Consolas"/>
              </a:rPr>
              <a:t>'td'</a:t>
            </a:r>
            <a:r>
              <a:rPr lang="en-US" altLang="zh-TW" sz="1200" dirty="0">
                <a:solidFill>
                  <a:srgbClr val="00005F"/>
                </a:solidFill>
                <a:latin typeface="Consolas"/>
              </a:rPr>
              <a:t>).</a:t>
            </a:r>
            <a:r>
              <a:rPr lang="en-US" altLang="zh-TW" sz="1200" dirty="0">
                <a:solidFill>
                  <a:srgbClr val="000087"/>
                </a:solidFill>
                <a:latin typeface="Consolas"/>
              </a:rPr>
              <a:t>text</a:t>
            </a:r>
            <a:endParaRPr lang="en-US" altLang="zh-TW" sz="1200" dirty="0">
              <a:solidFill>
                <a:srgbClr val="5F5F00"/>
              </a:solidFill>
              <a:latin typeface="Consolas"/>
            </a:endParaRPr>
          </a:p>
          <a:p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整理品項跟得標廠商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66518785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36" y="1657050"/>
            <a:ext cx="7897328" cy="4296375"/>
          </a:xfrm>
        </p:spPr>
      </p:pic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處理決標資料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77694394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sz="1800" dirty="0">
                <a:solidFill>
                  <a:srgbClr val="87005F"/>
                </a:solidFill>
                <a:highlight>
                  <a:srgbClr val="F2F2E8"/>
                </a:highlight>
              </a:rPr>
              <a:t>import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1800" dirty="0">
                <a:solidFill>
                  <a:srgbClr val="000087"/>
                </a:solidFill>
                <a:highlight>
                  <a:srgbClr val="F2F2E8"/>
                </a:highlight>
              </a:rPr>
              <a:t>requests</a:t>
            </a:r>
            <a:endParaRPr lang="en-US" altLang="zh-TW" sz="1800" dirty="0">
              <a:solidFill>
                <a:srgbClr val="5F5F00"/>
              </a:solidFill>
              <a:highlight>
                <a:srgbClr val="F2F2E8"/>
              </a:highlight>
            </a:endParaRPr>
          </a:p>
          <a:p>
            <a:pPr marL="0" indent="0">
              <a:buNone/>
            </a:pPr>
            <a:r>
              <a:rPr lang="en-US" altLang="zh-TW" sz="1800" dirty="0">
                <a:solidFill>
                  <a:srgbClr val="000087"/>
                </a:solidFill>
                <a:highlight>
                  <a:srgbClr val="F2F2E8"/>
                </a:highlight>
              </a:rPr>
              <a:t>payload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2F2E8"/>
                </a:highlight>
              </a:rPr>
              <a:t>=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2F2E8"/>
                </a:highlight>
              </a:rPr>
              <a:t>{</a:t>
            </a:r>
            <a:endParaRPr lang="en-US" altLang="zh-TW" sz="1800" dirty="0">
              <a:solidFill>
                <a:srgbClr val="5F5F00"/>
              </a:solidFill>
              <a:highlight>
                <a:srgbClr val="F2F2E8"/>
              </a:highlight>
            </a:endParaRPr>
          </a:p>
          <a:p>
            <a:pPr marL="0" indent="0">
              <a:buNone/>
            </a:pPr>
            <a:r>
              <a:rPr lang="en-US" altLang="zh-TW" sz="1800" dirty="0">
                <a:solidFill>
                  <a:srgbClr val="005F5F"/>
                </a:solidFill>
                <a:highlight>
                  <a:srgbClr val="F2F2E8"/>
                </a:highlight>
              </a:rPr>
              <a:t>'StartStation'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2F2E8"/>
                </a:highlight>
              </a:rPr>
              <a:t>:</a:t>
            </a:r>
            <a:r>
              <a:rPr lang="en-US" altLang="zh-TW" sz="1800" dirty="0">
                <a:solidFill>
                  <a:srgbClr val="005F5F"/>
                </a:solidFill>
                <a:highlight>
                  <a:srgbClr val="F2F2E8"/>
                </a:highlight>
              </a:rPr>
              <a:t>'977abb69-413a-4ccf-a109-0272c24fd490'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2F2E8"/>
                </a:highlight>
              </a:rPr>
              <a:t>,</a:t>
            </a:r>
            <a:endParaRPr lang="en-US" altLang="zh-TW" sz="1800" dirty="0">
              <a:solidFill>
                <a:srgbClr val="5F5F00"/>
              </a:solidFill>
              <a:highlight>
                <a:srgbClr val="F2F2E8"/>
              </a:highlight>
            </a:endParaRPr>
          </a:p>
          <a:p>
            <a:pPr marL="0" indent="0">
              <a:buNone/>
            </a:pPr>
            <a:r>
              <a:rPr lang="en-US" altLang="zh-TW" sz="1800" dirty="0">
                <a:solidFill>
                  <a:srgbClr val="005F5F"/>
                </a:solidFill>
                <a:highlight>
                  <a:srgbClr val="F2F2E8"/>
                </a:highlight>
              </a:rPr>
              <a:t>'EndStation'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2F2E8"/>
                </a:highlight>
              </a:rPr>
              <a:t>:</a:t>
            </a:r>
            <a:r>
              <a:rPr lang="en-US" altLang="zh-TW" sz="1800" dirty="0">
                <a:solidFill>
                  <a:srgbClr val="005F5F"/>
                </a:solidFill>
                <a:highlight>
                  <a:srgbClr val="F2F2E8"/>
                </a:highlight>
              </a:rPr>
              <a:t>'60831846-f0e4-47f6-9b5b-46323ebdcef7'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2F2E8"/>
                </a:highlight>
              </a:rPr>
              <a:t>,</a:t>
            </a:r>
            <a:endParaRPr lang="en-US" altLang="zh-TW" sz="1800" dirty="0">
              <a:solidFill>
                <a:srgbClr val="5F5F00"/>
              </a:solidFill>
              <a:highlight>
                <a:srgbClr val="F2F2E8"/>
              </a:highlight>
            </a:endParaRPr>
          </a:p>
          <a:p>
            <a:pPr marL="0" indent="0">
              <a:buNone/>
            </a:pPr>
            <a:r>
              <a:rPr lang="en-US" altLang="zh-TW" sz="1800" dirty="0">
                <a:solidFill>
                  <a:srgbClr val="005F5F"/>
                </a:solidFill>
                <a:highlight>
                  <a:srgbClr val="F2F2E8"/>
                </a:highlight>
              </a:rPr>
              <a:t>'SearchDate'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2F2E8"/>
                </a:highlight>
              </a:rPr>
              <a:t>:</a:t>
            </a:r>
            <a:r>
              <a:rPr lang="en-US" altLang="zh-TW" sz="1800" dirty="0">
                <a:solidFill>
                  <a:srgbClr val="005F5F"/>
                </a:solidFill>
                <a:highlight>
                  <a:srgbClr val="F2F2E8"/>
                </a:highlight>
              </a:rPr>
              <a:t>'2014/06/18'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2F2E8"/>
                </a:highlight>
              </a:rPr>
              <a:t>,</a:t>
            </a:r>
            <a:endParaRPr lang="en-US" altLang="zh-TW" sz="1800" dirty="0">
              <a:solidFill>
                <a:srgbClr val="5F5F00"/>
              </a:solidFill>
              <a:highlight>
                <a:srgbClr val="F2F2E8"/>
              </a:highlight>
            </a:endParaRPr>
          </a:p>
          <a:p>
            <a:pPr marL="0" indent="0">
              <a:buNone/>
            </a:pPr>
            <a:r>
              <a:rPr lang="en-US" altLang="zh-TW" sz="1800" dirty="0">
                <a:solidFill>
                  <a:srgbClr val="005F5F"/>
                </a:solidFill>
                <a:highlight>
                  <a:srgbClr val="F2F2E8"/>
                </a:highlight>
              </a:rPr>
              <a:t>'SearchTime'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2F2E8"/>
                </a:highlight>
              </a:rPr>
              <a:t>:</a:t>
            </a:r>
            <a:r>
              <a:rPr lang="en-US" altLang="zh-TW" sz="1800" dirty="0">
                <a:solidFill>
                  <a:srgbClr val="005F5F"/>
                </a:solidFill>
                <a:highlight>
                  <a:srgbClr val="F2F2E8"/>
                </a:highlight>
              </a:rPr>
              <a:t>'10:30'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2F2E8"/>
                </a:highlight>
              </a:rPr>
              <a:t>,</a:t>
            </a:r>
            <a:endParaRPr lang="en-US" altLang="zh-TW" sz="1800" dirty="0">
              <a:solidFill>
                <a:srgbClr val="5F5F00"/>
              </a:solidFill>
              <a:highlight>
                <a:srgbClr val="F2F2E8"/>
              </a:highlight>
            </a:endParaRPr>
          </a:p>
          <a:p>
            <a:pPr marL="0" indent="0">
              <a:buNone/>
            </a:pPr>
            <a:r>
              <a:rPr lang="en-US" altLang="zh-TW" sz="1800" dirty="0">
                <a:solidFill>
                  <a:srgbClr val="005F5F"/>
                </a:solidFill>
                <a:highlight>
                  <a:srgbClr val="F2F2E8"/>
                </a:highlight>
              </a:rPr>
              <a:t>'</a:t>
            </a:r>
            <a:r>
              <a:rPr lang="en-US" altLang="zh-TW" sz="1800" dirty="0" err="1">
                <a:solidFill>
                  <a:srgbClr val="005F5F"/>
                </a:solidFill>
                <a:highlight>
                  <a:srgbClr val="F2F2E8"/>
                </a:highlight>
              </a:rPr>
              <a:t>SearchWay</a:t>
            </a:r>
            <a:r>
              <a:rPr lang="en-US" altLang="zh-TW" sz="1800" dirty="0">
                <a:solidFill>
                  <a:srgbClr val="005F5F"/>
                </a:solidFill>
                <a:highlight>
                  <a:srgbClr val="F2F2E8"/>
                </a:highlight>
              </a:rPr>
              <a:t>'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2F2E8"/>
                </a:highlight>
              </a:rPr>
              <a:t>:</a:t>
            </a:r>
            <a:r>
              <a:rPr lang="en-US" altLang="zh-TW" sz="1800" dirty="0">
                <a:solidFill>
                  <a:srgbClr val="005F5F"/>
                </a:solidFill>
                <a:highlight>
                  <a:srgbClr val="F2F2E8"/>
                </a:highlight>
              </a:rPr>
              <a:t>'</a:t>
            </a:r>
            <a:r>
              <a:rPr lang="en-US" altLang="zh-TW" sz="1800" dirty="0" err="1">
                <a:solidFill>
                  <a:srgbClr val="005F5F"/>
                </a:solidFill>
                <a:highlight>
                  <a:srgbClr val="F2F2E8"/>
                </a:highlight>
              </a:rPr>
              <a:t>DepartureInMandarin</a:t>
            </a:r>
            <a:r>
              <a:rPr lang="en-US" altLang="zh-TW" sz="1800" dirty="0">
                <a:solidFill>
                  <a:srgbClr val="005F5F"/>
                </a:solidFill>
                <a:highlight>
                  <a:srgbClr val="F2F2E8"/>
                </a:highlight>
              </a:rPr>
              <a:t>'</a:t>
            </a:r>
            <a:endParaRPr lang="en-US" altLang="zh-TW" sz="1800" dirty="0">
              <a:solidFill>
                <a:srgbClr val="5F5F00"/>
              </a:solidFill>
              <a:highlight>
                <a:srgbClr val="F2F2E8"/>
              </a:highlight>
            </a:endParaRPr>
          </a:p>
          <a:p>
            <a:pPr marL="0" indent="0">
              <a:buNone/>
            </a:pPr>
            <a:r>
              <a:rPr lang="en-US" altLang="zh-TW" sz="1800" dirty="0">
                <a:solidFill>
                  <a:srgbClr val="00005F"/>
                </a:solidFill>
                <a:highlight>
                  <a:srgbClr val="F2F2E8"/>
                </a:highlight>
              </a:rPr>
              <a:t>}</a:t>
            </a:r>
            <a:endParaRPr lang="zh-TW" altLang="en-US" sz="1800" dirty="0">
              <a:solidFill>
                <a:srgbClr val="5F5F00"/>
              </a:solidFill>
              <a:highlight>
                <a:srgbClr val="F2F2E8"/>
              </a:highlight>
            </a:endParaRPr>
          </a:p>
          <a:p>
            <a:pPr marL="0" indent="0">
              <a:buNone/>
            </a:pPr>
            <a:r>
              <a:rPr lang="pt-BR" altLang="zh-TW" sz="1800" dirty="0">
                <a:solidFill>
                  <a:srgbClr val="000087"/>
                </a:solidFill>
                <a:highlight>
                  <a:srgbClr val="F2F2E8"/>
                </a:highlight>
              </a:rPr>
              <a:t>res</a:t>
            </a:r>
            <a:r>
              <a:rPr lang="pt-BR" altLang="zh-TW" sz="18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pt-BR" altLang="zh-TW" sz="1800" dirty="0">
                <a:solidFill>
                  <a:srgbClr val="00005F"/>
                </a:solidFill>
                <a:highlight>
                  <a:srgbClr val="F2F2E8"/>
                </a:highlight>
              </a:rPr>
              <a:t>=</a:t>
            </a:r>
            <a:r>
              <a:rPr lang="pt-BR" altLang="zh-TW" sz="18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pt-BR" altLang="zh-TW" sz="1800" dirty="0">
                <a:solidFill>
                  <a:srgbClr val="000087"/>
                </a:solidFill>
                <a:highlight>
                  <a:srgbClr val="F2F2E8"/>
                </a:highlight>
              </a:rPr>
              <a:t>requests</a:t>
            </a:r>
            <a:r>
              <a:rPr lang="pt-BR" altLang="zh-TW" sz="1800" dirty="0">
                <a:solidFill>
                  <a:srgbClr val="00005F"/>
                </a:solidFill>
                <a:highlight>
                  <a:srgbClr val="F2F2E8"/>
                </a:highlight>
              </a:rPr>
              <a:t>.</a:t>
            </a:r>
            <a:r>
              <a:rPr lang="pt-BR" altLang="zh-TW" sz="1800" dirty="0">
                <a:solidFill>
                  <a:srgbClr val="000087"/>
                </a:solidFill>
                <a:highlight>
                  <a:srgbClr val="F2F2E8"/>
                </a:highlight>
              </a:rPr>
              <a:t>post</a:t>
            </a:r>
            <a:r>
              <a:rPr lang="pt-BR" altLang="zh-TW" sz="1800" dirty="0">
                <a:solidFill>
                  <a:srgbClr val="00005F"/>
                </a:solidFill>
                <a:highlight>
                  <a:srgbClr val="F2F2E8"/>
                </a:highlight>
              </a:rPr>
              <a:t>(</a:t>
            </a:r>
            <a:r>
              <a:rPr lang="pt-BR" altLang="zh-TW" sz="1800" dirty="0">
                <a:solidFill>
                  <a:srgbClr val="005F5F"/>
                </a:solidFill>
                <a:highlight>
                  <a:srgbClr val="F2F2E8"/>
                </a:highlight>
              </a:rPr>
              <a:t>'http://www.thsrc.com.tw/tw/TimeTable/SearchResult'</a:t>
            </a:r>
            <a:r>
              <a:rPr lang="pt-BR" altLang="zh-TW" sz="1800" dirty="0">
                <a:solidFill>
                  <a:srgbClr val="00005F"/>
                </a:solidFill>
                <a:highlight>
                  <a:srgbClr val="F2F2E8"/>
                </a:highlight>
              </a:rPr>
              <a:t>,</a:t>
            </a:r>
            <a:r>
              <a:rPr lang="pt-BR" altLang="zh-TW" sz="18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pt-BR" altLang="zh-TW" sz="1800" dirty="0">
                <a:solidFill>
                  <a:srgbClr val="000087"/>
                </a:solidFill>
                <a:highlight>
                  <a:srgbClr val="F2F2E8"/>
                </a:highlight>
              </a:rPr>
              <a:t>data</a:t>
            </a:r>
            <a:r>
              <a:rPr lang="pt-BR" altLang="zh-TW" sz="1800" dirty="0">
                <a:solidFill>
                  <a:srgbClr val="00005F"/>
                </a:solidFill>
                <a:highlight>
                  <a:srgbClr val="F2F2E8"/>
                </a:highlight>
              </a:rPr>
              <a:t>=</a:t>
            </a:r>
            <a:r>
              <a:rPr lang="pt-BR" altLang="zh-TW" sz="1800" dirty="0">
                <a:solidFill>
                  <a:srgbClr val="000087"/>
                </a:solidFill>
                <a:highlight>
                  <a:srgbClr val="F2F2E8"/>
                </a:highlight>
              </a:rPr>
              <a:t>payload</a:t>
            </a:r>
            <a:r>
              <a:rPr lang="pt-BR" altLang="zh-TW" sz="1800" dirty="0">
                <a:solidFill>
                  <a:srgbClr val="00005F"/>
                </a:solidFill>
                <a:highlight>
                  <a:srgbClr val="F2F2E8"/>
                </a:highlight>
              </a:rPr>
              <a:t>)</a:t>
            </a:r>
            <a:endParaRPr lang="pt-BR" altLang="zh-TW" sz="1800" dirty="0">
              <a:solidFill>
                <a:srgbClr val="5F5F00"/>
              </a:solidFill>
              <a:highlight>
                <a:srgbClr val="F2F2E8"/>
              </a:highlight>
            </a:endParaRPr>
          </a:p>
          <a:p>
            <a:pPr marL="0" indent="0">
              <a:buNone/>
            </a:pPr>
            <a:r>
              <a:rPr lang="en-US" altLang="zh-TW" sz="1800" dirty="0">
                <a:solidFill>
                  <a:srgbClr val="87005F"/>
                </a:solidFill>
                <a:highlight>
                  <a:srgbClr val="F2F2E8"/>
                </a:highlight>
              </a:rPr>
              <a:t>print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1800" dirty="0" err="1">
                <a:solidFill>
                  <a:srgbClr val="000087"/>
                </a:solidFill>
                <a:highlight>
                  <a:srgbClr val="F2F2E8"/>
                </a:highlight>
              </a:rPr>
              <a:t>res</a:t>
            </a:r>
            <a:r>
              <a:rPr lang="en-US" altLang="zh-TW" sz="1800" dirty="0" err="1">
                <a:solidFill>
                  <a:srgbClr val="00005F"/>
                </a:solidFill>
                <a:highlight>
                  <a:srgbClr val="F2F2E8"/>
                </a:highlight>
              </a:rPr>
              <a:t>.</a:t>
            </a:r>
            <a:r>
              <a:rPr lang="en-US" altLang="zh-TW" sz="1800" dirty="0" err="1">
                <a:solidFill>
                  <a:srgbClr val="000087"/>
                </a:solidFill>
                <a:highlight>
                  <a:srgbClr val="F2F2E8"/>
                </a:highlight>
              </a:rPr>
              <a:t>text</a:t>
            </a:r>
            <a:endParaRPr lang="zh-TW" altLang="en-US" sz="1800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使用</a:t>
            </a:r>
            <a:r>
              <a:rPr lang="en-US" altLang="zh-TW" dirty="0" err="1" smtClean="0"/>
              <a:t>requests.post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93752813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標題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>
                <a:latin typeface="Arial" charset="0"/>
                <a:cs typeface="Arial" charset="0"/>
              </a:rPr>
              <a:t>流程小結</a:t>
            </a:r>
            <a:endParaRPr lang="zh-TW" altLang="en-US" cap="none" dirty="0" smtClean="0">
              <a:latin typeface="Arial" charset="0"/>
              <a:cs typeface="Arial" charset="0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43364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抽出資料</a:t>
            </a:r>
            <a:endParaRPr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2359699" y="2546202"/>
            <a:ext cx="1338828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TW" altLang="en-US" dirty="0" smtClean="0"/>
              <a:t>機關資料</a:t>
            </a:r>
            <a:endParaRPr lang="zh-TW" altLang="en-US" dirty="0"/>
          </a:p>
        </p:txBody>
      </p:sp>
      <p:sp>
        <p:nvSpPr>
          <p:cNvPr id="15" name="流程圖: 文件 14"/>
          <p:cNvSpPr/>
          <p:nvPr/>
        </p:nvSpPr>
        <p:spPr>
          <a:xfrm>
            <a:off x="179512" y="3456393"/>
            <a:ext cx="1044116" cy="792088"/>
          </a:xfrm>
          <a:prstGeom prst="flowChartDocumen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檔案</a:t>
            </a:r>
            <a:endParaRPr lang="zh-TW" altLang="en-US" dirty="0"/>
          </a:p>
        </p:txBody>
      </p:sp>
      <p:sp>
        <p:nvSpPr>
          <p:cNvPr id="19" name="文字方塊 18"/>
          <p:cNvSpPr txBox="1"/>
          <p:nvPr/>
        </p:nvSpPr>
        <p:spPr>
          <a:xfrm>
            <a:off x="2359699" y="3050258"/>
            <a:ext cx="1338828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zh-TW" altLang="en-US" dirty="0" smtClean="0"/>
              <a:t>已公告資料</a:t>
            </a:r>
            <a:endParaRPr lang="zh-TW" altLang="en-US" dirty="0"/>
          </a:p>
        </p:txBody>
      </p:sp>
      <p:sp>
        <p:nvSpPr>
          <p:cNvPr id="20" name="文字方塊 19"/>
          <p:cNvSpPr txBox="1"/>
          <p:nvPr/>
        </p:nvSpPr>
        <p:spPr>
          <a:xfrm>
            <a:off x="2359699" y="4063815"/>
            <a:ext cx="1338828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TW" altLang="en-US" dirty="0" smtClean="0"/>
              <a:t>投標廠商</a:t>
            </a:r>
            <a:endParaRPr lang="zh-TW" altLang="en-US" dirty="0"/>
          </a:p>
        </p:txBody>
      </p:sp>
      <p:sp>
        <p:nvSpPr>
          <p:cNvPr id="21" name="文字方塊 20"/>
          <p:cNvSpPr txBox="1"/>
          <p:nvPr/>
        </p:nvSpPr>
        <p:spPr>
          <a:xfrm>
            <a:off x="2369076" y="3558960"/>
            <a:ext cx="1338828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TW" altLang="en-US" dirty="0" smtClean="0"/>
              <a:t>決標資料</a:t>
            </a:r>
            <a:endParaRPr lang="zh-TW" altLang="en-US" dirty="0"/>
          </a:p>
        </p:txBody>
      </p:sp>
      <p:sp>
        <p:nvSpPr>
          <p:cNvPr id="22" name="文字方塊 21"/>
          <p:cNvSpPr txBox="1"/>
          <p:nvPr/>
        </p:nvSpPr>
        <p:spPr>
          <a:xfrm>
            <a:off x="2359699" y="4571836"/>
            <a:ext cx="1338828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TW" altLang="en-US" dirty="0" smtClean="0"/>
              <a:t>決標品項</a:t>
            </a:r>
            <a:endParaRPr lang="zh-TW" altLang="en-US" dirty="0"/>
          </a:p>
        </p:txBody>
      </p:sp>
      <p:sp>
        <p:nvSpPr>
          <p:cNvPr id="4" name="左大括弧 3"/>
          <p:cNvSpPr/>
          <p:nvPr/>
        </p:nvSpPr>
        <p:spPr>
          <a:xfrm>
            <a:off x="1691680" y="2546202"/>
            <a:ext cx="504056" cy="2394848"/>
          </a:xfrm>
          <a:prstGeom prst="leftBrac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1443381" y="1700808"/>
            <a:ext cx="2840587" cy="646331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TW" altLang="en-US" dirty="0" smtClean="0"/>
              <a:t>抽出資料</a:t>
            </a:r>
            <a:endParaRPr lang="en-US" altLang="zh-TW" dirty="0" smtClean="0"/>
          </a:p>
          <a:p>
            <a:r>
              <a:rPr lang="en-US" altLang="zh-TW" dirty="0" err="1" smtClean="0"/>
              <a:t>get_response_element</a:t>
            </a:r>
            <a:endParaRPr lang="zh-TW" altLang="en-US" dirty="0"/>
          </a:p>
        </p:txBody>
      </p:sp>
      <p:sp>
        <p:nvSpPr>
          <p:cNvPr id="11" name="向右箭號 10"/>
          <p:cNvSpPr/>
          <p:nvPr/>
        </p:nvSpPr>
        <p:spPr>
          <a:xfrm>
            <a:off x="3860721" y="3581410"/>
            <a:ext cx="504056" cy="293477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文字方塊 23"/>
          <p:cNvSpPr txBox="1"/>
          <p:nvPr/>
        </p:nvSpPr>
        <p:spPr>
          <a:xfrm>
            <a:off x="4788024" y="2730868"/>
            <a:ext cx="3456384" cy="369332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dirty="0" err="1"/>
              <a:t>get_award_info_dic</a:t>
            </a:r>
            <a:endParaRPr lang="zh-TW" altLang="en-US" dirty="0"/>
          </a:p>
        </p:txBody>
      </p:sp>
      <p:sp>
        <p:nvSpPr>
          <p:cNvPr id="25" name="文字方塊 24"/>
          <p:cNvSpPr txBox="1"/>
          <p:nvPr/>
        </p:nvSpPr>
        <p:spPr>
          <a:xfrm>
            <a:off x="4788023" y="3586191"/>
            <a:ext cx="3456385" cy="369332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dirty="0" err="1" smtClean="0"/>
              <a:t>get_tenderer_info_dic</a:t>
            </a:r>
            <a:endParaRPr lang="zh-TW" altLang="en-US" dirty="0"/>
          </a:p>
        </p:txBody>
      </p:sp>
      <p:sp>
        <p:nvSpPr>
          <p:cNvPr id="26" name="文字方塊 25"/>
          <p:cNvSpPr txBox="1"/>
          <p:nvPr/>
        </p:nvSpPr>
        <p:spPr>
          <a:xfrm>
            <a:off x="4788022" y="4451422"/>
            <a:ext cx="3456386" cy="369332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dirty="0" err="1"/>
              <a:t>get_tender_award_item_dic</a:t>
            </a:r>
            <a:endParaRPr lang="zh-TW" altLang="en-US" dirty="0"/>
          </a:p>
        </p:txBody>
      </p:sp>
      <p:sp>
        <p:nvSpPr>
          <p:cNvPr id="27" name="文字方塊 26"/>
          <p:cNvSpPr txBox="1"/>
          <p:nvPr/>
        </p:nvSpPr>
        <p:spPr>
          <a:xfrm>
            <a:off x="5004048" y="1700807"/>
            <a:ext cx="2840587" cy="646331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TW" altLang="en-US" dirty="0" smtClean="0"/>
              <a:t>資料整理函式</a:t>
            </a:r>
            <a:endParaRPr lang="en-US" altLang="zh-TW" dirty="0" smtClean="0"/>
          </a:p>
          <a:p>
            <a:pPr algn="ctr"/>
            <a:r>
              <a:rPr lang="zh-TW" altLang="en-US" dirty="0"/>
              <a:t>網頁</a:t>
            </a:r>
            <a:r>
              <a:rPr lang="zh-TW" altLang="en-US" dirty="0" smtClean="0"/>
              <a:t>元素 </a:t>
            </a:r>
            <a:r>
              <a:rPr lang="en-US" altLang="zh-TW" dirty="0" smtClean="0"/>
              <a:t>-&gt; </a:t>
            </a:r>
            <a:r>
              <a:rPr lang="zh-TW" altLang="en-US" dirty="0" smtClean="0"/>
              <a:t>字典</a:t>
            </a:r>
            <a:endParaRPr lang="en-US" altLang="zh-TW" dirty="0" smtClean="0"/>
          </a:p>
        </p:txBody>
      </p:sp>
      <p:sp>
        <p:nvSpPr>
          <p:cNvPr id="2" name="圓角矩形 1"/>
          <p:cNvSpPr/>
          <p:nvPr/>
        </p:nvSpPr>
        <p:spPr>
          <a:xfrm>
            <a:off x="1331640" y="1340768"/>
            <a:ext cx="3240360" cy="4392488"/>
          </a:xfrm>
          <a:prstGeom prst="round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97152571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sz="2400" i="1" dirty="0">
                <a:solidFill>
                  <a:srgbClr val="87875F"/>
                </a:solidFill>
                <a:latin typeface="Consolas"/>
              </a:rPr>
              <a:t># -*- coding: utf-8 -*- </a:t>
            </a:r>
            <a:endParaRPr lang="en-US" altLang="zh-TW" sz="2400" i="1" dirty="0" smtClean="0">
              <a:solidFill>
                <a:srgbClr val="87875F"/>
              </a:solidFill>
              <a:latin typeface="Consolas"/>
            </a:endParaRPr>
          </a:p>
          <a:p>
            <a:pPr marL="0" indent="0">
              <a:buNone/>
            </a:pPr>
            <a:r>
              <a:rPr lang="en-US" altLang="zh-TW" sz="2400" dirty="0" smtClean="0">
                <a:solidFill>
                  <a:srgbClr val="87005F"/>
                </a:solidFill>
                <a:latin typeface="Consolas"/>
              </a:rPr>
              <a:t>from bs4</a:t>
            </a:r>
            <a:r>
              <a:rPr lang="en-US" altLang="zh-TW" sz="2400" dirty="0" smtClean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2400" dirty="0">
                <a:solidFill>
                  <a:srgbClr val="87005F"/>
                </a:solidFill>
                <a:latin typeface="Consolas"/>
              </a:rPr>
              <a:t>import</a:t>
            </a:r>
            <a:r>
              <a:rPr lang="en-US" altLang="zh-TW" sz="24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2400" dirty="0" err="1">
                <a:solidFill>
                  <a:srgbClr val="000087"/>
                </a:solidFill>
                <a:latin typeface="Consolas"/>
              </a:rPr>
              <a:t>BeautifulSoup</a:t>
            </a:r>
            <a:r>
              <a:rPr lang="en-US" altLang="zh-TW" sz="2400" dirty="0">
                <a:solidFill>
                  <a:srgbClr val="5F5F00"/>
                </a:solidFill>
                <a:latin typeface="Consolas"/>
              </a:rPr>
              <a:t> </a:t>
            </a:r>
            <a:endParaRPr lang="en-US" altLang="zh-TW" sz="2400" dirty="0" smtClean="0">
              <a:solidFill>
                <a:srgbClr val="5F5F00"/>
              </a:solidFill>
              <a:latin typeface="Consolas"/>
            </a:endParaRPr>
          </a:p>
          <a:p>
            <a:pPr marL="0" indent="0">
              <a:buNone/>
            </a:pPr>
            <a:r>
              <a:rPr lang="en-US" altLang="zh-TW" sz="2400" dirty="0" smtClean="0">
                <a:solidFill>
                  <a:srgbClr val="87005F"/>
                </a:solidFill>
                <a:latin typeface="Consolas"/>
              </a:rPr>
              <a:t>from</a:t>
            </a:r>
            <a:r>
              <a:rPr lang="en-US" altLang="zh-TW" sz="2400" dirty="0" smtClean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2400" dirty="0" err="1">
                <a:solidFill>
                  <a:srgbClr val="000087"/>
                </a:solidFill>
                <a:latin typeface="Consolas"/>
              </a:rPr>
              <a:t>datetime</a:t>
            </a:r>
            <a:r>
              <a:rPr lang="en-US" altLang="zh-TW" sz="24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2400" dirty="0">
                <a:solidFill>
                  <a:srgbClr val="87005F"/>
                </a:solidFill>
                <a:latin typeface="Consolas"/>
              </a:rPr>
              <a:t>import</a:t>
            </a:r>
            <a:r>
              <a:rPr lang="en-US" altLang="zh-TW" sz="24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2400" dirty="0" err="1">
                <a:solidFill>
                  <a:srgbClr val="000087"/>
                </a:solidFill>
                <a:latin typeface="Consolas"/>
              </a:rPr>
              <a:t>datetime</a:t>
            </a:r>
            <a:r>
              <a:rPr lang="en-US" altLang="zh-TW" sz="2400" dirty="0">
                <a:solidFill>
                  <a:srgbClr val="5F5F00"/>
                </a:solidFill>
                <a:latin typeface="Consolas"/>
              </a:rPr>
              <a:t> </a:t>
            </a:r>
            <a:endParaRPr lang="en-US" altLang="zh-TW" sz="2400" dirty="0" smtClean="0">
              <a:solidFill>
                <a:srgbClr val="5F5F00"/>
              </a:solidFill>
              <a:latin typeface="Consolas"/>
            </a:endParaRPr>
          </a:p>
          <a:p>
            <a:pPr marL="0" indent="0">
              <a:buNone/>
            </a:pPr>
            <a:r>
              <a:rPr lang="en-US" altLang="zh-TW" sz="2400" dirty="0" smtClean="0">
                <a:solidFill>
                  <a:srgbClr val="87005F"/>
                </a:solidFill>
                <a:latin typeface="Consolas"/>
              </a:rPr>
              <a:t>import</a:t>
            </a:r>
            <a:r>
              <a:rPr lang="en-US" altLang="zh-TW" sz="2400" dirty="0" smtClean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2400" dirty="0" err="1">
                <a:solidFill>
                  <a:srgbClr val="000087"/>
                </a:solidFill>
                <a:latin typeface="Consolas"/>
              </a:rPr>
              <a:t>os</a:t>
            </a:r>
            <a:r>
              <a:rPr lang="en-US" altLang="zh-TW" sz="2400" dirty="0">
                <a:solidFill>
                  <a:srgbClr val="00005F"/>
                </a:solidFill>
                <a:latin typeface="Consolas"/>
              </a:rPr>
              <a:t>,</a:t>
            </a:r>
            <a:r>
              <a:rPr lang="en-US" altLang="zh-TW" sz="24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2400" dirty="0">
                <a:solidFill>
                  <a:srgbClr val="000087"/>
                </a:solidFill>
                <a:latin typeface="Consolas"/>
              </a:rPr>
              <a:t>sys</a:t>
            </a:r>
            <a:r>
              <a:rPr lang="en-US" altLang="zh-TW" sz="2400" dirty="0">
                <a:solidFill>
                  <a:srgbClr val="00005F"/>
                </a:solidFill>
                <a:latin typeface="Consolas"/>
              </a:rPr>
              <a:t>,</a:t>
            </a:r>
            <a:r>
              <a:rPr lang="en-US" altLang="zh-TW" sz="24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2400" dirty="0">
                <a:solidFill>
                  <a:srgbClr val="000087"/>
                </a:solidFill>
                <a:latin typeface="Consolas"/>
              </a:rPr>
              <a:t>re</a:t>
            </a:r>
            <a:endParaRPr lang="en-US" altLang="zh-TW" sz="2400" dirty="0"/>
          </a:p>
          <a:p>
            <a:pPr marL="0" indent="0">
              <a:buNone/>
            </a:pPr>
            <a:endParaRPr lang="zh-TW" altLang="en-US" sz="2400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步驟 </a:t>
            </a:r>
            <a:r>
              <a:rPr lang="en-US" altLang="zh-TW" dirty="0" smtClean="0"/>
              <a:t>0 </a:t>
            </a:r>
            <a:r>
              <a:rPr lang="zh-TW" altLang="en-US" dirty="0" smtClean="0"/>
              <a:t> </a:t>
            </a:r>
            <a:r>
              <a:rPr lang="zh-TW" altLang="en-US" dirty="0"/>
              <a:t>引用套件</a:t>
            </a:r>
          </a:p>
        </p:txBody>
      </p:sp>
    </p:spTree>
    <p:extLst>
      <p:ext uri="{BB962C8B-B14F-4D97-AF65-F5344CB8AC3E}">
        <p14:creationId xmlns:p14="http://schemas.microsoft.com/office/powerpoint/2010/main" val="3566278321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sz="2000" dirty="0">
                <a:solidFill>
                  <a:srgbClr val="87005F"/>
                </a:solidFill>
                <a:latin typeface="Consolas"/>
              </a:rPr>
              <a:t>def</a:t>
            </a:r>
            <a:r>
              <a:rPr lang="en-US" altLang="zh-TW" sz="20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2000" dirty="0" err="1">
                <a:solidFill>
                  <a:srgbClr val="AF0000"/>
                </a:solidFill>
                <a:latin typeface="Consolas"/>
              </a:rPr>
              <a:t>get_response_element</a:t>
            </a:r>
            <a:r>
              <a:rPr lang="en-US" altLang="zh-TW" sz="20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2000" dirty="0">
                <a:solidFill>
                  <a:srgbClr val="00005F"/>
                </a:solidFill>
                <a:latin typeface="Consolas"/>
              </a:rPr>
              <a:t>(</a:t>
            </a:r>
            <a:r>
              <a:rPr lang="en-US" altLang="zh-TW" sz="2000" dirty="0" err="1">
                <a:solidFill>
                  <a:srgbClr val="000087"/>
                </a:solidFill>
                <a:latin typeface="Consolas"/>
              </a:rPr>
              <a:t>file_name</a:t>
            </a:r>
            <a:r>
              <a:rPr lang="en-US" altLang="zh-TW" sz="2000" dirty="0">
                <a:solidFill>
                  <a:srgbClr val="00005F"/>
                </a:solidFill>
                <a:latin typeface="Consolas"/>
              </a:rPr>
              <a:t>):</a:t>
            </a:r>
            <a:r>
              <a:rPr lang="en-US" altLang="zh-TW" sz="2000" dirty="0">
                <a:solidFill>
                  <a:srgbClr val="5F5F00"/>
                </a:solidFill>
                <a:latin typeface="Consolas"/>
              </a:rPr>
              <a:t> </a:t>
            </a:r>
            <a:endParaRPr lang="en-US" altLang="zh-TW" sz="2000" dirty="0" smtClean="0">
              <a:solidFill>
                <a:srgbClr val="5F5F00"/>
              </a:solidFill>
              <a:latin typeface="Consolas"/>
            </a:endParaRPr>
          </a:p>
          <a:p>
            <a:pPr marL="0" indent="0">
              <a:buNone/>
            </a:pPr>
            <a:r>
              <a:rPr lang="zh-TW" altLang="en-US" sz="2000" dirty="0" smtClean="0">
                <a:solidFill>
                  <a:srgbClr val="000087"/>
                </a:solidFill>
                <a:latin typeface="Consolas"/>
              </a:rPr>
              <a:t>    </a:t>
            </a:r>
            <a:r>
              <a:rPr lang="en-US" altLang="zh-TW" sz="2000" dirty="0" smtClean="0">
                <a:solidFill>
                  <a:srgbClr val="000087"/>
                </a:solidFill>
                <a:latin typeface="Consolas"/>
              </a:rPr>
              <a:t>f</a:t>
            </a:r>
            <a:r>
              <a:rPr lang="en-US" altLang="zh-TW" sz="2000" dirty="0" smtClean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2000" dirty="0">
                <a:solidFill>
                  <a:srgbClr val="00005F"/>
                </a:solidFill>
                <a:latin typeface="Consolas"/>
              </a:rPr>
              <a:t>=</a:t>
            </a:r>
            <a:r>
              <a:rPr lang="en-US" altLang="zh-TW" sz="20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2000" dirty="0">
                <a:solidFill>
                  <a:srgbClr val="000087"/>
                </a:solidFill>
                <a:latin typeface="Consolas"/>
              </a:rPr>
              <a:t>open</a:t>
            </a:r>
            <a:r>
              <a:rPr lang="en-US" altLang="zh-TW" sz="2000" dirty="0">
                <a:solidFill>
                  <a:srgbClr val="00005F"/>
                </a:solidFill>
                <a:latin typeface="Consolas"/>
              </a:rPr>
              <a:t>(</a:t>
            </a:r>
            <a:r>
              <a:rPr lang="en-US" altLang="zh-TW" sz="2000" dirty="0" err="1">
                <a:solidFill>
                  <a:srgbClr val="000087"/>
                </a:solidFill>
                <a:latin typeface="Consolas"/>
              </a:rPr>
              <a:t>file_name</a:t>
            </a:r>
            <a:r>
              <a:rPr lang="en-US" altLang="zh-TW" sz="2000" dirty="0">
                <a:solidFill>
                  <a:srgbClr val="00005F"/>
                </a:solidFill>
                <a:latin typeface="Consolas"/>
              </a:rPr>
              <a:t>,</a:t>
            </a:r>
            <a:r>
              <a:rPr lang="en-US" altLang="zh-TW" sz="20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2000" dirty="0">
                <a:solidFill>
                  <a:srgbClr val="005F5F"/>
                </a:solidFill>
                <a:latin typeface="Consolas"/>
              </a:rPr>
              <a:t>'r'</a:t>
            </a:r>
            <a:r>
              <a:rPr lang="en-US" altLang="zh-TW" sz="2000" dirty="0">
                <a:solidFill>
                  <a:srgbClr val="00005F"/>
                </a:solidFill>
                <a:latin typeface="Consolas"/>
              </a:rPr>
              <a:t>)</a:t>
            </a:r>
            <a:r>
              <a:rPr lang="en-US" altLang="zh-TW" sz="2000" dirty="0">
                <a:solidFill>
                  <a:srgbClr val="5F5F00"/>
                </a:solidFill>
                <a:latin typeface="Consolas"/>
              </a:rPr>
              <a:t> </a:t>
            </a:r>
            <a:endParaRPr lang="en-US" altLang="zh-TW" sz="2000" dirty="0" smtClean="0">
              <a:solidFill>
                <a:srgbClr val="5F5F00"/>
              </a:solidFill>
              <a:latin typeface="Consolas"/>
            </a:endParaRPr>
          </a:p>
          <a:p>
            <a:pPr marL="0" indent="0">
              <a:buNone/>
            </a:pPr>
            <a:r>
              <a:rPr lang="zh-TW" altLang="en-US" sz="2000" dirty="0" smtClean="0">
                <a:solidFill>
                  <a:srgbClr val="000087"/>
                </a:solidFill>
                <a:latin typeface="Consolas"/>
              </a:rPr>
              <a:t>    </a:t>
            </a:r>
            <a:r>
              <a:rPr lang="en-US" altLang="zh-TW" sz="2000" dirty="0" err="1" smtClean="0">
                <a:solidFill>
                  <a:srgbClr val="000087"/>
                </a:solidFill>
                <a:latin typeface="Consolas"/>
              </a:rPr>
              <a:t>response_text</a:t>
            </a:r>
            <a:r>
              <a:rPr lang="en-US" altLang="zh-TW" sz="2000" dirty="0" smtClean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2000" dirty="0">
                <a:solidFill>
                  <a:srgbClr val="00005F"/>
                </a:solidFill>
                <a:latin typeface="Consolas"/>
              </a:rPr>
              <a:t>=</a:t>
            </a:r>
            <a:r>
              <a:rPr lang="en-US" altLang="zh-TW" sz="20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2000" dirty="0" err="1">
                <a:solidFill>
                  <a:srgbClr val="000087"/>
                </a:solidFill>
                <a:latin typeface="Consolas"/>
              </a:rPr>
              <a:t>f</a:t>
            </a:r>
            <a:r>
              <a:rPr lang="en-US" altLang="zh-TW" sz="2000" dirty="0" err="1">
                <a:solidFill>
                  <a:srgbClr val="00005F"/>
                </a:solidFill>
                <a:latin typeface="Consolas"/>
              </a:rPr>
              <a:t>.</a:t>
            </a:r>
            <a:r>
              <a:rPr lang="en-US" altLang="zh-TW" sz="2000" dirty="0" err="1">
                <a:solidFill>
                  <a:srgbClr val="000087"/>
                </a:solidFill>
                <a:latin typeface="Consolas"/>
              </a:rPr>
              <a:t>read</a:t>
            </a:r>
            <a:r>
              <a:rPr lang="en-US" altLang="zh-TW" sz="2000" dirty="0">
                <a:solidFill>
                  <a:srgbClr val="00005F"/>
                </a:solidFill>
                <a:latin typeface="Consolas"/>
              </a:rPr>
              <a:t>()</a:t>
            </a:r>
            <a:r>
              <a:rPr lang="en-US" altLang="zh-TW" sz="2000" dirty="0">
                <a:solidFill>
                  <a:srgbClr val="5F5F00"/>
                </a:solidFill>
                <a:latin typeface="Consolas"/>
              </a:rPr>
              <a:t> </a:t>
            </a:r>
            <a:endParaRPr lang="en-US" altLang="zh-TW" sz="2000" dirty="0" smtClean="0">
              <a:solidFill>
                <a:srgbClr val="5F5F00"/>
              </a:solidFill>
              <a:latin typeface="Consolas"/>
            </a:endParaRPr>
          </a:p>
          <a:p>
            <a:pPr marL="0" indent="0">
              <a:buNone/>
            </a:pPr>
            <a:r>
              <a:rPr lang="zh-TW" altLang="en-US" sz="2000" dirty="0" smtClean="0">
                <a:solidFill>
                  <a:srgbClr val="000087"/>
                </a:solidFill>
                <a:latin typeface="Consolas"/>
              </a:rPr>
              <a:t>    </a:t>
            </a:r>
            <a:r>
              <a:rPr lang="en-US" altLang="zh-TW" sz="2000" dirty="0" err="1" smtClean="0">
                <a:solidFill>
                  <a:srgbClr val="000087"/>
                </a:solidFill>
                <a:latin typeface="Consolas"/>
              </a:rPr>
              <a:t>f</a:t>
            </a:r>
            <a:r>
              <a:rPr lang="en-US" altLang="zh-TW" sz="2000" dirty="0" err="1" smtClean="0">
                <a:solidFill>
                  <a:srgbClr val="00005F"/>
                </a:solidFill>
                <a:latin typeface="Consolas"/>
              </a:rPr>
              <a:t>.</a:t>
            </a:r>
            <a:r>
              <a:rPr lang="en-US" altLang="zh-TW" sz="2000" dirty="0" err="1" smtClean="0">
                <a:solidFill>
                  <a:srgbClr val="000087"/>
                </a:solidFill>
                <a:latin typeface="Consolas"/>
              </a:rPr>
              <a:t>close</a:t>
            </a:r>
            <a:r>
              <a:rPr lang="en-US" altLang="zh-TW" sz="2000" dirty="0">
                <a:solidFill>
                  <a:srgbClr val="00005F"/>
                </a:solidFill>
                <a:latin typeface="Consolas"/>
              </a:rPr>
              <a:t>()</a:t>
            </a:r>
            <a:r>
              <a:rPr lang="en-US" altLang="zh-TW" sz="2000" dirty="0">
                <a:solidFill>
                  <a:srgbClr val="5F5F00"/>
                </a:solidFill>
                <a:latin typeface="Consolas"/>
              </a:rPr>
              <a:t> </a:t>
            </a:r>
            <a:endParaRPr lang="en-US" altLang="zh-TW" sz="2000" dirty="0" smtClean="0">
              <a:solidFill>
                <a:srgbClr val="5F5F00"/>
              </a:solidFill>
              <a:latin typeface="Consolas"/>
            </a:endParaRPr>
          </a:p>
          <a:p>
            <a:pPr marL="0" indent="0">
              <a:buNone/>
            </a:pPr>
            <a:r>
              <a:rPr lang="zh-TW" altLang="en-US" sz="2000" dirty="0" smtClean="0">
                <a:solidFill>
                  <a:srgbClr val="000087"/>
                </a:solidFill>
                <a:latin typeface="Consolas"/>
              </a:rPr>
              <a:t>    </a:t>
            </a:r>
            <a:r>
              <a:rPr lang="en-US" altLang="zh-TW" sz="2000" dirty="0" smtClean="0">
                <a:solidFill>
                  <a:srgbClr val="000087"/>
                </a:solidFill>
                <a:latin typeface="Consolas"/>
              </a:rPr>
              <a:t>soup</a:t>
            </a:r>
            <a:r>
              <a:rPr lang="en-US" altLang="zh-TW" sz="2000" dirty="0" smtClean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2000" dirty="0">
                <a:solidFill>
                  <a:srgbClr val="00005F"/>
                </a:solidFill>
                <a:latin typeface="Consolas"/>
              </a:rPr>
              <a:t>=</a:t>
            </a:r>
            <a:r>
              <a:rPr lang="en-US" altLang="zh-TW" sz="20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2000" dirty="0" err="1">
                <a:solidFill>
                  <a:srgbClr val="000087"/>
                </a:solidFill>
                <a:latin typeface="Consolas"/>
              </a:rPr>
              <a:t>BeautifulSoup</a:t>
            </a:r>
            <a:r>
              <a:rPr lang="en-US" altLang="zh-TW" sz="2000" dirty="0">
                <a:solidFill>
                  <a:srgbClr val="00005F"/>
                </a:solidFill>
                <a:latin typeface="Consolas"/>
              </a:rPr>
              <a:t>(</a:t>
            </a:r>
            <a:r>
              <a:rPr lang="en-US" altLang="zh-TW" sz="2000" dirty="0">
                <a:solidFill>
                  <a:srgbClr val="005F5F"/>
                </a:solidFill>
                <a:latin typeface="Consolas"/>
              </a:rPr>
              <a:t>''</a:t>
            </a:r>
            <a:r>
              <a:rPr lang="en-US" altLang="zh-TW" sz="2000" dirty="0">
                <a:solidFill>
                  <a:srgbClr val="00005F"/>
                </a:solidFill>
                <a:latin typeface="Consolas"/>
              </a:rPr>
              <a:t>.</a:t>
            </a:r>
            <a:r>
              <a:rPr lang="en-US" altLang="zh-TW" sz="2000" dirty="0">
                <a:solidFill>
                  <a:srgbClr val="000087"/>
                </a:solidFill>
                <a:latin typeface="Consolas"/>
              </a:rPr>
              <a:t>join</a:t>
            </a:r>
            <a:r>
              <a:rPr lang="en-US" altLang="zh-TW" sz="2000" dirty="0">
                <a:solidFill>
                  <a:srgbClr val="00005F"/>
                </a:solidFill>
                <a:latin typeface="Consolas"/>
              </a:rPr>
              <a:t>(</a:t>
            </a:r>
            <a:r>
              <a:rPr lang="en-US" altLang="zh-TW" sz="2000" dirty="0" err="1">
                <a:solidFill>
                  <a:srgbClr val="000087"/>
                </a:solidFill>
                <a:latin typeface="Consolas"/>
              </a:rPr>
              <a:t>response_text</a:t>
            </a:r>
            <a:r>
              <a:rPr lang="en-US" altLang="zh-TW" sz="2000" dirty="0">
                <a:solidFill>
                  <a:srgbClr val="00005F"/>
                </a:solidFill>
                <a:latin typeface="Consolas"/>
              </a:rPr>
              <a:t>))</a:t>
            </a:r>
            <a:r>
              <a:rPr lang="en-US" altLang="zh-TW" sz="2000" dirty="0">
                <a:solidFill>
                  <a:srgbClr val="5F5F00"/>
                </a:solidFill>
                <a:latin typeface="Consolas"/>
              </a:rPr>
              <a:t> </a:t>
            </a:r>
            <a:endParaRPr lang="en-US" altLang="zh-TW" sz="2000" dirty="0" smtClean="0">
              <a:solidFill>
                <a:srgbClr val="5F5F00"/>
              </a:solidFill>
              <a:latin typeface="Consolas"/>
            </a:endParaRPr>
          </a:p>
          <a:p>
            <a:pPr marL="0" indent="0">
              <a:buNone/>
            </a:pPr>
            <a:r>
              <a:rPr lang="zh-TW" altLang="en-US" sz="2000" dirty="0" smtClean="0">
                <a:solidFill>
                  <a:srgbClr val="000087"/>
                </a:solidFill>
                <a:latin typeface="Consolas"/>
              </a:rPr>
              <a:t>    </a:t>
            </a:r>
            <a:r>
              <a:rPr lang="en-US" altLang="zh-TW" sz="2000" dirty="0" err="1" smtClean="0">
                <a:solidFill>
                  <a:srgbClr val="000087"/>
                </a:solidFill>
                <a:latin typeface="Consolas"/>
              </a:rPr>
              <a:t>tender_table</a:t>
            </a:r>
            <a:r>
              <a:rPr lang="en-US" altLang="zh-TW" sz="2000" dirty="0" smtClean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2000" dirty="0">
                <a:solidFill>
                  <a:srgbClr val="00005F"/>
                </a:solidFill>
                <a:latin typeface="Consolas"/>
              </a:rPr>
              <a:t>=</a:t>
            </a:r>
            <a:r>
              <a:rPr lang="en-US" altLang="zh-TW" sz="20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2000" dirty="0" err="1">
                <a:solidFill>
                  <a:srgbClr val="000087"/>
                </a:solidFill>
                <a:latin typeface="Consolas"/>
              </a:rPr>
              <a:t>soup</a:t>
            </a:r>
            <a:r>
              <a:rPr lang="en-US" altLang="zh-TW" sz="2000" dirty="0" err="1">
                <a:solidFill>
                  <a:srgbClr val="00005F"/>
                </a:solidFill>
                <a:latin typeface="Consolas"/>
              </a:rPr>
              <a:t>.</a:t>
            </a:r>
            <a:r>
              <a:rPr lang="en-US" altLang="zh-TW" sz="2000" dirty="0" err="1">
                <a:solidFill>
                  <a:srgbClr val="000087"/>
                </a:solidFill>
                <a:latin typeface="Consolas"/>
              </a:rPr>
              <a:t>find</a:t>
            </a:r>
            <a:r>
              <a:rPr lang="en-US" altLang="zh-TW" sz="2000" dirty="0">
                <a:solidFill>
                  <a:srgbClr val="00005F"/>
                </a:solidFill>
                <a:latin typeface="Consolas"/>
              </a:rPr>
              <a:t>(</a:t>
            </a:r>
            <a:r>
              <a:rPr lang="en-US" altLang="zh-TW" sz="2000" dirty="0">
                <a:solidFill>
                  <a:srgbClr val="005F5F"/>
                </a:solidFill>
                <a:latin typeface="Consolas"/>
              </a:rPr>
              <a:t>'table'</a:t>
            </a:r>
            <a:r>
              <a:rPr lang="en-US" altLang="zh-TW" sz="2000" dirty="0">
                <a:solidFill>
                  <a:srgbClr val="00005F"/>
                </a:solidFill>
                <a:latin typeface="Consolas"/>
              </a:rPr>
              <a:t>,</a:t>
            </a:r>
            <a:r>
              <a:rPr lang="en-US" altLang="zh-TW" sz="20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2000" dirty="0">
                <a:solidFill>
                  <a:srgbClr val="00005F"/>
                </a:solidFill>
                <a:latin typeface="Consolas"/>
              </a:rPr>
              <a:t>{</a:t>
            </a:r>
            <a:r>
              <a:rPr lang="en-US" altLang="zh-TW" sz="20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2000" dirty="0">
                <a:solidFill>
                  <a:srgbClr val="005F5F"/>
                </a:solidFill>
                <a:latin typeface="Consolas"/>
              </a:rPr>
              <a:t>"class"</a:t>
            </a:r>
            <a:r>
              <a:rPr lang="en-US" altLang="zh-TW" sz="20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2000" dirty="0">
                <a:solidFill>
                  <a:srgbClr val="00005F"/>
                </a:solidFill>
                <a:latin typeface="Consolas"/>
              </a:rPr>
              <a:t>:</a:t>
            </a:r>
            <a:r>
              <a:rPr lang="en-US" altLang="zh-TW" sz="20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2000" dirty="0">
                <a:solidFill>
                  <a:srgbClr val="005F5F"/>
                </a:solidFill>
                <a:latin typeface="Consolas"/>
              </a:rPr>
              <a:t>"</a:t>
            </a:r>
            <a:r>
              <a:rPr lang="en-US" altLang="zh-TW" sz="2000" dirty="0" err="1">
                <a:solidFill>
                  <a:srgbClr val="005F5F"/>
                </a:solidFill>
                <a:latin typeface="Consolas"/>
              </a:rPr>
              <a:t>table_block</a:t>
            </a:r>
            <a:r>
              <a:rPr lang="en-US" altLang="zh-TW" sz="2000" dirty="0">
                <a:solidFill>
                  <a:srgbClr val="005F5F"/>
                </a:solidFill>
                <a:latin typeface="Consolas"/>
              </a:rPr>
              <a:t> </a:t>
            </a:r>
            <a:r>
              <a:rPr lang="en-US" altLang="zh-TW" sz="2000" dirty="0" err="1">
                <a:solidFill>
                  <a:srgbClr val="005F5F"/>
                </a:solidFill>
                <a:latin typeface="Consolas"/>
              </a:rPr>
              <a:t>tender_table</a:t>
            </a:r>
            <a:r>
              <a:rPr lang="en-US" altLang="zh-TW" sz="2000" dirty="0">
                <a:solidFill>
                  <a:srgbClr val="005F5F"/>
                </a:solidFill>
                <a:latin typeface="Consolas"/>
              </a:rPr>
              <a:t>"</a:t>
            </a:r>
            <a:r>
              <a:rPr lang="en-US" altLang="zh-TW" sz="20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2000" dirty="0">
                <a:solidFill>
                  <a:srgbClr val="00005F"/>
                </a:solidFill>
                <a:latin typeface="Consolas"/>
              </a:rPr>
              <a:t>})</a:t>
            </a:r>
            <a:r>
              <a:rPr lang="en-US" altLang="zh-TW" sz="2000" dirty="0">
                <a:solidFill>
                  <a:srgbClr val="5F5F00"/>
                </a:solidFill>
                <a:latin typeface="Consolas"/>
              </a:rPr>
              <a:t> </a:t>
            </a:r>
            <a:endParaRPr lang="en-US" altLang="zh-TW" sz="2000" dirty="0" smtClean="0">
              <a:solidFill>
                <a:srgbClr val="5F5F00"/>
              </a:solidFill>
              <a:latin typeface="Consolas"/>
            </a:endParaRPr>
          </a:p>
          <a:p>
            <a:pPr marL="0" indent="0">
              <a:buNone/>
            </a:pPr>
            <a:r>
              <a:rPr lang="zh-TW" altLang="en-US" sz="2000" dirty="0" smtClean="0">
                <a:solidFill>
                  <a:srgbClr val="000087"/>
                </a:solidFill>
                <a:latin typeface="Consolas"/>
              </a:rPr>
              <a:t>    </a:t>
            </a:r>
            <a:r>
              <a:rPr lang="en-US" altLang="zh-TW" sz="2000" dirty="0" err="1" smtClean="0">
                <a:solidFill>
                  <a:srgbClr val="000087"/>
                </a:solidFill>
                <a:latin typeface="Consolas"/>
              </a:rPr>
              <a:t>tr</a:t>
            </a:r>
            <a:r>
              <a:rPr lang="en-US" altLang="zh-TW" sz="2000" dirty="0" smtClean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2000" dirty="0">
                <a:solidFill>
                  <a:srgbClr val="00005F"/>
                </a:solidFill>
                <a:latin typeface="Consolas"/>
              </a:rPr>
              <a:t>=</a:t>
            </a:r>
            <a:r>
              <a:rPr lang="en-US" altLang="zh-TW" sz="20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2000" dirty="0" err="1">
                <a:solidFill>
                  <a:srgbClr val="000087"/>
                </a:solidFill>
                <a:latin typeface="Consolas"/>
              </a:rPr>
              <a:t>tender_table</a:t>
            </a:r>
            <a:r>
              <a:rPr lang="en-US" altLang="zh-TW" sz="2000" dirty="0" err="1">
                <a:solidFill>
                  <a:srgbClr val="00005F"/>
                </a:solidFill>
                <a:latin typeface="Consolas"/>
              </a:rPr>
              <a:t>.</a:t>
            </a:r>
            <a:r>
              <a:rPr lang="en-US" altLang="zh-TW" sz="2000" dirty="0" err="1">
                <a:solidFill>
                  <a:srgbClr val="000087"/>
                </a:solidFill>
                <a:latin typeface="Consolas"/>
              </a:rPr>
              <a:t>findAll</a:t>
            </a:r>
            <a:r>
              <a:rPr lang="en-US" altLang="zh-TW" sz="2000" dirty="0">
                <a:solidFill>
                  <a:srgbClr val="00005F"/>
                </a:solidFill>
                <a:latin typeface="Consolas"/>
              </a:rPr>
              <a:t>(</a:t>
            </a:r>
            <a:r>
              <a:rPr lang="en-US" altLang="zh-TW" sz="2000" dirty="0">
                <a:solidFill>
                  <a:srgbClr val="005F5F"/>
                </a:solidFill>
                <a:latin typeface="Consolas"/>
              </a:rPr>
              <a:t>'</a:t>
            </a:r>
            <a:r>
              <a:rPr lang="en-US" altLang="zh-TW" sz="2000" dirty="0" err="1">
                <a:solidFill>
                  <a:srgbClr val="005F5F"/>
                </a:solidFill>
                <a:latin typeface="Consolas"/>
              </a:rPr>
              <a:t>tr</a:t>
            </a:r>
            <a:r>
              <a:rPr lang="en-US" altLang="zh-TW" sz="2000" dirty="0">
                <a:solidFill>
                  <a:srgbClr val="005F5F"/>
                </a:solidFill>
                <a:latin typeface="Consolas"/>
              </a:rPr>
              <a:t>'</a:t>
            </a:r>
            <a:r>
              <a:rPr lang="en-US" altLang="zh-TW" sz="2000" dirty="0">
                <a:solidFill>
                  <a:srgbClr val="00005F"/>
                </a:solidFill>
                <a:latin typeface="Consolas"/>
              </a:rPr>
              <a:t>)</a:t>
            </a:r>
            <a:r>
              <a:rPr lang="en-US" altLang="zh-TW" sz="2000" dirty="0">
                <a:solidFill>
                  <a:srgbClr val="5F5F00"/>
                </a:solidFill>
                <a:latin typeface="Consolas"/>
              </a:rPr>
              <a:t> </a:t>
            </a:r>
            <a:endParaRPr lang="en-US" altLang="zh-TW" sz="2000" dirty="0" smtClean="0">
              <a:solidFill>
                <a:srgbClr val="5F5F00"/>
              </a:solidFill>
              <a:latin typeface="Consolas"/>
            </a:endParaRPr>
          </a:p>
          <a:p>
            <a:pPr marL="0" indent="0">
              <a:buNone/>
            </a:pPr>
            <a:r>
              <a:rPr lang="zh-TW" altLang="en-US" sz="2000" dirty="0" smtClean="0">
                <a:solidFill>
                  <a:srgbClr val="87005F"/>
                </a:solidFill>
                <a:latin typeface="Consolas"/>
              </a:rPr>
              <a:t>    </a:t>
            </a:r>
            <a:r>
              <a:rPr lang="en-US" altLang="zh-TW" sz="2000" dirty="0" smtClean="0">
                <a:solidFill>
                  <a:srgbClr val="87005F"/>
                </a:solidFill>
                <a:latin typeface="Consolas"/>
              </a:rPr>
              <a:t>return</a:t>
            </a:r>
            <a:r>
              <a:rPr lang="en-US" altLang="zh-TW" sz="2000" dirty="0" smtClean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2000" dirty="0" err="1">
                <a:solidFill>
                  <a:srgbClr val="000087"/>
                </a:solidFill>
                <a:latin typeface="Consolas"/>
              </a:rPr>
              <a:t>tr</a:t>
            </a:r>
            <a:endParaRPr lang="en-US" altLang="zh-TW" sz="2000" dirty="0"/>
          </a:p>
          <a:p>
            <a:pPr marL="0" indent="0">
              <a:buNone/>
            </a:pPr>
            <a:endParaRPr lang="zh-TW" altLang="en-US" sz="2000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步驟</a:t>
            </a:r>
            <a:r>
              <a:rPr lang="en-US" altLang="zh-TW" dirty="0" smtClean="0"/>
              <a:t>1 </a:t>
            </a:r>
            <a:r>
              <a:rPr lang="zh-TW" altLang="en-US" dirty="0" smtClean="0"/>
              <a:t>建立資料抽出函式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29237511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建立資料整理函式</a:t>
            </a:r>
            <a:endParaRPr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2359699" y="2546202"/>
            <a:ext cx="1338828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TW" altLang="en-US" dirty="0" smtClean="0"/>
              <a:t>機關資料</a:t>
            </a:r>
            <a:endParaRPr lang="zh-TW" altLang="en-US" dirty="0"/>
          </a:p>
        </p:txBody>
      </p:sp>
      <p:sp>
        <p:nvSpPr>
          <p:cNvPr id="15" name="流程圖: 文件 14"/>
          <p:cNvSpPr/>
          <p:nvPr/>
        </p:nvSpPr>
        <p:spPr>
          <a:xfrm>
            <a:off x="179512" y="3456393"/>
            <a:ext cx="1044116" cy="792088"/>
          </a:xfrm>
          <a:prstGeom prst="flowChartDocumen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檔案</a:t>
            </a:r>
            <a:endParaRPr lang="zh-TW" altLang="en-US" dirty="0"/>
          </a:p>
        </p:txBody>
      </p:sp>
      <p:sp>
        <p:nvSpPr>
          <p:cNvPr id="19" name="文字方塊 18"/>
          <p:cNvSpPr txBox="1"/>
          <p:nvPr/>
        </p:nvSpPr>
        <p:spPr>
          <a:xfrm>
            <a:off x="2359699" y="3050258"/>
            <a:ext cx="1338828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zh-TW" altLang="en-US" dirty="0" smtClean="0"/>
              <a:t>已公告資料</a:t>
            </a:r>
            <a:endParaRPr lang="zh-TW" altLang="en-US" dirty="0"/>
          </a:p>
        </p:txBody>
      </p:sp>
      <p:sp>
        <p:nvSpPr>
          <p:cNvPr id="20" name="文字方塊 19"/>
          <p:cNvSpPr txBox="1"/>
          <p:nvPr/>
        </p:nvSpPr>
        <p:spPr>
          <a:xfrm>
            <a:off x="2359699" y="4063815"/>
            <a:ext cx="1338828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TW" altLang="en-US" dirty="0" smtClean="0"/>
              <a:t>投標廠商</a:t>
            </a:r>
            <a:endParaRPr lang="zh-TW" altLang="en-US" dirty="0"/>
          </a:p>
        </p:txBody>
      </p:sp>
      <p:sp>
        <p:nvSpPr>
          <p:cNvPr id="21" name="文字方塊 20"/>
          <p:cNvSpPr txBox="1"/>
          <p:nvPr/>
        </p:nvSpPr>
        <p:spPr>
          <a:xfrm>
            <a:off x="2369076" y="3558960"/>
            <a:ext cx="1338828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TW" altLang="en-US" dirty="0" smtClean="0"/>
              <a:t>決標資料</a:t>
            </a:r>
            <a:endParaRPr lang="zh-TW" altLang="en-US" dirty="0"/>
          </a:p>
        </p:txBody>
      </p:sp>
      <p:sp>
        <p:nvSpPr>
          <p:cNvPr id="22" name="文字方塊 21"/>
          <p:cNvSpPr txBox="1"/>
          <p:nvPr/>
        </p:nvSpPr>
        <p:spPr>
          <a:xfrm>
            <a:off x="2359699" y="4571836"/>
            <a:ext cx="1338828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TW" altLang="en-US" dirty="0" smtClean="0"/>
              <a:t>決標品項</a:t>
            </a:r>
            <a:endParaRPr lang="zh-TW" altLang="en-US" dirty="0"/>
          </a:p>
        </p:txBody>
      </p:sp>
      <p:sp>
        <p:nvSpPr>
          <p:cNvPr id="4" name="左大括弧 3"/>
          <p:cNvSpPr/>
          <p:nvPr/>
        </p:nvSpPr>
        <p:spPr>
          <a:xfrm>
            <a:off x="1691680" y="2546202"/>
            <a:ext cx="504056" cy="2394848"/>
          </a:xfrm>
          <a:prstGeom prst="leftBrac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1443381" y="1700808"/>
            <a:ext cx="2840587" cy="646331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TW" altLang="en-US" dirty="0" smtClean="0"/>
              <a:t>抽出資料</a:t>
            </a:r>
            <a:endParaRPr lang="en-US" altLang="zh-TW" dirty="0" smtClean="0"/>
          </a:p>
          <a:p>
            <a:r>
              <a:rPr lang="en-US" altLang="zh-TW" dirty="0" err="1" smtClean="0"/>
              <a:t>get_response_element</a:t>
            </a:r>
            <a:endParaRPr lang="zh-TW" altLang="en-US" dirty="0"/>
          </a:p>
        </p:txBody>
      </p:sp>
      <p:sp>
        <p:nvSpPr>
          <p:cNvPr id="11" name="向右箭號 10"/>
          <p:cNvSpPr/>
          <p:nvPr/>
        </p:nvSpPr>
        <p:spPr>
          <a:xfrm>
            <a:off x="3860721" y="3581410"/>
            <a:ext cx="504056" cy="293477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文字方塊 23"/>
          <p:cNvSpPr txBox="1"/>
          <p:nvPr/>
        </p:nvSpPr>
        <p:spPr>
          <a:xfrm>
            <a:off x="4788024" y="2730868"/>
            <a:ext cx="3456384" cy="369332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dirty="0" err="1"/>
              <a:t>get_award_info_dic</a:t>
            </a:r>
            <a:endParaRPr lang="zh-TW" altLang="en-US" dirty="0"/>
          </a:p>
        </p:txBody>
      </p:sp>
      <p:sp>
        <p:nvSpPr>
          <p:cNvPr id="25" name="文字方塊 24"/>
          <p:cNvSpPr txBox="1"/>
          <p:nvPr/>
        </p:nvSpPr>
        <p:spPr>
          <a:xfrm>
            <a:off x="4788023" y="3586191"/>
            <a:ext cx="3456385" cy="369332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dirty="0" err="1" smtClean="0"/>
              <a:t>get_tenderer_info_dic</a:t>
            </a:r>
            <a:endParaRPr lang="zh-TW" altLang="en-US" dirty="0"/>
          </a:p>
        </p:txBody>
      </p:sp>
      <p:sp>
        <p:nvSpPr>
          <p:cNvPr id="26" name="文字方塊 25"/>
          <p:cNvSpPr txBox="1"/>
          <p:nvPr/>
        </p:nvSpPr>
        <p:spPr>
          <a:xfrm>
            <a:off x="4788022" y="4451422"/>
            <a:ext cx="3456386" cy="369332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dirty="0" err="1"/>
              <a:t>get_tender_award_item_dic</a:t>
            </a:r>
            <a:endParaRPr lang="zh-TW" altLang="en-US" dirty="0"/>
          </a:p>
        </p:txBody>
      </p:sp>
      <p:sp>
        <p:nvSpPr>
          <p:cNvPr id="27" name="文字方塊 26"/>
          <p:cNvSpPr txBox="1"/>
          <p:nvPr/>
        </p:nvSpPr>
        <p:spPr>
          <a:xfrm>
            <a:off x="5004048" y="1700807"/>
            <a:ext cx="2840587" cy="646331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TW" altLang="en-US" dirty="0" smtClean="0"/>
              <a:t>資料整理函式</a:t>
            </a:r>
            <a:endParaRPr lang="en-US" altLang="zh-TW" dirty="0" smtClean="0"/>
          </a:p>
          <a:p>
            <a:pPr algn="ctr"/>
            <a:r>
              <a:rPr lang="zh-TW" altLang="en-US" dirty="0"/>
              <a:t>網頁</a:t>
            </a:r>
            <a:r>
              <a:rPr lang="zh-TW" altLang="en-US" dirty="0" smtClean="0"/>
              <a:t>元素 </a:t>
            </a:r>
            <a:r>
              <a:rPr lang="en-US" altLang="zh-TW" dirty="0" smtClean="0"/>
              <a:t>-&gt; </a:t>
            </a:r>
            <a:r>
              <a:rPr lang="zh-TW" altLang="en-US" dirty="0" smtClean="0"/>
              <a:t>字典</a:t>
            </a:r>
            <a:endParaRPr lang="en-US" altLang="zh-TW" dirty="0" smtClean="0"/>
          </a:p>
        </p:txBody>
      </p:sp>
      <p:sp>
        <p:nvSpPr>
          <p:cNvPr id="2" name="圓角矩形 1"/>
          <p:cNvSpPr/>
          <p:nvPr/>
        </p:nvSpPr>
        <p:spPr>
          <a:xfrm>
            <a:off x="4572000" y="1340768"/>
            <a:ext cx="3888432" cy="4392488"/>
          </a:xfrm>
          <a:prstGeom prst="round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48231121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sz="2000" dirty="0" err="1">
                <a:solidFill>
                  <a:srgbClr val="87005F"/>
                </a:solidFill>
                <a:highlight>
                  <a:srgbClr val="F2F2E8"/>
                </a:highlight>
              </a:rPr>
              <a:t>def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2000" dirty="0" err="1">
                <a:solidFill>
                  <a:srgbClr val="AF0000"/>
                </a:solidFill>
                <a:highlight>
                  <a:srgbClr val="F2F2E8"/>
                </a:highlight>
              </a:rPr>
              <a:t>date_conversion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2F2E8"/>
                </a:highlight>
              </a:rPr>
              <a:t>(</a:t>
            </a:r>
            <a:r>
              <a:rPr lang="en-US" altLang="zh-TW" sz="2000" dirty="0">
                <a:solidFill>
                  <a:srgbClr val="000087"/>
                </a:solidFill>
                <a:highlight>
                  <a:srgbClr val="F2F2E8"/>
                </a:highlight>
              </a:rPr>
              <a:t>element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2F2E8"/>
                </a:highlight>
              </a:rPr>
              <a:t>):</a:t>
            </a:r>
            <a:endParaRPr lang="en-US" altLang="zh-TW" sz="2000" dirty="0">
              <a:solidFill>
                <a:srgbClr val="5F5F00"/>
              </a:solidFill>
              <a:highlight>
                <a:srgbClr val="F2F2E8"/>
              </a:highlight>
            </a:endParaRPr>
          </a:p>
          <a:p>
            <a:pPr marL="0" indent="0">
              <a:buNone/>
            </a:pPr>
            <a:r>
              <a:rPr lang="en-US" altLang="zh-TW" sz="2000" dirty="0">
                <a:solidFill>
                  <a:srgbClr val="5F5F00"/>
                </a:solidFill>
                <a:highlight>
                  <a:srgbClr val="F2F2E8"/>
                </a:highlight>
              </a:rPr>
              <a:t>        </a:t>
            </a:r>
            <a:r>
              <a:rPr lang="en-US" altLang="zh-TW" sz="2000" dirty="0">
                <a:solidFill>
                  <a:srgbClr val="000087"/>
                </a:solidFill>
                <a:highlight>
                  <a:srgbClr val="F2F2E8"/>
                </a:highlight>
              </a:rPr>
              <a:t>m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2F2E8"/>
                </a:highlight>
              </a:rPr>
              <a:t>=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2000" dirty="0" err="1">
                <a:solidFill>
                  <a:srgbClr val="000087"/>
                </a:solidFill>
                <a:highlight>
                  <a:srgbClr val="F2F2E8"/>
                </a:highlight>
              </a:rPr>
              <a:t>re</a:t>
            </a:r>
            <a:r>
              <a:rPr lang="en-US" altLang="zh-TW" sz="2000" dirty="0" err="1">
                <a:solidFill>
                  <a:srgbClr val="00005F"/>
                </a:solidFill>
                <a:highlight>
                  <a:srgbClr val="F2F2E8"/>
                </a:highlight>
              </a:rPr>
              <a:t>.</a:t>
            </a:r>
            <a:r>
              <a:rPr lang="en-US" altLang="zh-TW" sz="2000" dirty="0" err="1">
                <a:solidFill>
                  <a:srgbClr val="000087"/>
                </a:solidFill>
                <a:highlight>
                  <a:srgbClr val="F2F2E8"/>
                </a:highlight>
              </a:rPr>
              <a:t>match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2F2E8"/>
                </a:highlight>
              </a:rPr>
              <a:t>(</a:t>
            </a:r>
            <a:r>
              <a:rPr lang="en-US" altLang="zh-TW" sz="2000" dirty="0">
                <a:solidFill>
                  <a:srgbClr val="005F5F"/>
                </a:solidFill>
                <a:highlight>
                  <a:srgbClr val="F2F2E8"/>
                </a:highlight>
              </a:rPr>
              <a:t>r"(\d+/\d+/\d+)"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2F2E8"/>
                </a:highlight>
              </a:rPr>
              <a:t>,</a:t>
            </a:r>
            <a:r>
              <a:rPr lang="en-US" altLang="zh-TW" sz="2000" dirty="0">
                <a:solidFill>
                  <a:srgbClr val="000087"/>
                </a:solidFill>
                <a:highlight>
                  <a:srgbClr val="F2F2E8"/>
                </a:highlight>
              </a:rPr>
              <a:t>element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2F2E8"/>
                </a:highlight>
              </a:rPr>
              <a:t>)</a:t>
            </a:r>
            <a:endParaRPr lang="en-US" altLang="zh-TW" sz="2000" dirty="0">
              <a:solidFill>
                <a:srgbClr val="5F5F00"/>
              </a:solidFill>
              <a:highlight>
                <a:srgbClr val="F2F2E8"/>
              </a:highlight>
            </a:endParaRPr>
          </a:p>
          <a:p>
            <a:pPr marL="0" indent="0">
              <a:buNone/>
            </a:pPr>
            <a:r>
              <a:rPr lang="en-US" altLang="zh-TW" sz="2000" dirty="0">
                <a:solidFill>
                  <a:srgbClr val="5F5F00"/>
                </a:solidFill>
                <a:highlight>
                  <a:srgbClr val="F2F2E8"/>
                </a:highlight>
              </a:rPr>
              <a:t>        </a:t>
            </a:r>
            <a:r>
              <a:rPr lang="en-US" altLang="zh-TW" sz="2000" dirty="0">
                <a:solidFill>
                  <a:srgbClr val="87005F"/>
                </a:solidFill>
                <a:highlight>
                  <a:srgbClr val="F2F2E8"/>
                </a:highlight>
              </a:rPr>
              <a:t>if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2000" dirty="0">
                <a:solidFill>
                  <a:srgbClr val="000087"/>
                </a:solidFill>
                <a:highlight>
                  <a:srgbClr val="F2F2E8"/>
                </a:highlight>
              </a:rPr>
              <a:t>m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2000" dirty="0">
                <a:solidFill>
                  <a:srgbClr val="87005F"/>
                </a:solidFill>
                <a:highlight>
                  <a:srgbClr val="F2F2E8"/>
                </a:highlight>
              </a:rPr>
              <a:t>is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2000" dirty="0">
                <a:solidFill>
                  <a:srgbClr val="87005F"/>
                </a:solidFill>
                <a:highlight>
                  <a:srgbClr val="F2F2E8"/>
                </a:highlight>
              </a:rPr>
              <a:t>not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2000" dirty="0">
                <a:solidFill>
                  <a:srgbClr val="87005F"/>
                </a:solidFill>
                <a:highlight>
                  <a:srgbClr val="F2F2E8"/>
                </a:highlight>
              </a:rPr>
              <a:t>None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2F2E8"/>
                </a:highlight>
              </a:rPr>
              <a:t>:</a:t>
            </a:r>
            <a:endParaRPr lang="en-US" altLang="zh-TW" sz="2000" dirty="0">
              <a:solidFill>
                <a:srgbClr val="5F5F00"/>
              </a:solidFill>
              <a:highlight>
                <a:srgbClr val="F2F2E8"/>
              </a:highlight>
            </a:endParaRPr>
          </a:p>
          <a:p>
            <a:pPr marL="0" indent="0">
              <a:buNone/>
            </a:pPr>
            <a:r>
              <a:rPr lang="en-US" altLang="zh-TW" sz="2000" dirty="0">
                <a:solidFill>
                  <a:srgbClr val="5F5F00"/>
                </a:solidFill>
                <a:highlight>
                  <a:srgbClr val="F2F2E8"/>
                </a:highlight>
              </a:rPr>
              <a:t>                </a:t>
            </a:r>
            <a:r>
              <a:rPr lang="en-US" altLang="zh-TW" sz="2000" dirty="0">
                <a:solidFill>
                  <a:srgbClr val="000087"/>
                </a:solidFill>
                <a:highlight>
                  <a:srgbClr val="F2F2E8"/>
                </a:highlight>
              </a:rPr>
              <a:t>t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2F2E8"/>
                </a:highlight>
              </a:rPr>
              <a:t>=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2000" dirty="0" err="1">
                <a:solidFill>
                  <a:srgbClr val="000087"/>
                </a:solidFill>
                <a:highlight>
                  <a:srgbClr val="F2F2E8"/>
                </a:highlight>
              </a:rPr>
              <a:t>m</a:t>
            </a:r>
            <a:r>
              <a:rPr lang="en-US" altLang="zh-TW" sz="2000" dirty="0" err="1">
                <a:solidFill>
                  <a:srgbClr val="00005F"/>
                </a:solidFill>
                <a:highlight>
                  <a:srgbClr val="F2F2E8"/>
                </a:highlight>
              </a:rPr>
              <a:t>.</a:t>
            </a:r>
            <a:r>
              <a:rPr lang="en-US" altLang="zh-TW" sz="2000" dirty="0" err="1">
                <a:solidFill>
                  <a:srgbClr val="000087"/>
                </a:solidFill>
                <a:highlight>
                  <a:srgbClr val="F2F2E8"/>
                </a:highlight>
              </a:rPr>
              <a:t>group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2F2E8"/>
                </a:highlight>
              </a:rPr>
              <a:t>(</a:t>
            </a:r>
            <a:r>
              <a:rPr lang="en-US" altLang="zh-TW" sz="2000" dirty="0">
                <a:solidFill>
                  <a:srgbClr val="005F00"/>
                </a:solidFill>
                <a:highlight>
                  <a:srgbClr val="F2F2E8"/>
                </a:highlight>
              </a:rPr>
              <a:t>1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2F2E8"/>
                </a:highlight>
              </a:rPr>
              <a:t>).</a:t>
            </a:r>
            <a:r>
              <a:rPr lang="en-US" altLang="zh-TW" sz="2000" dirty="0">
                <a:solidFill>
                  <a:srgbClr val="000087"/>
                </a:solidFill>
                <a:highlight>
                  <a:srgbClr val="F2F2E8"/>
                </a:highlight>
              </a:rPr>
              <a:t>split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2F2E8"/>
                </a:highlight>
              </a:rPr>
              <a:t>(</a:t>
            </a:r>
            <a:r>
              <a:rPr lang="en-US" altLang="zh-TW" sz="2000" dirty="0">
                <a:solidFill>
                  <a:srgbClr val="005F5F"/>
                </a:solidFill>
                <a:highlight>
                  <a:srgbClr val="F2F2E8"/>
                </a:highlight>
              </a:rPr>
              <a:t>'/'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2F2E8"/>
                </a:highlight>
              </a:rPr>
              <a:t>,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2000" dirty="0">
                <a:solidFill>
                  <a:srgbClr val="005F00"/>
                </a:solidFill>
                <a:highlight>
                  <a:srgbClr val="F2F2E8"/>
                </a:highlight>
              </a:rPr>
              <a:t>1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2F2E8"/>
                </a:highlight>
              </a:rPr>
              <a:t>)</a:t>
            </a:r>
            <a:endParaRPr lang="en-US" altLang="zh-TW" sz="2000" dirty="0">
              <a:solidFill>
                <a:srgbClr val="5F5F00"/>
              </a:solidFill>
              <a:highlight>
                <a:srgbClr val="F2F2E8"/>
              </a:highlight>
            </a:endParaRPr>
          </a:p>
          <a:p>
            <a:pPr marL="0" indent="0">
              <a:buNone/>
            </a:pPr>
            <a:r>
              <a:rPr lang="en-US" altLang="zh-TW" sz="2000" dirty="0">
                <a:solidFill>
                  <a:srgbClr val="5F5F00"/>
                </a:solidFill>
                <a:highlight>
                  <a:srgbClr val="F2F2E8"/>
                </a:highlight>
              </a:rPr>
              <a:t>                </a:t>
            </a:r>
            <a:r>
              <a:rPr lang="en-US" altLang="zh-TW" sz="2000" dirty="0">
                <a:solidFill>
                  <a:srgbClr val="87005F"/>
                </a:solidFill>
                <a:highlight>
                  <a:srgbClr val="F2F2E8"/>
                </a:highlight>
              </a:rPr>
              <a:t>if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2000" dirty="0">
                <a:solidFill>
                  <a:srgbClr val="000087"/>
                </a:solidFill>
                <a:highlight>
                  <a:srgbClr val="F2F2E8"/>
                </a:highlight>
              </a:rPr>
              <a:t>t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2F2E8"/>
                </a:highlight>
              </a:rPr>
              <a:t>[</a:t>
            </a:r>
            <a:r>
              <a:rPr lang="en-US" altLang="zh-TW" sz="2000" dirty="0">
                <a:solidFill>
                  <a:srgbClr val="005F00"/>
                </a:solidFill>
                <a:highlight>
                  <a:srgbClr val="F2F2E8"/>
                </a:highlight>
              </a:rPr>
              <a:t>0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2F2E8"/>
                </a:highlight>
              </a:rPr>
              <a:t>]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2F2E8"/>
                </a:highlight>
              </a:rPr>
              <a:t>!=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2000" dirty="0">
                <a:solidFill>
                  <a:srgbClr val="005F5F"/>
                </a:solidFill>
                <a:highlight>
                  <a:srgbClr val="F2F2E8"/>
                </a:highlight>
              </a:rPr>
              <a:t>''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2F2E8"/>
                </a:highlight>
              </a:rPr>
              <a:t>:</a:t>
            </a:r>
            <a:endParaRPr lang="en-US" altLang="zh-TW" sz="2000" dirty="0">
              <a:solidFill>
                <a:srgbClr val="5F5F00"/>
              </a:solidFill>
              <a:highlight>
                <a:srgbClr val="F2F2E8"/>
              </a:highlight>
            </a:endParaRPr>
          </a:p>
          <a:p>
            <a:pPr marL="0" indent="0">
              <a:buNone/>
            </a:pPr>
            <a:r>
              <a:rPr lang="en-US" altLang="zh-TW" sz="2000" dirty="0">
                <a:solidFill>
                  <a:srgbClr val="5F5F00"/>
                </a:solidFill>
                <a:highlight>
                  <a:srgbClr val="F2F2E8"/>
                </a:highlight>
              </a:rPr>
              <a:t>                        </a:t>
            </a:r>
            <a:r>
              <a:rPr lang="en-US" altLang="zh-TW" sz="2000" dirty="0">
                <a:solidFill>
                  <a:srgbClr val="87005F"/>
                </a:solidFill>
                <a:highlight>
                  <a:srgbClr val="F2F2E8"/>
                </a:highlight>
              </a:rPr>
              <a:t>return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2000" dirty="0" err="1">
                <a:solidFill>
                  <a:srgbClr val="000087"/>
                </a:solidFill>
                <a:highlight>
                  <a:srgbClr val="F2F2E8"/>
                </a:highlight>
              </a:rPr>
              <a:t>datetime</a:t>
            </a:r>
            <a:r>
              <a:rPr lang="en-US" altLang="zh-TW" sz="2000" dirty="0" err="1">
                <a:solidFill>
                  <a:srgbClr val="00005F"/>
                </a:solidFill>
                <a:highlight>
                  <a:srgbClr val="F2F2E8"/>
                </a:highlight>
              </a:rPr>
              <a:t>.</a:t>
            </a:r>
            <a:r>
              <a:rPr lang="en-US" altLang="zh-TW" sz="2000" dirty="0" err="1">
                <a:solidFill>
                  <a:srgbClr val="000087"/>
                </a:solidFill>
                <a:highlight>
                  <a:srgbClr val="F2F2E8"/>
                </a:highlight>
              </a:rPr>
              <a:t>strptime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2F2E8"/>
                </a:highlight>
              </a:rPr>
              <a:t>(</a:t>
            </a:r>
            <a:r>
              <a:rPr lang="en-US" altLang="zh-TW" sz="2000" dirty="0" err="1">
                <a:solidFill>
                  <a:srgbClr val="000087"/>
                </a:solidFill>
                <a:highlight>
                  <a:srgbClr val="F2F2E8"/>
                </a:highlight>
              </a:rPr>
              <a:t>str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2F2E8"/>
                </a:highlight>
              </a:rPr>
              <a:t>(</a:t>
            </a:r>
            <a:r>
              <a:rPr lang="en-US" altLang="zh-TW" sz="2000" dirty="0" err="1">
                <a:solidFill>
                  <a:srgbClr val="000087"/>
                </a:solidFill>
                <a:highlight>
                  <a:srgbClr val="F2F2E8"/>
                </a:highlight>
              </a:rPr>
              <a:t>int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2F2E8"/>
                </a:highlight>
              </a:rPr>
              <a:t>(</a:t>
            </a:r>
            <a:r>
              <a:rPr lang="en-US" altLang="zh-TW" sz="2000" dirty="0">
                <a:solidFill>
                  <a:srgbClr val="000087"/>
                </a:solidFill>
                <a:highlight>
                  <a:srgbClr val="F2F2E8"/>
                </a:highlight>
              </a:rPr>
              <a:t>t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2F2E8"/>
                </a:highlight>
              </a:rPr>
              <a:t>[</a:t>
            </a:r>
            <a:r>
              <a:rPr lang="en-US" altLang="zh-TW" sz="2000" dirty="0">
                <a:solidFill>
                  <a:srgbClr val="005F00"/>
                </a:solidFill>
                <a:highlight>
                  <a:srgbClr val="F2F2E8"/>
                </a:highlight>
              </a:rPr>
              <a:t>0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2F2E8"/>
                </a:highlight>
              </a:rPr>
              <a:t>])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2F2E8"/>
                </a:highlight>
              </a:rPr>
              <a:t>+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2000" dirty="0">
                <a:solidFill>
                  <a:srgbClr val="005F00"/>
                </a:solidFill>
                <a:highlight>
                  <a:srgbClr val="F2F2E8"/>
                </a:highlight>
              </a:rPr>
              <a:t>1911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2F2E8"/>
                </a:highlight>
              </a:rPr>
              <a:t>)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2F2E8"/>
                </a:highlight>
              </a:rPr>
              <a:t>+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2000" dirty="0">
                <a:solidFill>
                  <a:srgbClr val="005F5F"/>
                </a:solidFill>
                <a:highlight>
                  <a:srgbClr val="F2F2E8"/>
                </a:highlight>
              </a:rPr>
              <a:t>"/"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2F2E8"/>
                </a:highlight>
              </a:rPr>
              <a:t>+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2F2E8"/>
                </a:highlight>
              </a:rPr>
              <a:t>(</a:t>
            </a:r>
            <a:r>
              <a:rPr lang="en-US" altLang="zh-TW" sz="2000" dirty="0">
                <a:solidFill>
                  <a:srgbClr val="005F5F"/>
                </a:solidFill>
                <a:highlight>
                  <a:srgbClr val="F2F2E8"/>
                </a:highlight>
              </a:rPr>
              <a:t>''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2F2E8"/>
                </a:highlight>
              </a:rPr>
              <a:t>.</a:t>
            </a:r>
            <a:r>
              <a:rPr lang="en-US" altLang="zh-TW" sz="2000" dirty="0">
                <a:solidFill>
                  <a:srgbClr val="000087"/>
                </a:solidFill>
                <a:highlight>
                  <a:srgbClr val="F2F2E8"/>
                </a:highlight>
              </a:rPr>
              <a:t>join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2F2E8"/>
                </a:highlight>
              </a:rPr>
              <a:t>(</a:t>
            </a:r>
            <a:r>
              <a:rPr lang="en-US" altLang="zh-TW" sz="2000" dirty="0">
                <a:solidFill>
                  <a:srgbClr val="000087"/>
                </a:solidFill>
                <a:highlight>
                  <a:srgbClr val="F2F2E8"/>
                </a:highlight>
              </a:rPr>
              <a:t>t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2F2E8"/>
                </a:highlight>
              </a:rPr>
              <a:t>[</a:t>
            </a:r>
            <a:r>
              <a:rPr lang="en-US" altLang="zh-TW" sz="2000" dirty="0">
                <a:solidFill>
                  <a:srgbClr val="005F00"/>
                </a:solidFill>
                <a:highlight>
                  <a:srgbClr val="F2F2E8"/>
                </a:highlight>
              </a:rPr>
              <a:t>1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2F2E8"/>
                </a:highlight>
              </a:rPr>
              <a:t>:]).</a:t>
            </a:r>
            <a:r>
              <a:rPr lang="en-US" altLang="zh-TW" sz="2000" dirty="0">
                <a:solidFill>
                  <a:srgbClr val="000087"/>
                </a:solidFill>
                <a:highlight>
                  <a:srgbClr val="F2F2E8"/>
                </a:highlight>
              </a:rPr>
              <a:t>split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2F2E8"/>
                </a:highlight>
              </a:rPr>
              <a:t>()[</a:t>
            </a:r>
            <a:r>
              <a:rPr lang="en-US" altLang="zh-TW" sz="2000" dirty="0">
                <a:solidFill>
                  <a:srgbClr val="005F00"/>
                </a:solidFill>
                <a:highlight>
                  <a:srgbClr val="F2F2E8"/>
                </a:highlight>
              </a:rPr>
              <a:t>0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2F2E8"/>
                </a:highlight>
              </a:rPr>
              <a:t>]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2F2E8"/>
                </a:highlight>
              </a:rPr>
              <a:t>),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2000" dirty="0">
                <a:solidFill>
                  <a:srgbClr val="005F5F"/>
                </a:solidFill>
                <a:highlight>
                  <a:srgbClr val="F2F2E8"/>
                </a:highlight>
              </a:rPr>
              <a:t>"%Y/%m/%d"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2F2E8"/>
                </a:highlight>
              </a:rPr>
              <a:t>)</a:t>
            </a:r>
            <a:endParaRPr lang="en-US" altLang="zh-TW" sz="2000" dirty="0">
              <a:solidFill>
                <a:srgbClr val="5F5F00"/>
              </a:solidFill>
              <a:highlight>
                <a:srgbClr val="F2F2E8"/>
              </a:highlight>
            </a:endParaRPr>
          </a:p>
          <a:p>
            <a:pPr marL="0" indent="0">
              <a:buNone/>
            </a:pPr>
            <a:r>
              <a:rPr lang="en-US" altLang="zh-TW" sz="2000" dirty="0">
                <a:solidFill>
                  <a:srgbClr val="5F5F00"/>
                </a:solidFill>
                <a:highlight>
                  <a:srgbClr val="F2F2E8"/>
                </a:highlight>
              </a:rPr>
              <a:t>        </a:t>
            </a:r>
            <a:r>
              <a:rPr lang="en-US" altLang="zh-TW" sz="2000" dirty="0">
                <a:solidFill>
                  <a:srgbClr val="87005F"/>
                </a:solidFill>
                <a:highlight>
                  <a:srgbClr val="F2F2E8"/>
                </a:highlight>
              </a:rPr>
              <a:t>else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2F2E8"/>
                </a:highlight>
              </a:rPr>
              <a:t>:</a:t>
            </a:r>
            <a:endParaRPr lang="en-US" altLang="zh-TW" sz="2000" dirty="0">
              <a:solidFill>
                <a:srgbClr val="5F5F00"/>
              </a:solidFill>
              <a:highlight>
                <a:srgbClr val="F2F2E8"/>
              </a:highlight>
            </a:endParaRPr>
          </a:p>
          <a:p>
            <a:pPr marL="0" indent="0">
              <a:buNone/>
            </a:pPr>
            <a:r>
              <a:rPr lang="en-US" altLang="zh-TW" sz="2000" dirty="0">
                <a:solidFill>
                  <a:srgbClr val="5F5F00"/>
                </a:solidFill>
                <a:highlight>
                  <a:srgbClr val="F2F2E8"/>
                </a:highlight>
              </a:rPr>
              <a:t>                </a:t>
            </a:r>
            <a:r>
              <a:rPr lang="en-US" altLang="zh-TW" sz="2000" dirty="0">
                <a:solidFill>
                  <a:srgbClr val="87005F"/>
                </a:solidFill>
                <a:highlight>
                  <a:srgbClr val="F2F2E8"/>
                </a:highlight>
              </a:rPr>
              <a:t>return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2000" dirty="0">
                <a:solidFill>
                  <a:srgbClr val="000087"/>
                </a:solidFill>
                <a:highlight>
                  <a:srgbClr val="F2F2E8"/>
                </a:highlight>
              </a:rPr>
              <a:t>None</a:t>
            </a:r>
            <a:endParaRPr lang="zh-TW" altLang="en-US" sz="2000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步驟</a:t>
            </a:r>
            <a:r>
              <a:rPr lang="en-US" altLang="zh-TW" dirty="0" smtClean="0"/>
              <a:t>2 </a:t>
            </a:r>
            <a:r>
              <a:rPr lang="zh-TW" altLang="en-US" dirty="0" smtClean="0"/>
              <a:t>建立時間轉換函式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84118360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sz="1800" dirty="0">
                <a:solidFill>
                  <a:srgbClr val="87005F"/>
                </a:solidFill>
                <a:latin typeface="Consolas"/>
              </a:rPr>
              <a:t>def</a:t>
            </a:r>
            <a:r>
              <a:rPr lang="en-US" altLang="zh-TW" sz="18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800" dirty="0" err="1">
                <a:solidFill>
                  <a:srgbClr val="AF0000"/>
                </a:solidFill>
                <a:latin typeface="Consolas"/>
              </a:rPr>
              <a:t>money_conversion</a:t>
            </a:r>
            <a:r>
              <a:rPr lang="en-US" altLang="zh-TW" sz="1800" dirty="0">
                <a:solidFill>
                  <a:srgbClr val="00005F"/>
                </a:solidFill>
                <a:latin typeface="Consolas"/>
              </a:rPr>
              <a:t>(</a:t>
            </a:r>
            <a:r>
              <a:rPr lang="en-US" altLang="zh-TW" sz="1800" dirty="0">
                <a:solidFill>
                  <a:srgbClr val="000087"/>
                </a:solidFill>
                <a:latin typeface="Consolas"/>
              </a:rPr>
              <a:t>element</a:t>
            </a:r>
            <a:r>
              <a:rPr lang="en-US" altLang="zh-TW" sz="1800" dirty="0">
                <a:solidFill>
                  <a:srgbClr val="00005F"/>
                </a:solidFill>
                <a:latin typeface="Consolas"/>
              </a:rPr>
              <a:t>):</a:t>
            </a:r>
            <a:r>
              <a:rPr lang="en-US" altLang="zh-TW" sz="1800" dirty="0">
                <a:solidFill>
                  <a:srgbClr val="5F5F00"/>
                </a:solidFill>
                <a:latin typeface="Consolas"/>
              </a:rPr>
              <a:t> </a:t>
            </a:r>
            <a:endParaRPr lang="en-US" altLang="zh-TW" sz="1800" dirty="0" smtClean="0">
              <a:solidFill>
                <a:srgbClr val="5F5F00"/>
              </a:solidFill>
              <a:latin typeface="Consolas"/>
            </a:endParaRPr>
          </a:p>
          <a:p>
            <a:pPr marL="0" indent="0">
              <a:buNone/>
            </a:pPr>
            <a:r>
              <a:rPr lang="en-US" altLang="zh-TW" sz="1800" dirty="0" smtClean="0">
                <a:solidFill>
                  <a:srgbClr val="000087"/>
                </a:solidFill>
                <a:latin typeface="Consolas"/>
              </a:rPr>
              <a:t>    m</a:t>
            </a:r>
            <a:r>
              <a:rPr lang="en-US" altLang="zh-TW" sz="1800" dirty="0" smtClean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800" dirty="0">
                <a:solidFill>
                  <a:srgbClr val="00005F"/>
                </a:solidFill>
                <a:latin typeface="Consolas"/>
              </a:rPr>
              <a:t>=</a:t>
            </a:r>
            <a:r>
              <a:rPr lang="en-US" altLang="zh-TW" sz="18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800" dirty="0" err="1">
                <a:solidFill>
                  <a:srgbClr val="000087"/>
                </a:solidFill>
                <a:latin typeface="Consolas"/>
              </a:rPr>
              <a:t>re</a:t>
            </a:r>
            <a:r>
              <a:rPr lang="en-US" altLang="zh-TW" sz="1800" dirty="0" err="1">
                <a:solidFill>
                  <a:srgbClr val="00005F"/>
                </a:solidFill>
                <a:latin typeface="Consolas"/>
              </a:rPr>
              <a:t>.</a:t>
            </a:r>
            <a:r>
              <a:rPr lang="en-US" altLang="zh-TW" sz="1800" dirty="0" err="1">
                <a:solidFill>
                  <a:srgbClr val="000087"/>
                </a:solidFill>
                <a:latin typeface="Consolas"/>
              </a:rPr>
              <a:t>match</a:t>
            </a:r>
            <a:r>
              <a:rPr lang="en-US" altLang="zh-TW" sz="1800" dirty="0">
                <a:solidFill>
                  <a:srgbClr val="00005F"/>
                </a:solidFill>
                <a:latin typeface="Consolas"/>
              </a:rPr>
              <a:t>(</a:t>
            </a:r>
            <a:r>
              <a:rPr lang="en-US" altLang="zh-TW" sz="18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800" dirty="0">
                <a:solidFill>
                  <a:srgbClr val="005F5F"/>
                </a:solidFill>
                <a:latin typeface="Consolas"/>
              </a:rPr>
              <a:t>r"\$?-?([0-9,]+)"</a:t>
            </a:r>
            <a:r>
              <a:rPr lang="en-US" altLang="zh-TW" sz="1800" dirty="0">
                <a:solidFill>
                  <a:srgbClr val="00005F"/>
                </a:solidFill>
                <a:latin typeface="Consolas"/>
              </a:rPr>
              <a:t>,</a:t>
            </a:r>
            <a:r>
              <a:rPr lang="en-US" altLang="zh-TW" sz="18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800" dirty="0">
                <a:solidFill>
                  <a:srgbClr val="005F5F"/>
                </a:solidFill>
                <a:latin typeface="Consolas"/>
              </a:rPr>
              <a:t>""</a:t>
            </a:r>
            <a:r>
              <a:rPr lang="en-US" altLang="zh-TW" sz="1800" dirty="0">
                <a:solidFill>
                  <a:srgbClr val="00005F"/>
                </a:solidFill>
                <a:latin typeface="Consolas"/>
              </a:rPr>
              <a:t>.</a:t>
            </a:r>
            <a:r>
              <a:rPr lang="en-US" altLang="zh-TW" sz="1800" dirty="0">
                <a:solidFill>
                  <a:srgbClr val="000087"/>
                </a:solidFill>
                <a:latin typeface="Consolas"/>
              </a:rPr>
              <a:t>join</a:t>
            </a:r>
            <a:r>
              <a:rPr lang="en-US" altLang="zh-TW" sz="1800" dirty="0">
                <a:solidFill>
                  <a:srgbClr val="00005F"/>
                </a:solidFill>
                <a:latin typeface="Consolas"/>
              </a:rPr>
              <a:t>(</a:t>
            </a:r>
            <a:r>
              <a:rPr lang="en-US" altLang="zh-TW" sz="1800" dirty="0" err="1">
                <a:solidFill>
                  <a:srgbClr val="000087"/>
                </a:solidFill>
                <a:latin typeface="Consolas"/>
              </a:rPr>
              <a:t>element</a:t>
            </a:r>
            <a:r>
              <a:rPr lang="en-US" altLang="zh-TW" sz="1800" dirty="0" err="1">
                <a:solidFill>
                  <a:srgbClr val="00005F"/>
                </a:solidFill>
                <a:latin typeface="Consolas"/>
              </a:rPr>
              <a:t>.</a:t>
            </a:r>
            <a:r>
              <a:rPr lang="en-US" altLang="zh-TW" sz="1800" dirty="0" err="1">
                <a:solidFill>
                  <a:srgbClr val="000087"/>
                </a:solidFill>
                <a:latin typeface="Consolas"/>
              </a:rPr>
              <a:t>split</a:t>
            </a:r>
            <a:r>
              <a:rPr lang="en-US" altLang="zh-TW" sz="1800" dirty="0">
                <a:solidFill>
                  <a:srgbClr val="00005F"/>
                </a:solidFill>
                <a:latin typeface="Consolas"/>
              </a:rPr>
              <a:t>()))</a:t>
            </a:r>
            <a:r>
              <a:rPr lang="en-US" altLang="zh-TW" sz="1800" dirty="0">
                <a:solidFill>
                  <a:srgbClr val="5F5F00"/>
                </a:solidFill>
                <a:latin typeface="Consolas"/>
              </a:rPr>
              <a:t> </a:t>
            </a:r>
            <a:endParaRPr lang="en-US" altLang="zh-TW" sz="1800" dirty="0" smtClean="0">
              <a:solidFill>
                <a:srgbClr val="5F5F00"/>
              </a:solidFill>
              <a:latin typeface="Consolas"/>
            </a:endParaRPr>
          </a:p>
          <a:p>
            <a:pPr marL="0" indent="0">
              <a:buNone/>
            </a:pPr>
            <a:r>
              <a:rPr lang="en-US" altLang="zh-TW" sz="18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800" dirty="0" smtClean="0">
                <a:solidFill>
                  <a:srgbClr val="5F5F00"/>
                </a:solidFill>
                <a:latin typeface="Consolas"/>
              </a:rPr>
              <a:t>   </a:t>
            </a:r>
            <a:r>
              <a:rPr lang="en-US" altLang="zh-TW" sz="1800" dirty="0" smtClean="0">
                <a:solidFill>
                  <a:srgbClr val="87005F"/>
                </a:solidFill>
                <a:latin typeface="Consolas"/>
              </a:rPr>
              <a:t>return</a:t>
            </a:r>
            <a:r>
              <a:rPr lang="en-US" altLang="zh-TW" sz="1800" dirty="0" smtClean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800" dirty="0" err="1">
                <a:solidFill>
                  <a:srgbClr val="000087"/>
                </a:solidFill>
                <a:latin typeface="Consolas"/>
              </a:rPr>
              <a:t>int</a:t>
            </a:r>
            <a:r>
              <a:rPr lang="en-US" altLang="zh-TW" sz="1800" dirty="0">
                <a:solidFill>
                  <a:srgbClr val="00005F"/>
                </a:solidFill>
                <a:latin typeface="Consolas"/>
              </a:rPr>
              <a:t>(</a:t>
            </a:r>
            <a:r>
              <a:rPr lang="en-US" altLang="zh-TW" sz="1800" dirty="0">
                <a:solidFill>
                  <a:srgbClr val="005F5F"/>
                </a:solidFill>
                <a:latin typeface="Consolas"/>
              </a:rPr>
              <a:t>''</a:t>
            </a:r>
            <a:r>
              <a:rPr lang="en-US" altLang="zh-TW" sz="1800" dirty="0">
                <a:solidFill>
                  <a:srgbClr val="00005F"/>
                </a:solidFill>
                <a:latin typeface="Consolas"/>
              </a:rPr>
              <a:t>.</a:t>
            </a:r>
            <a:r>
              <a:rPr lang="en-US" altLang="zh-TW" sz="1800" dirty="0">
                <a:solidFill>
                  <a:srgbClr val="000087"/>
                </a:solidFill>
                <a:latin typeface="Consolas"/>
              </a:rPr>
              <a:t>join</a:t>
            </a:r>
            <a:r>
              <a:rPr lang="en-US" altLang="zh-TW" sz="1800" dirty="0">
                <a:solidFill>
                  <a:srgbClr val="00005F"/>
                </a:solidFill>
                <a:latin typeface="Consolas"/>
              </a:rPr>
              <a:t>(</a:t>
            </a:r>
            <a:r>
              <a:rPr lang="en-US" altLang="zh-TW" sz="1800" dirty="0" err="1">
                <a:solidFill>
                  <a:srgbClr val="000087"/>
                </a:solidFill>
                <a:latin typeface="Consolas"/>
              </a:rPr>
              <a:t>m</a:t>
            </a:r>
            <a:r>
              <a:rPr lang="en-US" altLang="zh-TW" sz="1800" dirty="0" err="1">
                <a:solidFill>
                  <a:srgbClr val="00005F"/>
                </a:solidFill>
                <a:latin typeface="Consolas"/>
              </a:rPr>
              <a:t>.</a:t>
            </a:r>
            <a:r>
              <a:rPr lang="en-US" altLang="zh-TW" sz="1800" dirty="0" err="1">
                <a:solidFill>
                  <a:srgbClr val="000087"/>
                </a:solidFill>
                <a:latin typeface="Consolas"/>
              </a:rPr>
              <a:t>group</a:t>
            </a:r>
            <a:r>
              <a:rPr lang="en-US" altLang="zh-TW" sz="1800" dirty="0">
                <a:solidFill>
                  <a:srgbClr val="00005F"/>
                </a:solidFill>
                <a:latin typeface="Consolas"/>
              </a:rPr>
              <a:t>(</a:t>
            </a:r>
            <a:r>
              <a:rPr lang="en-US" altLang="zh-TW" sz="1800" dirty="0">
                <a:solidFill>
                  <a:srgbClr val="005F00"/>
                </a:solidFill>
                <a:latin typeface="Consolas"/>
              </a:rPr>
              <a:t>0</a:t>
            </a:r>
            <a:r>
              <a:rPr lang="en-US" altLang="zh-TW" sz="1800" dirty="0">
                <a:solidFill>
                  <a:srgbClr val="00005F"/>
                </a:solidFill>
                <a:latin typeface="Consolas"/>
              </a:rPr>
              <a:t>).</a:t>
            </a:r>
            <a:r>
              <a:rPr lang="en-US" altLang="zh-TW" sz="1800" dirty="0">
                <a:solidFill>
                  <a:srgbClr val="000087"/>
                </a:solidFill>
                <a:latin typeface="Consolas"/>
              </a:rPr>
              <a:t>split</a:t>
            </a:r>
            <a:r>
              <a:rPr lang="en-US" altLang="zh-TW" sz="1800" dirty="0">
                <a:solidFill>
                  <a:srgbClr val="00005F"/>
                </a:solidFill>
                <a:latin typeface="Consolas"/>
              </a:rPr>
              <a:t>(</a:t>
            </a:r>
            <a:r>
              <a:rPr lang="en-US" altLang="zh-TW" sz="1800" dirty="0">
                <a:solidFill>
                  <a:srgbClr val="005F5F"/>
                </a:solidFill>
                <a:latin typeface="Consolas"/>
              </a:rPr>
              <a:t>','</a:t>
            </a:r>
            <a:r>
              <a:rPr lang="en-US" altLang="zh-TW" sz="1800" dirty="0">
                <a:solidFill>
                  <a:srgbClr val="00005F"/>
                </a:solidFill>
                <a:latin typeface="Consolas"/>
              </a:rPr>
              <a:t>)))</a:t>
            </a:r>
            <a:endParaRPr lang="en-US" altLang="zh-TW" sz="1800" dirty="0">
              <a:effectLst/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步驟</a:t>
            </a:r>
            <a:r>
              <a:rPr lang="en-US" altLang="zh-TW" dirty="0" smtClean="0"/>
              <a:t>3 </a:t>
            </a:r>
            <a:r>
              <a:rPr lang="zh-TW" altLang="en-US" dirty="0" smtClean="0"/>
              <a:t>建立金額轉換函式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14851128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>
                <a:solidFill>
                  <a:srgbClr val="87005F"/>
                </a:solidFill>
                <a:latin typeface="Consolas"/>
              </a:rPr>
              <a:t>def</a:t>
            </a:r>
            <a:r>
              <a:rPr lang="en-US" altLang="zh-TW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dirty="0" err="1">
                <a:solidFill>
                  <a:srgbClr val="AF0000"/>
                </a:solidFill>
                <a:latin typeface="Consolas"/>
              </a:rPr>
              <a:t>remove_space</a:t>
            </a:r>
            <a:r>
              <a:rPr lang="en-US" altLang="zh-TW" dirty="0">
                <a:solidFill>
                  <a:srgbClr val="00005F"/>
                </a:solidFill>
                <a:latin typeface="Consolas"/>
              </a:rPr>
              <a:t>(</a:t>
            </a:r>
            <a:r>
              <a:rPr lang="en-US" altLang="zh-TW" dirty="0">
                <a:solidFill>
                  <a:srgbClr val="000087"/>
                </a:solidFill>
                <a:latin typeface="Consolas"/>
              </a:rPr>
              <a:t>element</a:t>
            </a:r>
            <a:r>
              <a:rPr lang="en-US" altLang="zh-TW" dirty="0">
                <a:solidFill>
                  <a:srgbClr val="00005F"/>
                </a:solidFill>
                <a:latin typeface="Consolas"/>
              </a:rPr>
              <a:t>):</a:t>
            </a:r>
            <a:r>
              <a:rPr lang="en-US" altLang="zh-TW" dirty="0">
                <a:solidFill>
                  <a:srgbClr val="5F5F00"/>
                </a:solidFill>
                <a:latin typeface="Consolas"/>
              </a:rPr>
              <a:t> </a:t>
            </a:r>
            <a:endParaRPr lang="en-US" altLang="zh-TW" dirty="0" smtClean="0">
              <a:solidFill>
                <a:srgbClr val="5F5F00"/>
              </a:solidFill>
              <a:latin typeface="Consolas"/>
            </a:endParaRPr>
          </a:p>
          <a:p>
            <a:pPr marL="0" indent="0">
              <a:buNone/>
            </a:pPr>
            <a:r>
              <a:rPr lang="zh-TW" altLang="en-US" dirty="0">
                <a:solidFill>
                  <a:srgbClr val="5F5F00"/>
                </a:solidFill>
                <a:latin typeface="Consolas"/>
              </a:rPr>
              <a:t> </a:t>
            </a:r>
            <a:r>
              <a:rPr lang="zh-TW" altLang="en-US" dirty="0" smtClean="0">
                <a:solidFill>
                  <a:srgbClr val="5F5F00"/>
                </a:solidFill>
                <a:latin typeface="Consolas"/>
              </a:rPr>
              <a:t>   </a:t>
            </a:r>
            <a:r>
              <a:rPr lang="en-US" altLang="zh-TW" dirty="0" smtClean="0">
                <a:solidFill>
                  <a:srgbClr val="87005F"/>
                </a:solidFill>
                <a:latin typeface="Consolas"/>
              </a:rPr>
              <a:t>return</a:t>
            </a:r>
            <a:r>
              <a:rPr lang="en-US" altLang="zh-TW" dirty="0" smtClean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dirty="0">
                <a:solidFill>
                  <a:srgbClr val="005F5F"/>
                </a:solidFill>
                <a:latin typeface="Consolas"/>
              </a:rPr>
              <a:t>""</a:t>
            </a:r>
            <a:r>
              <a:rPr lang="en-US" altLang="zh-TW" dirty="0">
                <a:solidFill>
                  <a:srgbClr val="00005F"/>
                </a:solidFill>
                <a:latin typeface="Consolas"/>
              </a:rPr>
              <a:t>.</a:t>
            </a:r>
            <a:r>
              <a:rPr lang="en-US" altLang="zh-TW" dirty="0">
                <a:solidFill>
                  <a:srgbClr val="000087"/>
                </a:solidFill>
                <a:latin typeface="Consolas"/>
              </a:rPr>
              <a:t>join</a:t>
            </a:r>
            <a:r>
              <a:rPr lang="en-US" altLang="zh-TW" dirty="0">
                <a:solidFill>
                  <a:srgbClr val="00005F"/>
                </a:solidFill>
                <a:latin typeface="Consolas"/>
              </a:rPr>
              <a:t>(</a:t>
            </a:r>
            <a:r>
              <a:rPr lang="en-US" altLang="zh-TW" dirty="0" err="1">
                <a:solidFill>
                  <a:srgbClr val="000087"/>
                </a:solidFill>
                <a:latin typeface="Consolas"/>
              </a:rPr>
              <a:t>element</a:t>
            </a:r>
            <a:r>
              <a:rPr lang="en-US" altLang="zh-TW" dirty="0" err="1">
                <a:solidFill>
                  <a:srgbClr val="00005F"/>
                </a:solidFill>
                <a:latin typeface="Consolas"/>
              </a:rPr>
              <a:t>.</a:t>
            </a:r>
            <a:r>
              <a:rPr lang="en-US" altLang="zh-TW" dirty="0" err="1">
                <a:solidFill>
                  <a:srgbClr val="000087"/>
                </a:solidFill>
                <a:latin typeface="Consolas"/>
              </a:rPr>
              <a:t>split</a:t>
            </a:r>
            <a:r>
              <a:rPr lang="en-US" altLang="zh-TW" dirty="0">
                <a:solidFill>
                  <a:srgbClr val="00005F"/>
                </a:solidFill>
                <a:latin typeface="Consolas"/>
              </a:rPr>
              <a:t>())</a:t>
            </a:r>
            <a:endParaRPr lang="en-US" altLang="zh-TW" dirty="0"/>
          </a:p>
          <a:p>
            <a:pPr marL="0" indent="0">
              <a:buNone/>
            </a:pPr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步驟</a:t>
            </a:r>
            <a:r>
              <a:rPr lang="en-US" altLang="zh-TW" dirty="0"/>
              <a:t>4</a:t>
            </a:r>
            <a:r>
              <a:rPr lang="en-US" altLang="zh-TW" dirty="0" smtClean="0"/>
              <a:t> </a:t>
            </a:r>
            <a:r>
              <a:rPr lang="zh-TW" altLang="en-US" dirty="0" smtClean="0"/>
              <a:t>建立移除空白函式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48185113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sz="2000" dirty="0">
                <a:solidFill>
                  <a:srgbClr val="87005F"/>
                </a:solidFill>
                <a:latin typeface="Consolas"/>
              </a:rPr>
              <a:t>def</a:t>
            </a:r>
            <a:r>
              <a:rPr lang="en-US" altLang="zh-TW" sz="20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2000" dirty="0" err="1">
                <a:solidFill>
                  <a:srgbClr val="AF0000"/>
                </a:solidFill>
                <a:latin typeface="Consolas"/>
              </a:rPr>
              <a:t>unescape_conversion</a:t>
            </a:r>
            <a:r>
              <a:rPr lang="en-US" altLang="zh-TW" sz="2000" dirty="0">
                <a:solidFill>
                  <a:srgbClr val="00005F"/>
                </a:solidFill>
                <a:latin typeface="Consolas"/>
              </a:rPr>
              <a:t>(</a:t>
            </a:r>
            <a:r>
              <a:rPr lang="en-US" altLang="zh-TW" sz="2000" dirty="0">
                <a:solidFill>
                  <a:srgbClr val="000087"/>
                </a:solidFill>
                <a:latin typeface="Consolas"/>
              </a:rPr>
              <a:t>element</a:t>
            </a:r>
            <a:r>
              <a:rPr lang="en-US" altLang="zh-TW" sz="2000" dirty="0">
                <a:solidFill>
                  <a:srgbClr val="00005F"/>
                </a:solidFill>
                <a:latin typeface="Consolas"/>
              </a:rPr>
              <a:t>):</a:t>
            </a:r>
            <a:r>
              <a:rPr lang="en-US" altLang="zh-TW" sz="2000" dirty="0">
                <a:solidFill>
                  <a:srgbClr val="5F5F00"/>
                </a:solidFill>
                <a:latin typeface="Consolas"/>
              </a:rPr>
              <a:t> </a:t>
            </a:r>
            <a:endParaRPr lang="en-US" altLang="zh-TW" sz="2000" dirty="0" smtClean="0">
              <a:solidFill>
                <a:srgbClr val="5F5F00"/>
              </a:solidFill>
              <a:latin typeface="Consolas"/>
            </a:endParaRPr>
          </a:p>
          <a:p>
            <a:pPr marL="0" indent="0">
              <a:buNone/>
            </a:pPr>
            <a:r>
              <a:rPr lang="en-US" altLang="zh-TW" sz="2000" dirty="0" smtClean="0">
                <a:solidFill>
                  <a:srgbClr val="87005F"/>
                </a:solidFill>
                <a:latin typeface="Consolas"/>
              </a:rPr>
              <a:t>    return</a:t>
            </a:r>
            <a:r>
              <a:rPr lang="en-US" altLang="zh-TW" sz="2000" dirty="0" smtClean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2000" dirty="0" err="1">
                <a:solidFill>
                  <a:srgbClr val="000087"/>
                </a:solidFill>
                <a:latin typeface="Consolas"/>
              </a:rPr>
              <a:t>remove_space</a:t>
            </a:r>
            <a:r>
              <a:rPr lang="en-US" altLang="zh-TW" sz="2000" dirty="0">
                <a:solidFill>
                  <a:srgbClr val="00005F"/>
                </a:solidFill>
                <a:latin typeface="Consolas"/>
              </a:rPr>
              <a:t>(</a:t>
            </a:r>
            <a:r>
              <a:rPr lang="en-US" altLang="zh-TW" sz="2000" dirty="0">
                <a:solidFill>
                  <a:srgbClr val="000087"/>
                </a:solidFill>
                <a:latin typeface="Consolas"/>
              </a:rPr>
              <a:t>element</a:t>
            </a:r>
            <a:r>
              <a:rPr lang="en-US" altLang="zh-TW" sz="2000" dirty="0">
                <a:solidFill>
                  <a:srgbClr val="00005F"/>
                </a:solidFill>
                <a:latin typeface="Consolas"/>
              </a:rPr>
              <a:t>).</a:t>
            </a:r>
            <a:r>
              <a:rPr lang="en-US" altLang="zh-TW" sz="2000" dirty="0">
                <a:solidFill>
                  <a:srgbClr val="000087"/>
                </a:solidFill>
                <a:latin typeface="Consolas"/>
              </a:rPr>
              <a:t>replace</a:t>
            </a:r>
            <a:r>
              <a:rPr lang="en-US" altLang="zh-TW" sz="2000" dirty="0">
                <a:solidFill>
                  <a:srgbClr val="00005F"/>
                </a:solidFill>
                <a:latin typeface="Consolas"/>
              </a:rPr>
              <a:t>(</a:t>
            </a:r>
            <a:r>
              <a:rPr lang="en-US" altLang="zh-TW" sz="2000" dirty="0">
                <a:solidFill>
                  <a:srgbClr val="005F5F"/>
                </a:solidFill>
                <a:latin typeface="Consolas"/>
              </a:rPr>
              <a:t>'&amp;</a:t>
            </a:r>
            <a:r>
              <a:rPr lang="en-US" altLang="zh-TW" sz="2000" dirty="0" err="1">
                <a:solidFill>
                  <a:srgbClr val="005F5F"/>
                </a:solidFill>
                <a:latin typeface="Consolas"/>
              </a:rPr>
              <a:t>lt</a:t>
            </a:r>
            <a:r>
              <a:rPr lang="en-US" altLang="zh-TW" sz="2000" dirty="0">
                <a:solidFill>
                  <a:srgbClr val="005F5F"/>
                </a:solidFill>
                <a:latin typeface="Consolas"/>
              </a:rPr>
              <a:t>;'</a:t>
            </a:r>
            <a:r>
              <a:rPr lang="en-US" altLang="zh-TW" sz="2000" dirty="0">
                <a:solidFill>
                  <a:srgbClr val="00005F"/>
                </a:solidFill>
                <a:latin typeface="Consolas"/>
              </a:rPr>
              <a:t>,</a:t>
            </a:r>
            <a:r>
              <a:rPr lang="en-US" altLang="zh-TW" sz="20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2000" dirty="0">
                <a:solidFill>
                  <a:srgbClr val="005F5F"/>
                </a:solidFill>
                <a:latin typeface="Consolas"/>
              </a:rPr>
              <a:t>'&lt;'</a:t>
            </a:r>
            <a:r>
              <a:rPr lang="en-US" altLang="zh-TW" sz="2000" dirty="0">
                <a:solidFill>
                  <a:srgbClr val="00005F"/>
                </a:solidFill>
                <a:latin typeface="Consolas"/>
              </a:rPr>
              <a:t>).</a:t>
            </a:r>
            <a:r>
              <a:rPr lang="en-US" altLang="zh-TW" sz="2000" dirty="0">
                <a:solidFill>
                  <a:srgbClr val="000087"/>
                </a:solidFill>
                <a:latin typeface="Consolas"/>
              </a:rPr>
              <a:t>replace</a:t>
            </a:r>
            <a:r>
              <a:rPr lang="en-US" altLang="zh-TW" sz="2000" dirty="0">
                <a:solidFill>
                  <a:srgbClr val="00005F"/>
                </a:solidFill>
                <a:latin typeface="Consolas"/>
              </a:rPr>
              <a:t>(</a:t>
            </a:r>
            <a:r>
              <a:rPr lang="en-US" altLang="zh-TW" sz="2000" dirty="0">
                <a:solidFill>
                  <a:srgbClr val="005F5F"/>
                </a:solidFill>
                <a:latin typeface="Consolas"/>
              </a:rPr>
              <a:t>'&amp;</a:t>
            </a:r>
            <a:r>
              <a:rPr lang="en-US" altLang="zh-TW" sz="2000" dirty="0" err="1">
                <a:solidFill>
                  <a:srgbClr val="005F5F"/>
                </a:solidFill>
                <a:latin typeface="Consolas"/>
              </a:rPr>
              <a:t>gt</a:t>
            </a:r>
            <a:r>
              <a:rPr lang="en-US" altLang="zh-TW" sz="2000" dirty="0">
                <a:solidFill>
                  <a:srgbClr val="005F5F"/>
                </a:solidFill>
                <a:latin typeface="Consolas"/>
              </a:rPr>
              <a:t>;'</a:t>
            </a:r>
            <a:r>
              <a:rPr lang="en-US" altLang="zh-TW" sz="2000" dirty="0">
                <a:solidFill>
                  <a:srgbClr val="00005F"/>
                </a:solidFill>
                <a:latin typeface="Consolas"/>
              </a:rPr>
              <a:t>,</a:t>
            </a:r>
            <a:r>
              <a:rPr lang="en-US" altLang="zh-TW" sz="20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2000" dirty="0">
                <a:solidFill>
                  <a:srgbClr val="005F5F"/>
                </a:solidFill>
                <a:latin typeface="Consolas"/>
              </a:rPr>
              <a:t>'&gt;'</a:t>
            </a:r>
            <a:r>
              <a:rPr lang="en-US" altLang="zh-TW" sz="2000" dirty="0">
                <a:solidFill>
                  <a:srgbClr val="00005F"/>
                </a:solidFill>
                <a:latin typeface="Consolas"/>
              </a:rPr>
              <a:t>)</a:t>
            </a:r>
            <a:endParaRPr lang="en-US" altLang="zh-TW" sz="2000" dirty="0"/>
          </a:p>
          <a:p>
            <a:pPr marL="0" indent="0">
              <a:buNone/>
            </a:pPr>
            <a:endParaRPr lang="zh-TW" altLang="en-US" sz="2000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步驟</a:t>
            </a:r>
            <a:r>
              <a:rPr lang="en-US" altLang="zh-TW" dirty="0" smtClean="0"/>
              <a:t>5 </a:t>
            </a:r>
            <a:r>
              <a:rPr lang="zh-TW" altLang="en-US" dirty="0"/>
              <a:t>建立移除空白函式</a:t>
            </a:r>
          </a:p>
        </p:txBody>
      </p:sp>
    </p:spTree>
    <p:extLst>
      <p:ext uri="{BB962C8B-B14F-4D97-AF65-F5344CB8AC3E}">
        <p14:creationId xmlns:p14="http://schemas.microsoft.com/office/powerpoint/2010/main" val="1930819164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457200" y="908720"/>
            <a:ext cx="8229600" cy="4525963"/>
          </a:xfrm>
        </p:spPr>
        <p:txBody>
          <a:bodyPr/>
          <a:lstStyle/>
          <a:p>
            <a:r>
              <a:rPr lang="en-US" altLang="zh-TW" sz="1400" dirty="0" err="1">
                <a:solidFill>
                  <a:srgbClr val="000087"/>
                </a:solidFill>
                <a:latin typeface="Consolas"/>
              </a:rPr>
              <a:t>name_map</a:t>
            </a:r>
            <a:r>
              <a:rPr lang="en-US" altLang="zh-TW" sz="14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400" dirty="0">
                <a:solidFill>
                  <a:srgbClr val="00005F"/>
                </a:solidFill>
                <a:latin typeface="Consolas"/>
              </a:rPr>
              <a:t>=</a:t>
            </a:r>
            <a:r>
              <a:rPr lang="en-US" altLang="zh-TW" sz="14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400" dirty="0">
                <a:solidFill>
                  <a:srgbClr val="00005F"/>
                </a:solidFill>
                <a:latin typeface="Consolas"/>
              </a:rPr>
              <a:t>{</a:t>
            </a:r>
            <a:r>
              <a:rPr lang="en-US" altLang="zh-TW" sz="1400" dirty="0">
                <a:solidFill>
                  <a:srgbClr val="005F5F"/>
                </a:solidFill>
                <a:latin typeface="Consolas"/>
              </a:rPr>
              <a:t>"</a:t>
            </a:r>
            <a:r>
              <a:rPr lang="zh-TW" altLang="en-US" sz="1400" dirty="0">
                <a:solidFill>
                  <a:srgbClr val="005F5F"/>
                </a:solidFill>
                <a:latin typeface="Consolas"/>
              </a:rPr>
              <a:t>機關代碼</a:t>
            </a:r>
            <a:r>
              <a:rPr lang="en-US" altLang="zh-TW" sz="1400" dirty="0">
                <a:solidFill>
                  <a:srgbClr val="005F5F"/>
                </a:solidFill>
                <a:latin typeface="Consolas"/>
              </a:rPr>
              <a:t>"</a:t>
            </a:r>
            <a:r>
              <a:rPr lang="en-US" altLang="zh-TW" sz="1400" dirty="0">
                <a:solidFill>
                  <a:srgbClr val="00005F"/>
                </a:solidFill>
                <a:latin typeface="Consolas"/>
              </a:rPr>
              <a:t>:</a:t>
            </a:r>
            <a:r>
              <a:rPr lang="en-US" altLang="zh-TW" sz="1400" dirty="0">
                <a:solidFill>
                  <a:srgbClr val="005F5F"/>
                </a:solidFill>
                <a:latin typeface="Consolas"/>
              </a:rPr>
              <a:t>"</a:t>
            </a:r>
            <a:r>
              <a:rPr lang="en-US" altLang="zh-TW" sz="1400" dirty="0" err="1">
                <a:solidFill>
                  <a:srgbClr val="005F5F"/>
                </a:solidFill>
                <a:latin typeface="Consolas"/>
              </a:rPr>
              <a:t>entity_code</a:t>
            </a:r>
            <a:r>
              <a:rPr lang="en-US" altLang="zh-TW" sz="1400" dirty="0">
                <a:solidFill>
                  <a:srgbClr val="005F5F"/>
                </a:solidFill>
                <a:latin typeface="Consolas"/>
              </a:rPr>
              <a:t>"</a:t>
            </a:r>
            <a:r>
              <a:rPr lang="en-US" altLang="zh-TW" sz="1400" dirty="0">
                <a:solidFill>
                  <a:srgbClr val="00005F"/>
                </a:solidFill>
                <a:latin typeface="Consolas"/>
              </a:rPr>
              <a:t>,</a:t>
            </a:r>
            <a:r>
              <a:rPr lang="en-US" altLang="zh-TW" sz="14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400" dirty="0">
                <a:solidFill>
                  <a:srgbClr val="005F5F"/>
                </a:solidFill>
                <a:latin typeface="Consolas"/>
              </a:rPr>
              <a:t>"</a:t>
            </a:r>
            <a:r>
              <a:rPr lang="zh-TW" altLang="en-US" sz="1400" dirty="0">
                <a:solidFill>
                  <a:srgbClr val="005F5F"/>
                </a:solidFill>
                <a:latin typeface="Consolas"/>
              </a:rPr>
              <a:t>機關名稱</a:t>
            </a:r>
            <a:r>
              <a:rPr lang="en-US" altLang="zh-TW" sz="1400" dirty="0">
                <a:solidFill>
                  <a:srgbClr val="005F5F"/>
                </a:solidFill>
                <a:latin typeface="Consolas"/>
              </a:rPr>
              <a:t>"</a:t>
            </a:r>
            <a:r>
              <a:rPr lang="en-US" altLang="zh-TW" sz="1400" dirty="0">
                <a:solidFill>
                  <a:srgbClr val="00005F"/>
                </a:solidFill>
                <a:latin typeface="Consolas"/>
              </a:rPr>
              <a:t>:</a:t>
            </a:r>
            <a:r>
              <a:rPr lang="en-US" altLang="zh-TW" sz="1400" dirty="0">
                <a:solidFill>
                  <a:srgbClr val="005F5F"/>
                </a:solidFill>
                <a:latin typeface="Consolas"/>
              </a:rPr>
              <a:t>"</a:t>
            </a:r>
            <a:r>
              <a:rPr lang="en-US" altLang="zh-TW" sz="1400" dirty="0" err="1">
                <a:solidFill>
                  <a:srgbClr val="005F5F"/>
                </a:solidFill>
                <a:latin typeface="Consolas"/>
              </a:rPr>
              <a:t>procuring_entity</a:t>
            </a:r>
            <a:r>
              <a:rPr lang="en-US" altLang="zh-TW" sz="1400" dirty="0">
                <a:solidFill>
                  <a:srgbClr val="005F5F"/>
                </a:solidFill>
                <a:latin typeface="Consolas"/>
              </a:rPr>
              <a:t>"</a:t>
            </a:r>
            <a:r>
              <a:rPr lang="en-US" altLang="zh-TW" sz="1400" dirty="0">
                <a:solidFill>
                  <a:srgbClr val="00005F"/>
                </a:solidFill>
                <a:latin typeface="Consolas"/>
              </a:rPr>
              <a:t>,</a:t>
            </a:r>
            <a:r>
              <a:rPr lang="en-US" altLang="zh-TW" sz="1400" dirty="0">
                <a:solidFill>
                  <a:srgbClr val="005F5F"/>
                </a:solidFill>
                <a:latin typeface="Consolas"/>
              </a:rPr>
              <a:t>"</a:t>
            </a:r>
            <a:r>
              <a:rPr lang="zh-TW" altLang="en-US" sz="1400" dirty="0">
                <a:solidFill>
                  <a:srgbClr val="005F5F"/>
                </a:solidFill>
                <a:latin typeface="Consolas"/>
              </a:rPr>
              <a:t>標案案號</a:t>
            </a:r>
            <a:r>
              <a:rPr lang="en-US" altLang="zh-TW" sz="1400" dirty="0">
                <a:solidFill>
                  <a:srgbClr val="005F5F"/>
                </a:solidFill>
                <a:latin typeface="Consolas"/>
              </a:rPr>
              <a:t>"</a:t>
            </a:r>
            <a:r>
              <a:rPr lang="en-US" altLang="zh-TW" sz="1400" dirty="0">
                <a:solidFill>
                  <a:srgbClr val="00005F"/>
                </a:solidFill>
                <a:latin typeface="Consolas"/>
              </a:rPr>
              <a:t>:</a:t>
            </a:r>
            <a:r>
              <a:rPr lang="en-US" altLang="zh-TW" sz="1400" dirty="0">
                <a:solidFill>
                  <a:srgbClr val="005F5F"/>
                </a:solidFill>
                <a:latin typeface="Consolas"/>
              </a:rPr>
              <a:t>"</a:t>
            </a:r>
            <a:r>
              <a:rPr lang="en-US" altLang="zh-TW" sz="1400" dirty="0" err="1">
                <a:solidFill>
                  <a:srgbClr val="005F5F"/>
                </a:solidFill>
                <a:latin typeface="Consolas"/>
              </a:rPr>
              <a:t>job_number</a:t>
            </a:r>
            <a:r>
              <a:rPr lang="en-US" altLang="zh-TW" sz="1400" dirty="0">
                <a:solidFill>
                  <a:srgbClr val="005F5F"/>
                </a:solidFill>
                <a:latin typeface="Consolas"/>
              </a:rPr>
              <a:t>"</a:t>
            </a:r>
            <a:r>
              <a:rPr lang="en-US" altLang="zh-TW" sz="1400" dirty="0">
                <a:solidFill>
                  <a:srgbClr val="00005F"/>
                </a:solidFill>
                <a:latin typeface="Consolas"/>
              </a:rPr>
              <a:t>,</a:t>
            </a:r>
            <a:r>
              <a:rPr lang="en-US" altLang="zh-TW" sz="1400" dirty="0">
                <a:solidFill>
                  <a:srgbClr val="005F5F"/>
                </a:solidFill>
                <a:latin typeface="Consolas"/>
              </a:rPr>
              <a:t>"</a:t>
            </a:r>
            <a:r>
              <a:rPr lang="zh-TW" altLang="en-US" sz="1400" dirty="0">
                <a:solidFill>
                  <a:srgbClr val="005F5F"/>
                </a:solidFill>
                <a:latin typeface="Consolas"/>
              </a:rPr>
              <a:t>招標方式</a:t>
            </a:r>
            <a:r>
              <a:rPr lang="en-US" altLang="zh-TW" sz="1400" dirty="0">
                <a:solidFill>
                  <a:srgbClr val="005F5F"/>
                </a:solidFill>
                <a:latin typeface="Consolas"/>
              </a:rPr>
              <a:t>"</a:t>
            </a:r>
            <a:r>
              <a:rPr lang="en-US" altLang="zh-TW" sz="1400" dirty="0">
                <a:solidFill>
                  <a:srgbClr val="00005F"/>
                </a:solidFill>
                <a:latin typeface="Consolas"/>
              </a:rPr>
              <a:t>:</a:t>
            </a:r>
            <a:r>
              <a:rPr lang="en-US" altLang="zh-TW" sz="1400" dirty="0">
                <a:solidFill>
                  <a:srgbClr val="005F5F"/>
                </a:solidFill>
                <a:latin typeface="Consolas"/>
              </a:rPr>
              <a:t>"</a:t>
            </a:r>
            <a:r>
              <a:rPr lang="en-US" altLang="zh-TW" sz="1400" dirty="0" err="1">
                <a:solidFill>
                  <a:srgbClr val="005F5F"/>
                </a:solidFill>
                <a:latin typeface="Consolas"/>
              </a:rPr>
              <a:t>procurement_type</a:t>
            </a:r>
            <a:r>
              <a:rPr lang="en-US" altLang="zh-TW" sz="1400" dirty="0">
                <a:solidFill>
                  <a:srgbClr val="005F5F"/>
                </a:solidFill>
                <a:latin typeface="Consolas"/>
              </a:rPr>
              <a:t>"</a:t>
            </a:r>
            <a:r>
              <a:rPr lang="en-US" altLang="zh-TW" sz="1400" dirty="0">
                <a:solidFill>
                  <a:srgbClr val="00005F"/>
                </a:solidFill>
                <a:latin typeface="Consolas"/>
              </a:rPr>
              <a:t>,</a:t>
            </a:r>
            <a:r>
              <a:rPr lang="en-US" altLang="zh-TW" sz="1400" dirty="0">
                <a:solidFill>
                  <a:srgbClr val="5F5F00"/>
                </a:solidFill>
                <a:latin typeface="Consolas"/>
              </a:rPr>
              <a:t>\ </a:t>
            </a:r>
            <a:r>
              <a:rPr lang="en-US" altLang="zh-TW" sz="1400" dirty="0">
                <a:solidFill>
                  <a:srgbClr val="005F5F"/>
                </a:solidFill>
                <a:latin typeface="Consolas"/>
              </a:rPr>
              <a:t>"</a:t>
            </a:r>
            <a:r>
              <a:rPr lang="zh-TW" altLang="en-US" sz="1400" dirty="0">
                <a:solidFill>
                  <a:srgbClr val="005F5F"/>
                </a:solidFill>
                <a:latin typeface="Consolas"/>
              </a:rPr>
              <a:t>決標方式</a:t>
            </a:r>
            <a:r>
              <a:rPr lang="en-US" altLang="zh-TW" sz="1400" dirty="0">
                <a:solidFill>
                  <a:srgbClr val="005F5F"/>
                </a:solidFill>
                <a:latin typeface="Consolas"/>
              </a:rPr>
              <a:t>"</a:t>
            </a:r>
            <a:r>
              <a:rPr lang="en-US" altLang="zh-TW" sz="1400" dirty="0">
                <a:solidFill>
                  <a:srgbClr val="00005F"/>
                </a:solidFill>
                <a:latin typeface="Consolas"/>
              </a:rPr>
              <a:t>:</a:t>
            </a:r>
            <a:r>
              <a:rPr lang="en-US" altLang="zh-TW" sz="1400" dirty="0">
                <a:solidFill>
                  <a:srgbClr val="005F5F"/>
                </a:solidFill>
                <a:latin typeface="Consolas"/>
              </a:rPr>
              <a:t>"</a:t>
            </a:r>
            <a:r>
              <a:rPr lang="en-US" altLang="zh-TW" sz="1400" dirty="0" err="1">
                <a:solidFill>
                  <a:srgbClr val="005F5F"/>
                </a:solidFill>
                <a:latin typeface="Consolas"/>
              </a:rPr>
              <a:t>tender_awarding_type</a:t>
            </a:r>
            <a:r>
              <a:rPr lang="en-US" altLang="zh-TW" sz="1400" dirty="0">
                <a:solidFill>
                  <a:srgbClr val="005F5F"/>
                </a:solidFill>
                <a:latin typeface="Consolas"/>
              </a:rPr>
              <a:t>"</a:t>
            </a:r>
            <a:r>
              <a:rPr lang="en-US" altLang="zh-TW" sz="1400" dirty="0">
                <a:solidFill>
                  <a:srgbClr val="00005F"/>
                </a:solidFill>
                <a:latin typeface="Consolas"/>
              </a:rPr>
              <a:t>,</a:t>
            </a:r>
            <a:r>
              <a:rPr lang="en-US" altLang="zh-TW" sz="1400" dirty="0">
                <a:solidFill>
                  <a:srgbClr val="005F5F"/>
                </a:solidFill>
                <a:latin typeface="Consolas"/>
              </a:rPr>
              <a:t>"</a:t>
            </a:r>
            <a:r>
              <a:rPr lang="zh-TW" altLang="en-US" sz="1400" dirty="0">
                <a:solidFill>
                  <a:srgbClr val="005F5F"/>
                </a:solidFill>
                <a:latin typeface="Consolas"/>
              </a:rPr>
              <a:t>標案名稱</a:t>
            </a:r>
            <a:r>
              <a:rPr lang="en-US" altLang="zh-TW" sz="1400" dirty="0">
                <a:solidFill>
                  <a:srgbClr val="005F5F"/>
                </a:solidFill>
                <a:latin typeface="Consolas"/>
              </a:rPr>
              <a:t>"</a:t>
            </a:r>
            <a:r>
              <a:rPr lang="en-US" altLang="zh-TW" sz="1400" dirty="0">
                <a:solidFill>
                  <a:srgbClr val="00005F"/>
                </a:solidFill>
                <a:latin typeface="Consolas"/>
              </a:rPr>
              <a:t>:</a:t>
            </a:r>
            <a:r>
              <a:rPr lang="en-US" altLang="zh-TW" sz="1400" dirty="0">
                <a:solidFill>
                  <a:srgbClr val="005F5F"/>
                </a:solidFill>
                <a:latin typeface="Consolas"/>
              </a:rPr>
              <a:t>"</a:t>
            </a:r>
            <a:r>
              <a:rPr lang="en-US" altLang="zh-TW" sz="1400" dirty="0" err="1">
                <a:solidFill>
                  <a:srgbClr val="005F5F"/>
                </a:solidFill>
                <a:latin typeface="Consolas"/>
              </a:rPr>
              <a:t>subject_of_procurement</a:t>
            </a:r>
            <a:r>
              <a:rPr lang="en-US" altLang="zh-TW" sz="1400" dirty="0">
                <a:solidFill>
                  <a:srgbClr val="005F5F"/>
                </a:solidFill>
                <a:latin typeface="Consolas"/>
              </a:rPr>
              <a:t>"</a:t>
            </a:r>
            <a:r>
              <a:rPr lang="en-US" altLang="zh-TW" sz="1400" dirty="0">
                <a:solidFill>
                  <a:srgbClr val="00005F"/>
                </a:solidFill>
                <a:latin typeface="Consolas"/>
              </a:rPr>
              <a:t>,</a:t>
            </a:r>
            <a:r>
              <a:rPr lang="en-US" altLang="zh-TW" sz="14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400" dirty="0">
                <a:solidFill>
                  <a:srgbClr val="005F5F"/>
                </a:solidFill>
                <a:latin typeface="Consolas"/>
              </a:rPr>
              <a:t>"</a:t>
            </a:r>
            <a:r>
              <a:rPr lang="zh-TW" altLang="en-US" sz="1400" dirty="0">
                <a:solidFill>
                  <a:srgbClr val="005F5F"/>
                </a:solidFill>
                <a:latin typeface="Consolas"/>
              </a:rPr>
              <a:t>決標資料類別</a:t>
            </a:r>
            <a:r>
              <a:rPr lang="en-US" altLang="zh-TW" sz="1400" dirty="0">
                <a:solidFill>
                  <a:srgbClr val="005F5F"/>
                </a:solidFill>
                <a:latin typeface="Consolas"/>
              </a:rPr>
              <a:t>"</a:t>
            </a:r>
            <a:r>
              <a:rPr lang="en-US" altLang="zh-TW" sz="1400" dirty="0">
                <a:solidFill>
                  <a:srgbClr val="00005F"/>
                </a:solidFill>
                <a:latin typeface="Consolas"/>
              </a:rPr>
              <a:t>:</a:t>
            </a:r>
            <a:r>
              <a:rPr lang="en-US" altLang="zh-TW" sz="1400" dirty="0">
                <a:solidFill>
                  <a:srgbClr val="005F5F"/>
                </a:solidFill>
                <a:latin typeface="Consolas"/>
              </a:rPr>
              <a:t>"</a:t>
            </a:r>
            <a:r>
              <a:rPr lang="en-US" altLang="zh-TW" sz="1400" dirty="0" err="1">
                <a:solidFill>
                  <a:srgbClr val="005F5F"/>
                </a:solidFill>
                <a:latin typeface="Consolas"/>
              </a:rPr>
              <a:t>attr_of_tender_awarding</a:t>
            </a:r>
            <a:r>
              <a:rPr lang="en-US" altLang="zh-TW" sz="1400" dirty="0">
                <a:solidFill>
                  <a:srgbClr val="005F5F"/>
                </a:solidFill>
                <a:latin typeface="Consolas"/>
              </a:rPr>
              <a:t>"</a:t>
            </a:r>
            <a:r>
              <a:rPr lang="en-US" altLang="zh-TW" sz="1400" dirty="0">
                <a:solidFill>
                  <a:srgbClr val="00005F"/>
                </a:solidFill>
                <a:latin typeface="Consolas"/>
              </a:rPr>
              <a:t>,</a:t>
            </a:r>
            <a:r>
              <a:rPr lang="en-US" altLang="zh-TW" sz="1400" dirty="0">
                <a:solidFill>
                  <a:srgbClr val="5F5F00"/>
                </a:solidFill>
                <a:latin typeface="Consolas"/>
              </a:rPr>
              <a:t> \ </a:t>
            </a:r>
            <a:r>
              <a:rPr lang="en-US" altLang="zh-TW" sz="1400" dirty="0">
                <a:solidFill>
                  <a:srgbClr val="005F5F"/>
                </a:solidFill>
                <a:latin typeface="Consolas"/>
              </a:rPr>
              <a:t>"</a:t>
            </a:r>
            <a:r>
              <a:rPr lang="zh-TW" altLang="en-US" sz="1400" dirty="0">
                <a:solidFill>
                  <a:srgbClr val="005F5F"/>
                </a:solidFill>
                <a:latin typeface="Consolas"/>
              </a:rPr>
              <a:t>標的分類</a:t>
            </a:r>
            <a:r>
              <a:rPr lang="en-US" altLang="zh-TW" sz="1400" dirty="0">
                <a:solidFill>
                  <a:srgbClr val="005F5F"/>
                </a:solidFill>
                <a:latin typeface="Consolas"/>
              </a:rPr>
              <a:t>"</a:t>
            </a:r>
            <a:r>
              <a:rPr lang="en-US" altLang="zh-TW" sz="1400" dirty="0">
                <a:solidFill>
                  <a:srgbClr val="00005F"/>
                </a:solidFill>
                <a:latin typeface="Consolas"/>
              </a:rPr>
              <a:t>:</a:t>
            </a:r>
            <a:r>
              <a:rPr lang="en-US" altLang="zh-TW" sz="1400" dirty="0">
                <a:solidFill>
                  <a:srgbClr val="005F5F"/>
                </a:solidFill>
                <a:latin typeface="Consolas"/>
              </a:rPr>
              <a:t>"</a:t>
            </a:r>
            <a:r>
              <a:rPr lang="en-US" altLang="zh-TW" sz="1400" dirty="0" err="1">
                <a:solidFill>
                  <a:srgbClr val="005F5F"/>
                </a:solidFill>
                <a:latin typeface="Consolas"/>
              </a:rPr>
              <a:t>attr_of_procurement</a:t>
            </a:r>
            <a:r>
              <a:rPr lang="en-US" altLang="zh-TW" sz="1400" dirty="0">
                <a:solidFill>
                  <a:srgbClr val="005F5F"/>
                </a:solidFill>
                <a:latin typeface="Consolas"/>
              </a:rPr>
              <a:t>"</a:t>
            </a:r>
            <a:r>
              <a:rPr lang="en-US" altLang="zh-TW" sz="1400" dirty="0">
                <a:solidFill>
                  <a:srgbClr val="00005F"/>
                </a:solidFill>
                <a:latin typeface="Consolas"/>
              </a:rPr>
              <a:t>,</a:t>
            </a:r>
            <a:r>
              <a:rPr lang="en-US" altLang="zh-TW" sz="14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400" dirty="0">
                <a:solidFill>
                  <a:srgbClr val="005F5F"/>
                </a:solidFill>
                <a:latin typeface="Consolas"/>
              </a:rPr>
              <a:t>"</a:t>
            </a:r>
            <a:r>
              <a:rPr lang="zh-TW" altLang="en-US" sz="1400" dirty="0">
                <a:solidFill>
                  <a:srgbClr val="005F5F"/>
                </a:solidFill>
                <a:latin typeface="Consolas"/>
              </a:rPr>
              <a:t>預算金額</a:t>
            </a:r>
            <a:r>
              <a:rPr lang="en-US" altLang="zh-TW" sz="1400" dirty="0">
                <a:solidFill>
                  <a:srgbClr val="005F5F"/>
                </a:solidFill>
                <a:latin typeface="Consolas"/>
              </a:rPr>
              <a:t>"</a:t>
            </a:r>
            <a:r>
              <a:rPr lang="en-US" altLang="zh-TW" sz="1400" dirty="0">
                <a:solidFill>
                  <a:srgbClr val="00005F"/>
                </a:solidFill>
                <a:latin typeface="Consolas"/>
              </a:rPr>
              <a:t>:</a:t>
            </a:r>
            <a:r>
              <a:rPr lang="en-US" altLang="zh-TW" sz="1400" dirty="0">
                <a:solidFill>
                  <a:srgbClr val="005F5F"/>
                </a:solidFill>
                <a:latin typeface="Consolas"/>
              </a:rPr>
              <a:t>"</a:t>
            </a:r>
            <a:r>
              <a:rPr lang="en-US" altLang="zh-TW" sz="1400" dirty="0" err="1">
                <a:solidFill>
                  <a:srgbClr val="005F5F"/>
                </a:solidFill>
                <a:latin typeface="Consolas"/>
              </a:rPr>
              <a:t>budget_value</a:t>
            </a:r>
            <a:r>
              <a:rPr lang="en-US" altLang="zh-TW" sz="1400" dirty="0">
                <a:solidFill>
                  <a:srgbClr val="005F5F"/>
                </a:solidFill>
                <a:latin typeface="Consolas"/>
              </a:rPr>
              <a:t>"</a:t>
            </a:r>
            <a:r>
              <a:rPr lang="en-US" altLang="zh-TW" sz="1400" dirty="0">
                <a:solidFill>
                  <a:srgbClr val="00005F"/>
                </a:solidFill>
                <a:latin typeface="Consolas"/>
              </a:rPr>
              <a:t>,</a:t>
            </a:r>
            <a:r>
              <a:rPr lang="en-US" altLang="zh-TW" sz="14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400" dirty="0">
                <a:solidFill>
                  <a:srgbClr val="005F5F"/>
                </a:solidFill>
                <a:latin typeface="Consolas"/>
              </a:rPr>
              <a:t>"</a:t>
            </a:r>
            <a:r>
              <a:rPr lang="zh-TW" altLang="en-US" sz="1400" dirty="0">
                <a:solidFill>
                  <a:srgbClr val="005F5F"/>
                </a:solidFill>
                <a:latin typeface="Consolas"/>
              </a:rPr>
              <a:t>開標時間</a:t>
            </a:r>
            <a:r>
              <a:rPr lang="en-US" altLang="zh-TW" sz="1400" dirty="0">
                <a:solidFill>
                  <a:srgbClr val="005F5F"/>
                </a:solidFill>
                <a:latin typeface="Consolas"/>
              </a:rPr>
              <a:t>"</a:t>
            </a:r>
            <a:r>
              <a:rPr lang="en-US" altLang="zh-TW" sz="1400" dirty="0">
                <a:solidFill>
                  <a:srgbClr val="00005F"/>
                </a:solidFill>
                <a:latin typeface="Consolas"/>
              </a:rPr>
              <a:t>:</a:t>
            </a:r>
            <a:r>
              <a:rPr lang="en-US" altLang="zh-TW" sz="1400" dirty="0">
                <a:solidFill>
                  <a:srgbClr val="005F5F"/>
                </a:solidFill>
                <a:latin typeface="Consolas"/>
              </a:rPr>
              <a:t>"</a:t>
            </a:r>
            <a:r>
              <a:rPr lang="en-US" altLang="zh-TW" sz="1400" dirty="0" err="1">
                <a:solidFill>
                  <a:srgbClr val="005F5F"/>
                </a:solidFill>
                <a:latin typeface="Consolas"/>
              </a:rPr>
              <a:t>opening_date</a:t>
            </a:r>
            <a:r>
              <a:rPr lang="en-US" altLang="zh-TW" sz="1400" dirty="0">
                <a:solidFill>
                  <a:srgbClr val="005F5F"/>
                </a:solidFill>
                <a:latin typeface="Consolas"/>
              </a:rPr>
              <a:t>"</a:t>
            </a:r>
            <a:r>
              <a:rPr lang="en-US" altLang="zh-TW" sz="1400" dirty="0">
                <a:solidFill>
                  <a:srgbClr val="00005F"/>
                </a:solidFill>
                <a:latin typeface="Consolas"/>
              </a:rPr>
              <a:t>,</a:t>
            </a:r>
            <a:r>
              <a:rPr lang="en-US" altLang="zh-TW" sz="1400" dirty="0">
                <a:solidFill>
                  <a:srgbClr val="005F5F"/>
                </a:solidFill>
                <a:latin typeface="Consolas"/>
              </a:rPr>
              <a:t>"</a:t>
            </a:r>
            <a:r>
              <a:rPr lang="zh-TW" altLang="en-US" sz="1400" dirty="0">
                <a:solidFill>
                  <a:srgbClr val="005F5F"/>
                </a:solidFill>
                <a:latin typeface="Consolas"/>
              </a:rPr>
              <a:t>決標公告日期</a:t>
            </a:r>
            <a:r>
              <a:rPr lang="en-US" altLang="zh-TW" sz="1400" dirty="0">
                <a:solidFill>
                  <a:srgbClr val="005F5F"/>
                </a:solidFill>
                <a:latin typeface="Consolas"/>
              </a:rPr>
              <a:t>"</a:t>
            </a:r>
            <a:r>
              <a:rPr lang="en-US" altLang="zh-TW" sz="1400" dirty="0">
                <a:solidFill>
                  <a:srgbClr val="00005F"/>
                </a:solidFill>
                <a:latin typeface="Consolas"/>
              </a:rPr>
              <a:t>:</a:t>
            </a:r>
            <a:r>
              <a:rPr lang="en-US" altLang="zh-TW" sz="1400" dirty="0">
                <a:solidFill>
                  <a:srgbClr val="005F5F"/>
                </a:solidFill>
                <a:latin typeface="Consolas"/>
              </a:rPr>
              <a:t>"</a:t>
            </a:r>
            <a:r>
              <a:rPr lang="en-US" altLang="zh-TW" sz="1400" dirty="0" err="1">
                <a:solidFill>
                  <a:srgbClr val="005F5F"/>
                </a:solidFill>
                <a:latin typeface="Consolas"/>
              </a:rPr>
              <a:t>tender_awarding_announce_date</a:t>
            </a:r>
            <a:r>
              <a:rPr lang="en-US" altLang="zh-TW" sz="1400" dirty="0">
                <a:solidFill>
                  <a:srgbClr val="005F5F"/>
                </a:solidFill>
                <a:latin typeface="Consolas"/>
              </a:rPr>
              <a:t>"</a:t>
            </a:r>
            <a:r>
              <a:rPr lang="en-US" altLang="zh-TW" sz="1400" dirty="0">
                <a:solidFill>
                  <a:srgbClr val="00005F"/>
                </a:solidFill>
                <a:latin typeface="Consolas"/>
              </a:rPr>
              <a:t>,</a:t>
            </a:r>
            <a:r>
              <a:rPr lang="en-US" altLang="zh-TW" sz="1400" dirty="0">
                <a:solidFill>
                  <a:srgbClr val="5F5F00"/>
                </a:solidFill>
                <a:latin typeface="Consolas"/>
              </a:rPr>
              <a:t>\ </a:t>
            </a:r>
            <a:r>
              <a:rPr lang="en-US" altLang="zh-TW" sz="1400" dirty="0">
                <a:solidFill>
                  <a:srgbClr val="005F5F"/>
                </a:solidFill>
                <a:latin typeface="Consolas"/>
              </a:rPr>
              <a:t>"</a:t>
            </a:r>
            <a:r>
              <a:rPr lang="zh-TW" altLang="en-US" sz="1400" dirty="0">
                <a:solidFill>
                  <a:srgbClr val="005F5F"/>
                </a:solidFill>
                <a:latin typeface="Consolas"/>
              </a:rPr>
              <a:t>歸屬計畫類別</a:t>
            </a:r>
            <a:r>
              <a:rPr lang="en-US" altLang="zh-TW" sz="1400" dirty="0">
                <a:solidFill>
                  <a:srgbClr val="005F5F"/>
                </a:solidFill>
                <a:latin typeface="Consolas"/>
              </a:rPr>
              <a:t>"</a:t>
            </a:r>
            <a:r>
              <a:rPr lang="en-US" altLang="zh-TW" sz="1400" dirty="0">
                <a:solidFill>
                  <a:srgbClr val="00005F"/>
                </a:solidFill>
                <a:latin typeface="Consolas"/>
              </a:rPr>
              <a:t>:</a:t>
            </a:r>
            <a:r>
              <a:rPr lang="en-US" altLang="zh-TW" sz="1400" dirty="0">
                <a:solidFill>
                  <a:srgbClr val="005F5F"/>
                </a:solidFill>
                <a:latin typeface="Consolas"/>
              </a:rPr>
              <a:t>"</a:t>
            </a:r>
            <a:r>
              <a:rPr lang="en-US" altLang="zh-TW" sz="1400" dirty="0" err="1">
                <a:solidFill>
                  <a:srgbClr val="005F5F"/>
                </a:solidFill>
                <a:latin typeface="Consolas"/>
              </a:rPr>
              <a:t>project_type</a:t>
            </a:r>
            <a:r>
              <a:rPr lang="en-US" altLang="zh-TW" sz="1400" dirty="0">
                <a:solidFill>
                  <a:srgbClr val="005F5F"/>
                </a:solidFill>
                <a:latin typeface="Consolas"/>
              </a:rPr>
              <a:t>"</a:t>
            </a:r>
            <a:r>
              <a:rPr lang="en-US" altLang="zh-TW" sz="1400" dirty="0">
                <a:solidFill>
                  <a:srgbClr val="00005F"/>
                </a:solidFill>
                <a:latin typeface="Consolas"/>
              </a:rPr>
              <a:t>,</a:t>
            </a:r>
            <a:r>
              <a:rPr lang="en-US" altLang="zh-TW" sz="1400" dirty="0">
                <a:solidFill>
                  <a:srgbClr val="005F5F"/>
                </a:solidFill>
                <a:latin typeface="Consolas"/>
              </a:rPr>
              <a:t>"</a:t>
            </a:r>
            <a:r>
              <a:rPr lang="zh-TW" altLang="en-US" sz="1400" dirty="0">
                <a:solidFill>
                  <a:srgbClr val="005F5F"/>
                </a:solidFill>
                <a:latin typeface="Consolas"/>
              </a:rPr>
              <a:t>總決標金額</a:t>
            </a:r>
            <a:r>
              <a:rPr lang="en-US" altLang="zh-TW" sz="1400" dirty="0">
                <a:solidFill>
                  <a:srgbClr val="005F5F"/>
                </a:solidFill>
                <a:latin typeface="Consolas"/>
              </a:rPr>
              <a:t>"</a:t>
            </a:r>
            <a:r>
              <a:rPr lang="en-US" altLang="zh-TW" sz="1400" dirty="0">
                <a:solidFill>
                  <a:srgbClr val="00005F"/>
                </a:solidFill>
                <a:latin typeface="Consolas"/>
              </a:rPr>
              <a:t>:</a:t>
            </a:r>
            <a:r>
              <a:rPr lang="en-US" altLang="zh-TW" sz="1400" dirty="0">
                <a:solidFill>
                  <a:srgbClr val="005F5F"/>
                </a:solidFill>
                <a:latin typeface="Consolas"/>
              </a:rPr>
              <a:t>"</a:t>
            </a:r>
            <a:r>
              <a:rPr lang="en-US" altLang="zh-TW" sz="1400" dirty="0" err="1">
                <a:solidFill>
                  <a:srgbClr val="005F5F"/>
                </a:solidFill>
                <a:latin typeface="Consolas"/>
              </a:rPr>
              <a:t>total_tender_awarding_value</a:t>
            </a:r>
            <a:r>
              <a:rPr lang="en-US" altLang="zh-TW" sz="1400" dirty="0">
                <a:solidFill>
                  <a:srgbClr val="005F5F"/>
                </a:solidFill>
                <a:latin typeface="Consolas"/>
              </a:rPr>
              <a:t>"</a:t>
            </a:r>
            <a:r>
              <a:rPr lang="en-US" altLang="zh-TW" sz="1400" dirty="0">
                <a:solidFill>
                  <a:srgbClr val="00005F"/>
                </a:solidFill>
                <a:latin typeface="Consolas"/>
              </a:rPr>
              <a:t>,</a:t>
            </a:r>
            <a:r>
              <a:rPr lang="en-US" altLang="zh-TW" sz="1400" dirty="0">
                <a:solidFill>
                  <a:srgbClr val="005F5F"/>
                </a:solidFill>
                <a:latin typeface="Consolas"/>
              </a:rPr>
              <a:t>"</a:t>
            </a:r>
            <a:r>
              <a:rPr lang="zh-TW" altLang="en-US" sz="1400" dirty="0">
                <a:solidFill>
                  <a:srgbClr val="005F5F"/>
                </a:solidFill>
                <a:latin typeface="Consolas"/>
              </a:rPr>
              <a:t>底價金額</a:t>
            </a:r>
            <a:r>
              <a:rPr lang="en-US" altLang="zh-TW" sz="1400" dirty="0">
                <a:solidFill>
                  <a:srgbClr val="005F5F"/>
                </a:solidFill>
                <a:latin typeface="Consolas"/>
              </a:rPr>
              <a:t>"</a:t>
            </a:r>
            <a:r>
              <a:rPr lang="en-US" altLang="zh-TW" sz="1400" dirty="0">
                <a:solidFill>
                  <a:srgbClr val="00005F"/>
                </a:solidFill>
                <a:latin typeface="Consolas"/>
              </a:rPr>
              <a:t>:</a:t>
            </a:r>
            <a:r>
              <a:rPr lang="en-US" altLang="zh-TW" sz="1400" dirty="0">
                <a:solidFill>
                  <a:srgbClr val="005F5F"/>
                </a:solidFill>
                <a:latin typeface="Consolas"/>
              </a:rPr>
              <a:t>"</a:t>
            </a:r>
            <a:r>
              <a:rPr lang="en-US" altLang="zh-TW" sz="1400" dirty="0" err="1">
                <a:solidFill>
                  <a:srgbClr val="005F5F"/>
                </a:solidFill>
                <a:latin typeface="Consolas"/>
              </a:rPr>
              <a:t>floor_price_value</a:t>
            </a:r>
            <a:r>
              <a:rPr lang="en-US" altLang="zh-TW" sz="1400" dirty="0">
                <a:solidFill>
                  <a:srgbClr val="005F5F"/>
                </a:solidFill>
                <a:latin typeface="Consolas"/>
              </a:rPr>
              <a:t>"</a:t>
            </a:r>
            <a:r>
              <a:rPr lang="en-US" altLang="zh-TW" sz="1400" dirty="0">
                <a:solidFill>
                  <a:srgbClr val="00005F"/>
                </a:solidFill>
                <a:latin typeface="Consolas"/>
              </a:rPr>
              <a:t>,</a:t>
            </a:r>
            <a:r>
              <a:rPr lang="en-US" altLang="zh-TW" sz="1400" dirty="0">
                <a:solidFill>
                  <a:srgbClr val="005F5F"/>
                </a:solidFill>
                <a:latin typeface="Consolas"/>
              </a:rPr>
              <a:t>"</a:t>
            </a:r>
            <a:r>
              <a:rPr lang="zh-TW" altLang="en-US" sz="1400" dirty="0">
                <a:solidFill>
                  <a:srgbClr val="005F5F"/>
                </a:solidFill>
                <a:latin typeface="Consolas"/>
              </a:rPr>
              <a:t>決標日期</a:t>
            </a:r>
            <a:r>
              <a:rPr lang="en-US" altLang="zh-TW" sz="1400" dirty="0">
                <a:solidFill>
                  <a:srgbClr val="005F5F"/>
                </a:solidFill>
                <a:latin typeface="Consolas"/>
              </a:rPr>
              <a:t>"</a:t>
            </a:r>
            <a:r>
              <a:rPr lang="en-US" altLang="zh-TW" sz="1400" dirty="0">
                <a:solidFill>
                  <a:srgbClr val="00005F"/>
                </a:solidFill>
                <a:latin typeface="Consolas"/>
              </a:rPr>
              <a:t>:</a:t>
            </a:r>
            <a:r>
              <a:rPr lang="en-US" altLang="zh-TW" sz="1400" dirty="0">
                <a:solidFill>
                  <a:srgbClr val="005F5F"/>
                </a:solidFill>
                <a:latin typeface="Consolas"/>
              </a:rPr>
              <a:t>"</a:t>
            </a:r>
            <a:r>
              <a:rPr lang="en-US" altLang="zh-TW" sz="1400" dirty="0" err="1">
                <a:solidFill>
                  <a:srgbClr val="005F5F"/>
                </a:solidFill>
                <a:latin typeface="Consolas"/>
              </a:rPr>
              <a:t>tender_awarding_date</a:t>
            </a:r>
            <a:r>
              <a:rPr lang="en-US" altLang="zh-TW" sz="1400" dirty="0">
                <a:solidFill>
                  <a:srgbClr val="005F5F"/>
                </a:solidFill>
                <a:latin typeface="Consolas"/>
              </a:rPr>
              <a:t>"</a:t>
            </a:r>
            <a:r>
              <a:rPr lang="en-US" altLang="zh-TW" sz="1400" dirty="0">
                <a:solidFill>
                  <a:srgbClr val="00005F"/>
                </a:solidFill>
                <a:latin typeface="Consolas"/>
              </a:rPr>
              <a:t>,</a:t>
            </a:r>
            <a:r>
              <a:rPr lang="en-US" altLang="zh-TW" sz="14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400" dirty="0">
                <a:solidFill>
                  <a:srgbClr val="005F5F"/>
                </a:solidFill>
                <a:latin typeface="Consolas"/>
              </a:rPr>
              <a:t>"</a:t>
            </a:r>
            <a:r>
              <a:rPr lang="en-US" altLang="zh-TW" sz="1400" dirty="0" err="1">
                <a:solidFill>
                  <a:srgbClr val="005F5F"/>
                </a:solidFill>
                <a:latin typeface="Consolas"/>
              </a:rPr>
              <a:t>pkAtmMain</a:t>
            </a:r>
            <a:r>
              <a:rPr lang="en-US" altLang="zh-TW" sz="1400" dirty="0">
                <a:solidFill>
                  <a:srgbClr val="005F5F"/>
                </a:solidFill>
                <a:latin typeface="Consolas"/>
              </a:rPr>
              <a:t>"</a:t>
            </a:r>
            <a:r>
              <a:rPr lang="en-US" altLang="zh-TW" sz="1400" dirty="0">
                <a:solidFill>
                  <a:srgbClr val="00005F"/>
                </a:solidFill>
                <a:latin typeface="Consolas"/>
              </a:rPr>
              <a:t>:</a:t>
            </a:r>
            <a:r>
              <a:rPr lang="en-US" altLang="zh-TW" sz="1400" dirty="0">
                <a:solidFill>
                  <a:srgbClr val="005F5F"/>
                </a:solidFill>
                <a:latin typeface="Consolas"/>
              </a:rPr>
              <a:t>"</a:t>
            </a:r>
            <a:r>
              <a:rPr lang="en-US" altLang="zh-TW" sz="1400" dirty="0" err="1">
                <a:solidFill>
                  <a:srgbClr val="005F5F"/>
                </a:solidFill>
                <a:latin typeface="Consolas"/>
              </a:rPr>
              <a:t>pkAtmMain</a:t>
            </a:r>
            <a:r>
              <a:rPr lang="en-US" altLang="zh-TW" sz="1400" dirty="0">
                <a:solidFill>
                  <a:srgbClr val="005F5F"/>
                </a:solidFill>
                <a:latin typeface="Consolas"/>
              </a:rPr>
              <a:t>"</a:t>
            </a:r>
            <a:r>
              <a:rPr lang="en-US" altLang="zh-TW" sz="1400" dirty="0">
                <a:solidFill>
                  <a:srgbClr val="00005F"/>
                </a:solidFill>
                <a:latin typeface="Consolas"/>
              </a:rPr>
              <a:t>}</a:t>
            </a:r>
            <a:r>
              <a:rPr lang="en-US" altLang="zh-TW" sz="1400" dirty="0">
                <a:solidFill>
                  <a:srgbClr val="5F5F00"/>
                </a:solidFill>
                <a:latin typeface="Consolas"/>
              </a:rPr>
              <a:t> </a:t>
            </a:r>
            <a:endParaRPr lang="en-US" altLang="zh-TW" sz="1400" dirty="0" smtClean="0">
              <a:solidFill>
                <a:srgbClr val="5F5F00"/>
              </a:solidFill>
              <a:latin typeface="Consolas"/>
            </a:endParaRPr>
          </a:p>
          <a:p>
            <a:endParaRPr lang="en-US" altLang="zh-TW" sz="1400" dirty="0">
              <a:solidFill>
                <a:srgbClr val="5F5F00"/>
              </a:solidFill>
              <a:latin typeface="Consolas"/>
            </a:endParaRPr>
          </a:p>
          <a:p>
            <a:r>
              <a:rPr lang="en-US" altLang="zh-TW" sz="1400" dirty="0" err="1" smtClean="0">
                <a:solidFill>
                  <a:srgbClr val="000087"/>
                </a:solidFill>
                <a:latin typeface="Consolas"/>
              </a:rPr>
              <a:t>tender_awards_map</a:t>
            </a:r>
            <a:r>
              <a:rPr lang="en-US" altLang="zh-TW" sz="1400" dirty="0" smtClean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400" dirty="0">
                <a:solidFill>
                  <a:srgbClr val="00005F"/>
                </a:solidFill>
                <a:latin typeface="Consolas"/>
              </a:rPr>
              <a:t>=</a:t>
            </a:r>
            <a:r>
              <a:rPr lang="en-US" altLang="zh-TW" sz="14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400" dirty="0">
                <a:solidFill>
                  <a:srgbClr val="00005F"/>
                </a:solidFill>
                <a:latin typeface="Consolas"/>
              </a:rPr>
              <a:t>{</a:t>
            </a:r>
            <a:r>
              <a:rPr lang="en-US" altLang="zh-TW" sz="1400" dirty="0">
                <a:solidFill>
                  <a:srgbClr val="005F5F"/>
                </a:solidFill>
                <a:latin typeface="Consolas"/>
              </a:rPr>
              <a:t>"</a:t>
            </a:r>
            <a:r>
              <a:rPr lang="zh-TW" altLang="en-US" sz="1400" dirty="0">
                <a:solidFill>
                  <a:srgbClr val="005F5F"/>
                </a:solidFill>
                <a:latin typeface="Consolas"/>
              </a:rPr>
              <a:t>機關代碼</a:t>
            </a:r>
            <a:r>
              <a:rPr lang="en-US" altLang="zh-TW" sz="1400" dirty="0">
                <a:solidFill>
                  <a:srgbClr val="005F5F"/>
                </a:solidFill>
                <a:latin typeface="Consolas"/>
              </a:rPr>
              <a:t>"</a:t>
            </a:r>
            <a:r>
              <a:rPr lang="en-US" altLang="zh-TW" sz="1400" dirty="0">
                <a:solidFill>
                  <a:srgbClr val="00005F"/>
                </a:solidFill>
                <a:latin typeface="Consolas"/>
              </a:rPr>
              <a:t>:</a:t>
            </a:r>
            <a:r>
              <a:rPr lang="en-US" altLang="zh-TW" sz="1400" dirty="0" err="1">
                <a:solidFill>
                  <a:srgbClr val="000087"/>
                </a:solidFill>
                <a:latin typeface="Consolas"/>
              </a:rPr>
              <a:t>remove_space</a:t>
            </a:r>
            <a:r>
              <a:rPr lang="en-US" altLang="zh-TW" sz="1400" dirty="0">
                <a:solidFill>
                  <a:srgbClr val="00005F"/>
                </a:solidFill>
                <a:latin typeface="Consolas"/>
              </a:rPr>
              <a:t>,</a:t>
            </a:r>
            <a:r>
              <a:rPr lang="en-US" altLang="zh-TW" sz="14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400" dirty="0">
                <a:solidFill>
                  <a:srgbClr val="005F5F"/>
                </a:solidFill>
                <a:latin typeface="Consolas"/>
              </a:rPr>
              <a:t>"</a:t>
            </a:r>
            <a:r>
              <a:rPr lang="zh-TW" altLang="en-US" sz="1400" dirty="0">
                <a:solidFill>
                  <a:srgbClr val="005F5F"/>
                </a:solidFill>
                <a:latin typeface="Consolas"/>
              </a:rPr>
              <a:t>機關名稱</a:t>
            </a:r>
            <a:r>
              <a:rPr lang="en-US" altLang="zh-TW" sz="1400" dirty="0">
                <a:solidFill>
                  <a:srgbClr val="005F5F"/>
                </a:solidFill>
                <a:latin typeface="Consolas"/>
              </a:rPr>
              <a:t>"</a:t>
            </a:r>
            <a:r>
              <a:rPr lang="en-US" altLang="zh-TW" sz="1400" dirty="0">
                <a:solidFill>
                  <a:srgbClr val="00005F"/>
                </a:solidFill>
                <a:latin typeface="Consolas"/>
              </a:rPr>
              <a:t>:</a:t>
            </a:r>
            <a:r>
              <a:rPr lang="en-US" altLang="zh-TW" sz="1400" dirty="0" err="1">
                <a:solidFill>
                  <a:srgbClr val="000087"/>
                </a:solidFill>
                <a:latin typeface="Consolas"/>
              </a:rPr>
              <a:t>remove_space</a:t>
            </a:r>
            <a:r>
              <a:rPr lang="en-US" altLang="zh-TW" sz="1400" dirty="0">
                <a:solidFill>
                  <a:srgbClr val="00005F"/>
                </a:solidFill>
                <a:latin typeface="Consolas"/>
              </a:rPr>
              <a:t>,</a:t>
            </a:r>
            <a:r>
              <a:rPr lang="en-US" altLang="zh-TW" sz="14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400" dirty="0">
                <a:solidFill>
                  <a:srgbClr val="005F5F"/>
                </a:solidFill>
                <a:latin typeface="Consolas"/>
              </a:rPr>
              <a:t>"</a:t>
            </a:r>
            <a:r>
              <a:rPr lang="zh-TW" altLang="en-US" sz="1400" dirty="0">
                <a:solidFill>
                  <a:srgbClr val="005F5F"/>
                </a:solidFill>
                <a:latin typeface="Consolas"/>
              </a:rPr>
              <a:t>標案案號</a:t>
            </a:r>
            <a:r>
              <a:rPr lang="en-US" altLang="zh-TW" sz="1400" dirty="0">
                <a:solidFill>
                  <a:srgbClr val="005F5F"/>
                </a:solidFill>
                <a:latin typeface="Consolas"/>
              </a:rPr>
              <a:t>"</a:t>
            </a:r>
            <a:r>
              <a:rPr lang="en-US" altLang="zh-TW" sz="1400" dirty="0">
                <a:solidFill>
                  <a:srgbClr val="00005F"/>
                </a:solidFill>
                <a:latin typeface="Consolas"/>
              </a:rPr>
              <a:t>:</a:t>
            </a:r>
            <a:r>
              <a:rPr lang="en-US" altLang="zh-TW" sz="1400" dirty="0" err="1">
                <a:solidFill>
                  <a:srgbClr val="000087"/>
                </a:solidFill>
                <a:latin typeface="Consolas"/>
              </a:rPr>
              <a:t>remove_space</a:t>
            </a:r>
            <a:r>
              <a:rPr lang="en-US" altLang="zh-TW" sz="1400" dirty="0">
                <a:solidFill>
                  <a:srgbClr val="00005F"/>
                </a:solidFill>
                <a:latin typeface="Consolas"/>
              </a:rPr>
              <a:t>,</a:t>
            </a:r>
            <a:r>
              <a:rPr lang="en-US" altLang="zh-TW" sz="1400" dirty="0">
                <a:solidFill>
                  <a:srgbClr val="5F5F00"/>
                </a:solidFill>
                <a:latin typeface="Consolas"/>
              </a:rPr>
              <a:t> \ </a:t>
            </a:r>
            <a:r>
              <a:rPr lang="en-US" altLang="zh-TW" sz="1400" dirty="0">
                <a:solidFill>
                  <a:srgbClr val="005F5F"/>
                </a:solidFill>
                <a:latin typeface="Consolas"/>
              </a:rPr>
              <a:t>"</a:t>
            </a:r>
            <a:r>
              <a:rPr lang="zh-TW" altLang="en-US" sz="1400" dirty="0">
                <a:solidFill>
                  <a:srgbClr val="005F5F"/>
                </a:solidFill>
                <a:latin typeface="Consolas"/>
              </a:rPr>
              <a:t>招標方式</a:t>
            </a:r>
            <a:r>
              <a:rPr lang="en-US" altLang="zh-TW" sz="1400" dirty="0">
                <a:solidFill>
                  <a:srgbClr val="005F5F"/>
                </a:solidFill>
                <a:latin typeface="Consolas"/>
              </a:rPr>
              <a:t>"</a:t>
            </a:r>
            <a:r>
              <a:rPr lang="en-US" altLang="zh-TW" sz="1400" dirty="0">
                <a:solidFill>
                  <a:srgbClr val="00005F"/>
                </a:solidFill>
                <a:latin typeface="Consolas"/>
              </a:rPr>
              <a:t>:</a:t>
            </a:r>
            <a:r>
              <a:rPr lang="en-US" altLang="zh-TW" sz="1400" dirty="0" err="1">
                <a:solidFill>
                  <a:srgbClr val="000087"/>
                </a:solidFill>
                <a:latin typeface="Consolas"/>
              </a:rPr>
              <a:t>remove_space</a:t>
            </a:r>
            <a:r>
              <a:rPr lang="en-US" altLang="zh-TW" sz="1400" dirty="0">
                <a:solidFill>
                  <a:srgbClr val="00005F"/>
                </a:solidFill>
                <a:latin typeface="Consolas"/>
              </a:rPr>
              <a:t>,</a:t>
            </a:r>
            <a:r>
              <a:rPr lang="en-US" altLang="zh-TW" sz="1400" dirty="0">
                <a:solidFill>
                  <a:srgbClr val="005F5F"/>
                </a:solidFill>
                <a:latin typeface="Consolas"/>
              </a:rPr>
              <a:t>"</a:t>
            </a:r>
            <a:r>
              <a:rPr lang="zh-TW" altLang="en-US" sz="1400" dirty="0">
                <a:solidFill>
                  <a:srgbClr val="005F5F"/>
                </a:solidFill>
                <a:latin typeface="Consolas"/>
              </a:rPr>
              <a:t>決標方式</a:t>
            </a:r>
            <a:r>
              <a:rPr lang="en-US" altLang="zh-TW" sz="1400" dirty="0">
                <a:solidFill>
                  <a:srgbClr val="005F5F"/>
                </a:solidFill>
                <a:latin typeface="Consolas"/>
              </a:rPr>
              <a:t>"</a:t>
            </a:r>
            <a:r>
              <a:rPr lang="en-US" altLang="zh-TW" sz="1400" dirty="0">
                <a:solidFill>
                  <a:srgbClr val="00005F"/>
                </a:solidFill>
                <a:latin typeface="Consolas"/>
              </a:rPr>
              <a:t>:</a:t>
            </a:r>
            <a:r>
              <a:rPr lang="en-US" altLang="zh-TW" sz="1400" dirty="0" err="1">
                <a:solidFill>
                  <a:srgbClr val="000087"/>
                </a:solidFill>
                <a:latin typeface="Consolas"/>
              </a:rPr>
              <a:t>remove_space</a:t>
            </a:r>
            <a:r>
              <a:rPr lang="en-US" altLang="zh-TW" sz="1400" dirty="0">
                <a:solidFill>
                  <a:srgbClr val="00005F"/>
                </a:solidFill>
                <a:latin typeface="Consolas"/>
              </a:rPr>
              <a:t>,</a:t>
            </a:r>
            <a:r>
              <a:rPr lang="en-US" altLang="zh-TW" sz="1400" dirty="0">
                <a:solidFill>
                  <a:srgbClr val="005F5F"/>
                </a:solidFill>
                <a:latin typeface="Consolas"/>
              </a:rPr>
              <a:t>"</a:t>
            </a:r>
            <a:r>
              <a:rPr lang="zh-TW" altLang="en-US" sz="1400" dirty="0">
                <a:solidFill>
                  <a:srgbClr val="005F5F"/>
                </a:solidFill>
                <a:latin typeface="Consolas"/>
              </a:rPr>
              <a:t>標案名稱</a:t>
            </a:r>
            <a:r>
              <a:rPr lang="en-US" altLang="zh-TW" sz="1400" dirty="0">
                <a:solidFill>
                  <a:srgbClr val="005F5F"/>
                </a:solidFill>
                <a:latin typeface="Consolas"/>
              </a:rPr>
              <a:t>"</a:t>
            </a:r>
            <a:r>
              <a:rPr lang="en-US" altLang="zh-TW" sz="1400" dirty="0">
                <a:solidFill>
                  <a:srgbClr val="00005F"/>
                </a:solidFill>
                <a:latin typeface="Consolas"/>
              </a:rPr>
              <a:t>:</a:t>
            </a:r>
            <a:r>
              <a:rPr lang="en-US" altLang="zh-TW" sz="1400" dirty="0" err="1">
                <a:solidFill>
                  <a:srgbClr val="000087"/>
                </a:solidFill>
                <a:latin typeface="Consolas"/>
              </a:rPr>
              <a:t>remove_space</a:t>
            </a:r>
            <a:r>
              <a:rPr lang="en-US" altLang="zh-TW" sz="1400" dirty="0">
                <a:solidFill>
                  <a:srgbClr val="00005F"/>
                </a:solidFill>
                <a:latin typeface="Consolas"/>
              </a:rPr>
              <a:t>,</a:t>
            </a:r>
            <a:r>
              <a:rPr lang="en-US" altLang="zh-TW" sz="14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400" dirty="0">
                <a:solidFill>
                  <a:srgbClr val="005F5F"/>
                </a:solidFill>
                <a:latin typeface="Consolas"/>
              </a:rPr>
              <a:t>"</a:t>
            </a:r>
            <a:r>
              <a:rPr lang="zh-TW" altLang="en-US" sz="1400" dirty="0">
                <a:solidFill>
                  <a:srgbClr val="005F5F"/>
                </a:solidFill>
                <a:latin typeface="Consolas"/>
              </a:rPr>
              <a:t>決標資料類別</a:t>
            </a:r>
            <a:r>
              <a:rPr lang="en-US" altLang="zh-TW" sz="1400" dirty="0">
                <a:solidFill>
                  <a:srgbClr val="005F5F"/>
                </a:solidFill>
                <a:latin typeface="Consolas"/>
              </a:rPr>
              <a:t>"</a:t>
            </a:r>
            <a:r>
              <a:rPr lang="en-US" altLang="zh-TW" sz="1400" dirty="0">
                <a:solidFill>
                  <a:srgbClr val="00005F"/>
                </a:solidFill>
                <a:latin typeface="Consolas"/>
              </a:rPr>
              <a:t>:</a:t>
            </a:r>
            <a:r>
              <a:rPr lang="en-US" altLang="zh-TW" sz="1400" dirty="0" err="1">
                <a:solidFill>
                  <a:srgbClr val="000087"/>
                </a:solidFill>
                <a:latin typeface="Consolas"/>
              </a:rPr>
              <a:t>remove_space</a:t>
            </a:r>
            <a:r>
              <a:rPr lang="en-US" altLang="zh-TW" sz="1400" dirty="0">
                <a:solidFill>
                  <a:srgbClr val="00005F"/>
                </a:solidFill>
                <a:latin typeface="Consolas"/>
              </a:rPr>
              <a:t>,</a:t>
            </a:r>
            <a:r>
              <a:rPr lang="en-US" altLang="zh-TW" sz="1400" dirty="0">
                <a:solidFill>
                  <a:srgbClr val="5F5F00"/>
                </a:solidFill>
                <a:latin typeface="Consolas"/>
              </a:rPr>
              <a:t> \ </a:t>
            </a:r>
            <a:r>
              <a:rPr lang="en-US" altLang="zh-TW" sz="1400" dirty="0">
                <a:solidFill>
                  <a:srgbClr val="005F5F"/>
                </a:solidFill>
                <a:latin typeface="Consolas"/>
              </a:rPr>
              <a:t>"</a:t>
            </a:r>
            <a:r>
              <a:rPr lang="zh-TW" altLang="en-US" sz="1400" dirty="0">
                <a:solidFill>
                  <a:srgbClr val="005F5F"/>
                </a:solidFill>
                <a:latin typeface="Consolas"/>
              </a:rPr>
              <a:t>標的分類</a:t>
            </a:r>
            <a:r>
              <a:rPr lang="en-US" altLang="zh-TW" sz="1400" dirty="0">
                <a:solidFill>
                  <a:srgbClr val="005F5F"/>
                </a:solidFill>
                <a:latin typeface="Consolas"/>
              </a:rPr>
              <a:t>"</a:t>
            </a:r>
            <a:r>
              <a:rPr lang="en-US" altLang="zh-TW" sz="1400" dirty="0">
                <a:solidFill>
                  <a:srgbClr val="00005F"/>
                </a:solidFill>
                <a:latin typeface="Consolas"/>
              </a:rPr>
              <a:t>:</a:t>
            </a:r>
            <a:r>
              <a:rPr lang="en-US" altLang="zh-TW" sz="1400" dirty="0" err="1">
                <a:solidFill>
                  <a:srgbClr val="000087"/>
                </a:solidFill>
                <a:latin typeface="Consolas"/>
              </a:rPr>
              <a:t>unescape_conversion</a:t>
            </a:r>
            <a:r>
              <a:rPr lang="en-US" altLang="zh-TW" sz="1400" dirty="0">
                <a:solidFill>
                  <a:srgbClr val="00005F"/>
                </a:solidFill>
                <a:latin typeface="Consolas"/>
              </a:rPr>
              <a:t>,</a:t>
            </a:r>
            <a:r>
              <a:rPr lang="en-US" altLang="zh-TW" sz="14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400" dirty="0">
                <a:solidFill>
                  <a:srgbClr val="005F5F"/>
                </a:solidFill>
                <a:latin typeface="Consolas"/>
              </a:rPr>
              <a:t>"</a:t>
            </a:r>
            <a:r>
              <a:rPr lang="zh-TW" altLang="en-US" sz="1400" dirty="0">
                <a:solidFill>
                  <a:srgbClr val="005F5F"/>
                </a:solidFill>
                <a:latin typeface="Consolas"/>
              </a:rPr>
              <a:t>預算金額</a:t>
            </a:r>
            <a:r>
              <a:rPr lang="en-US" altLang="zh-TW" sz="1400" dirty="0">
                <a:solidFill>
                  <a:srgbClr val="005F5F"/>
                </a:solidFill>
                <a:latin typeface="Consolas"/>
              </a:rPr>
              <a:t>"</a:t>
            </a:r>
            <a:r>
              <a:rPr lang="en-US" altLang="zh-TW" sz="1400" dirty="0">
                <a:solidFill>
                  <a:srgbClr val="00005F"/>
                </a:solidFill>
                <a:latin typeface="Consolas"/>
              </a:rPr>
              <a:t>:</a:t>
            </a:r>
            <a:r>
              <a:rPr lang="en-US" altLang="zh-TW" sz="1400" dirty="0" err="1">
                <a:solidFill>
                  <a:srgbClr val="000087"/>
                </a:solidFill>
                <a:latin typeface="Consolas"/>
              </a:rPr>
              <a:t>money_conversion</a:t>
            </a:r>
            <a:r>
              <a:rPr lang="en-US" altLang="zh-TW" sz="1400" dirty="0">
                <a:solidFill>
                  <a:srgbClr val="00005F"/>
                </a:solidFill>
                <a:latin typeface="Consolas"/>
              </a:rPr>
              <a:t>,</a:t>
            </a:r>
            <a:r>
              <a:rPr lang="en-US" altLang="zh-TW" sz="14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400" dirty="0">
                <a:solidFill>
                  <a:srgbClr val="005F5F"/>
                </a:solidFill>
                <a:latin typeface="Consolas"/>
              </a:rPr>
              <a:t>"</a:t>
            </a:r>
            <a:r>
              <a:rPr lang="zh-TW" altLang="en-US" sz="1400" dirty="0">
                <a:solidFill>
                  <a:srgbClr val="005F5F"/>
                </a:solidFill>
                <a:latin typeface="Consolas"/>
              </a:rPr>
              <a:t>開標時間</a:t>
            </a:r>
            <a:r>
              <a:rPr lang="en-US" altLang="zh-TW" sz="1400" dirty="0">
                <a:solidFill>
                  <a:srgbClr val="005F5F"/>
                </a:solidFill>
                <a:latin typeface="Consolas"/>
              </a:rPr>
              <a:t>"</a:t>
            </a:r>
            <a:r>
              <a:rPr lang="en-US" altLang="zh-TW" sz="1400" dirty="0">
                <a:solidFill>
                  <a:srgbClr val="00005F"/>
                </a:solidFill>
                <a:latin typeface="Consolas"/>
              </a:rPr>
              <a:t>:</a:t>
            </a:r>
            <a:r>
              <a:rPr lang="en-US" altLang="zh-TW" sz="1400" dirty="0" err="1">
                <a:solidFill>
                  <a:srgbClr val="000087"/>
                </a:solidFill>
                <a:latin typeface="Consolas"/>
              </a:rPr>
              <a:t>date_conversion</a:t>
            </a:r>
            <a:r>
              <a:rPr lang="en-US" altLang="zh-TW" sz="1400" dirty="0">
                <a:solidFill>
                  <a:srgbClr val="00005F"/>
                </a:solidFill>
                <a:latin typeface="Consolas"/>
              </a:rPr>
              <a:t>,</a:t>
            </a:r>
            <a:r>
              <a:rPr lang="en-US" altLang="zh-TW" sz="1400" dirty="0">
                <a:solidFill>
                  <a:srgbClr val="005F5F"/>
                </a:solidFill>
                <a:latin typeface="Consolas"/>
              </a:rPr>
              <a:t>"</a:t>
            </a:r>
            <a:r>
              <a:rPr lang="zh-TW" altLang="en-US" sz="1400" dirty="0">
                <a:solidFill>
                  <a:srgbClr val="005F5F"/>
                </a:solidFill>
                <a:latin typeface="Consolas"/>
              </a:rPr>
              <a:t>歸屬計畫類別</a:t>
            </a:r>
            <a:r>
              <a:rPr lang="en-US" altLang="zh-TW" sz="1400" dirty="0">
                <a:solidFill>
                  <a:srgbClr val="005F5F"/>
                </a:solidFill>
                <a:latin typeface="Consolas"/>
              </a:rPr>
              <a:t>"</a:t>
            </a:r>
            <a:r>
              <a:rPr lang="en-US" altLang="zh-TW" sz="1400" dirty="0">
                <a:solidFill>
                  <a:srgbClr val="00005F"/>
                </a:solidFill>
                <a:latin typeface="Consolas"/>
              </a:rPr>
              <a:t>:</a:t>
            </a:r>
            <a:r>
              <a:rPr lang="en-US" altLang="zh-TW" sz="1400" dirty="0" err="1">
                <a:solidFill>
                  <a:srgbClr val="000087"/>
                </a:solidFill>
                <a:latin typeface="Consolas"/>
              </a:rPr>
              <a:t>remove_space</a:t>
            </a:r>
            <a:r>
              <a:rPr lang="en-US" altLang="zh-TW" sz="1400" dirty="0">
                <a:solidFill>
                  <a:srgbClr val="00005F"/>
                </a:solidFill>
                <a:latin typeface="Consolas"/>
              </a:rPr>
              <a:t>,</a:t>
            </a:r>
            <a:r>
              <a:rPr lang="en-US" altLang="zh-TW" sz="1400" dirty="0">
                <a:solidFill>
                  <a:srgbClr val="5F5F00"/>
                </a:solidFill>
                <a:latin typeface="Consolas"/>
              </a:rPr>
              <a:t> \ </a:t>
            </a:r>
            <a:r>
              <a:rPr lang="en-US" altLang="zh-TW" sz="1400" dirty="0">
                <a:solidFill>
                  <a:srgbClr val="005F5F"/>
                </a:solidFill>
                <a:latin typeface="Consolas"/>
              </a:rPr>
              <a:t>"</a:t>
            </a:r>
            <a:r>
              <a:rPr lang="zh-TW" altLang="en-US" sz="1400" dirty="0">
                <a:solidFill>
                  <a:srgbClr val="005F5F"/>
                </a:solidFill>
                <a:latin typeface="Consolas"/>
              </a:rPr>
              <a:t>總決標金額</a:t>
            </a:r>
            <a:r>
              <a:rPr lang="en-US" altLang="zh-TW" sz="1400" dirty="0">
                <a:solidFill>
                  <a:srgbClr val="005F5F"/>
                </a:solidFill>
                <a:latin typeface="Consolas"/>
              </a:rPr>
              <a:t>"</a:t>
            </a:r>
            <a:r>
              <a:rPr lang="en-US" altLang="zh-TW" sz="1400" dirty="0">
                <a:solidFill>
                  <a:srgbClr val="00005F"/>
                </a:solidFill>
                <a:latin typeface="Consolas"/>
              </a:rPr>
              <a:t>:</a:t>
            </a:r>
            <a:r>
              <a:rPr lang="en-US" altLang="zh-TW" sz="1400" dirty="0" err="1">
                <a:solidFill>
                  <a:srgbClr val="000087"/>
                </a:solidFill>
                <a:latin typeface="Consolas"/>
              </a:rPr>
              <a:t>money_conversion</a:t>
            </a:r>
            <a:r>
              <a:rPr lang="en-US" altLang="zh-TW" sz="1400" dirty="0">
                <a:solidFill>
                  <a:srgbClr val="00005F"/>
                </a:solidFill>
                <a:latin typeface="Consolas"/>
              </a:rPr>
              <a:t>,</a:t>
            </a:r>
            <a:r>
              <a:rPr lang="en-US" altLang="zh-TW" sz="1400" dirty="0">
                <a:solidFill>
                  <a:srgbClr val="005F5F"/>
                </a:solidFill>
                <a:latin typeface="Consolas"/>
              </a:rPr>
              <a:t>"</a:t>
            </a:r>
            <a:r>
              <a:rPr lang="zh-TW" altLang="en-US" sz="1400" dirty="0">
                <a:solidFill>
                  <a:srgbClr val="005F5F"/>
                </a:solidFill>
                <a:latin typeface="Consolas"/>
              </a:rPr>
              <a:t>底價金額</a:t>
            </a:r>
            <a:r>
              <a:rPr lang="en-US" altLang="zh-TW" sz="1400" dirty="0">
                <a:solidFill>
                  <a:srgbClr val="005F5F"/>
                </a:solidFill>
                <a:latin typeface="Consolas"/>
              </a:rPr>
              <a:t>"</a:t>
            </a:r>
            <a:r>
              <a:rPr lang="en-US" altLang="zh-TW" sz="1400" dirty="0">
                <a:solidFill>
                  <a:srgbClr val="00005F"/>
                </a:solidFill>
                <a:latin typeface="Consolas"/>
              </a:rPr>
              <a:t>:</a:t>
            </a:r>
            <a:r>
              <a:rPr lang="en-US" altLang="zh-TW" sz="1400" dirty="0" err="1">
                <a:solidFill>
                  <a:srgbClr val="000087"/>
                </a:solidFill>
                <a:latin typeface="Consolas"/>
              </a:rPr>
              <a:t>money_conversion</a:t>
            </a:r>
            <a:r>
              <a:rPr lang="en-US" altLang="zh-TW" sz="1400" dirty="0">
                <a:solidFill>
                  <a:srgbClr val="00005F"/>
                </a:solidFill>
                <a:latin typeface="Consolas"/>
              </a:rPr>
              <a:t>,</a:t>
            </a:r>
            <a:r>
              <a:rPr lang="en-US" altLang="zh-TW" sz="1400" dirty="0">
                <a:solidFill>
                  <a:srgbClr val="005F5F"/>
                </a:solidFill>
                <a:latin typeface="Consolas"/>
              </a:rPr>
              <a:t>"</a:t>
            </a:r>
            <a:r>
              <a:rPr lang="zh-TW" altLang="en-US" sz="1400" dirty="0">
                <a:solidFill>
                  <a:srgbClr val="005F5F"/>
                </a:solidFill>
                <a:latin typeface="Consolas"/>
              </a:rPr>
              <a:t>決標日期</a:t>
            </a:r>
            <a:r>
              <a:rPr lang="en-US" altLang="zh-TW" sz="1400" dirty="0">
                <a:solidFill>
                  <a:srgbClr val="005F5F"/>
                </a:solidFill>
                <a:latin typeface="Consolas"/>
              </a:rPr>
              <a:t>"</a:t>
            </a:r>
            <a:r>
              <a:rPr lang="en-US" altLang="zh-TW" sz="1400" dirty="0">
                <a:solidFill>
                  <a:srgbClr val="00005F"/>
                </a:solidFill>
                <a:latin typeface="Consolas"/>
              </a:rPr>
              <a:t>:</a:t>
            </a:r>
            <a:r>
              <a:rPr lang="en-US" altLang="zh-TW" sz="1400" dirty="0" err="1">
                <a:solidFill>
                  <a:srgbClr val="000087"/>
                </a:solidFill>
                <a:latin typeface="Consolas"/>
              </a:rPr>
              <a:t>date_conversion</a:t>
            </a:r>
            <a:r>
              <a:rPr lang="en-US" altLang="zh-TW" sz="1400" dirty="0">
                <a:solidFill>
                  <a:srgbClr val="00005F"/>
                </a:solidFill>
                <a:latin typeface="Consolas"/>
              </a:rPr>
              <a:t>,</a:t>
            </a:r>
            <a:r>
              <a:rPr lang="en-US" altLang="zh-TW" sz="14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400" dirty="0">
                <a:solidFill>
                  <a:srgbClr val="005F5F"/>
                </a:solidFill>
                <a:latin typeface="Consolas"/>
              </a:rPr>
              <a:t>"</a:t>
            </a:r>
            <a:r>
              <a:rPr lang="zh-TW" altLang="en-US" sz="1400" dirty="0">
                <a:solidFill>
                  <a:srgbClr val="005F5F"/>
                </a:solidFill>
                <a:latin typeface="Consolas"/>
              </a:rPr>
              <a:t>決標公告日期</a:t>
            </a:r>
            <a:r>
              <a:rPr lang="en-US" altLang="zh-TW" sz="1400" dirty="0">
                <a:solidFill>
                  <a:srgbClr val="005F5F"/>
                </a:solidFill>
                <a:latin typeface="Consolas"/>
              </a:rPr>
              <a:t>"</a:t>
            </a:r>
            <a:r>
              <a:rPr lang="en-US" altLang="zh-TW" sz="1400" dirty="0">
                <a:solidFill>
                  <a:srgbClr val="00005F"/>
                </a:solidFill>
                <a:latin typeface="Consolas"/>
              </a:rPr>
              <a:t>:</a:t>
            </a:r>
            <a:r>
              <a:rPr lang="en-US" altLang="zh-TW" sz="1400" dirty="0" err="1">
                <a:solidFill>
                  <a:srgbClr val="000087"/>
                </a:solidFill>
                <a:latin typeface="Consolas"/>
              </a:rPr>
              <a:t>date_conversion</a:t>
            </a:r>
            <a:r>
              <a:rPr lang="en-US" altLang="zh-TW" sz="1400" dirty="0">
                <a:solidFill>
                  <a:srgbClr val="00005F"/>
                </a:solidFill>
                <a:latin typeface="Consolas"/>
              </a:rPr>
              <a:t>}</a:t>
            </a:r>
            <a:r>
              <a:rPr lang="en-US" altLang="zh-TW" sz="1400" dirty="0">
                <a:solidFill>
                  <a:srgbClr val="5F5F00"/>
                </a:solidFill>
                <a:latin typeface="Consolas"/>
              </a:rPr>
              <a:t> </a:t>
            </a:r>
            <a:endParaRPr lang="en-US" altLang="zh-TW" sz="1400" dirty="0" smtClean="0">
              <a:solidFill>
                <a:srgbClr val="5F5F00"/>
              </a:solidFill>
              <a:latin typeface="Consolas"/>
            </a:endParaRPr>
          </a:p>
          <a:p>
            <a:endParaRPr lang="en-US" altLang="zh-TW" sz="1400" dirty="0" smtClean="0">
              <a:solidFill>
                <a:srgbClr val="000087"/>
              </a:solidFill>
              <a:latin typeface="Consolas"/>
            </a:endParaRPr>
          </a:p>
          <a:p>
            <a:r>
              <a:rPr lang="en-US" altLang="zh-TW" sz="1400" dirty="0" err="1" smtClean="0">
                <a:solidFill>
                  <a:srgbClr val="000087"/>
                </a:solidFill>
                <a:latin typeface="Consolas"/>
              </a:rPr>
              <a:t>tender_award_item_map</a:t>
            </a:r>
            <a:r>
              <a:rPr lang="en-US" altLang="zh-TW" sz="1400" dirty="0" smtClean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400" dirty="0">
                <a:solidFill>
                  <a:srgbClr val="00005F"/>
                </a:solidFill>
                <a:latin typeface="Consolas"/>
              </a:rPr>
              <a:t>=</a:t>
            </a:r>
            <a:r>
              <a:rPr lang="en-US" altLang="zh-TW" sz="14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400" dirty="0">
                <a:solidFill>
                  <a:srgbClr val="00005F"/>
                </a:solidFill>
                <a:latin typeface="Consolas"/>
              </a:rPr>
              <a:t>{</a:t>
            </a:r>
            <a:r>
              <a:rPr lang="en-US" altLang="zh-TW" sz="1400" dirty="0">
                <a:solidFill>
                  <a:srgbClr val="005F5F"/>
                </a:solidFill>
                <a:latin typeface="Consolas"/>
              </a:rPr>
              <a:t>"</a:t>
            </a:r>
            <a:r>
              <a:rPr lang="zh-TW" altLang="en-US" sz="1400" dirty="0">
                <a:solidFill>
                  <a:srgbClr val="005F5F"/>
                </a:solidFill>
                <a:latin typeface="Consolas"/>
              </a:rPr>
              <a:t>得標廠商</a:t>
            </a:r>
            <a:r>
              <a:rPr lang="en-US" altLang="zh-TW" sz="1400" dirty="0">
                <a:solidFill>
                  <a:srgbClr val="005F5F"/>
                </a:solidFill>
                <a:latin typeface="Consolas"/>
              </a:rPr>
              <a:t>"</a:t>
            </a:r>
            <a:r>
              <a:rPr lang="en-US" altLang="zh-TW" sz="1400" dirty="0">
                <a:solidFill>
                  <a:srgbClr val="00005F"/>
                </a:solidFill>
                <a:latin typeface="Consolas"/>
              </a:rPr>
              <a:t>:</a:t>
            </a:r>
            <a:r>
              <a:rPr lang="en-US" altLang="zh-TW" sz="1400" dirty="0">
                <a:solidFill>
                  <a:srgbClr val="005F5F"/>
                </a:solidFill>
                <a:latin typeface="Consolas"/>
              </a:rPr>
              <a:t>"</a:t>
            </a:r>
            <a:r>
              <a:rPr lang="en-US" altLang="zh-TW" sz="1400" dirty="0" err="1">
                <a:solidFill>
                  <a:srgbClr val="005F5F"/>
                </a:solidFill>
                <a:latin typeface="Consolas"/>
              </a:rPr>
              <a:t>awarded_tenderer</a:t>
            </a:r>
            <a:r>
              <a:rPr lang="en-US" altLang="zh-TW" sz="1400" dirty="0">
                <a:solidFill>
                  <a:srgbClr val="005F5F"/>
                </a:solidFill>
                <a:latin typeface="Consolas"/>
              </a:rPr>
              <a:t>"</a:t>
            </a:r>
            <a:r>
              <a:rPr lang="en-US" altLang="zh-TW" sz="1400" dirty="0">
                <a:solidFill>
                  <a:srgbClr val="00005F"/>
                </a:solidFill>
                <a:latin typeface="Consolas"/>
              </a:rPr>
              <a:t>,</a:t>
            </a:r>
            <a:r>
              <a:rPr lang="en-US" altLang="zh-TW" sz="14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400" dirty="0">
                <a:solidFill>
                  <a:srgbClr val="005F5F"/>
                </a:solidFill>
                <a:latin typeface="Consolas"/>
              </a:rPr>
              <a:t>"</a:t>
            </a:r>
            <a:r>
              <a:rPr lang="zh-TW" altLang="en-US" sz="1400" dirty="0">
                <a:solidFill>
                  <a:srgbClr val="005F5F"/>
                </a:solidFill>
                <a:latin typeface="Consolas"/>
              </a:rPr>
              <a:t>預估需求數量</a:t>
            </a:r>
            <a:r>
              <a:rPr lang="en-US" altLang="zh-TW" sz="1400" dirty="0">
                <a:solidFill>
                  <a:srgbClr val="005F5F"/>
                </a:solidFill>
                <a:latin typeface="Consolas"/>
              </a:rPr>
              <a:t>"</a:t>
            </a:r>
            <a:r>
              <a:rPr lang="en-US" altLang="zh-TW" sz="1400" dirty="0">
                <a:solidFill>
                  <a:srgbClr val="00005F"/>
                </a:solidFill>
                <a:latin typeface="Consolas"/>
              </a:rPr>
              <a:t>:</a:t>
            </a:r>
            <a:r>
              <a:rPr lang="en-US" altLang="zh-TW" sz="1400" dirty="0">
                <a:solidFill>
                  <a:srgbClr val="005F5F"/>
                </a:solidFill>
                <a:latin typeface="Consolas"/>
              </a:rPr>
              <a:t>"</a:t>
            </a:r>
            <a:r>
              <a:rPr lang="en-US" altLang="zh-TW" sz="1400" dirty="0" err="1">
                <a:solidFill>
                  <a:srgbClr val="005F5F"/>
                </a:solidFill>
                <a:latin typeface="Consolas"/>
              </a:rPr>
              <a:t>request_number</a:t>
            </a:r>
            <a:r>
              <a:rPr lang="en-US" altLang="zh-TW" sz="1400" dirty="0">
                <a:solidFill>
                  <a:srgbClr val="005F5F"/>
                </a:solidFill>
                <a:latin typeface="Consolas"/>
              </a:rPr>
              <a:t>"</a:t>
            </a:r>
            <a:r>
              <a:rPr lang="en-US" altLang="zh-TW" sz="1400" dirty="0">
                <a:solidFill>
                  <a:srgbClr val="00005F"/>
                </a:solidFill>
                <a:latin typeface="Consolas"/>
              </a:rPr>
              <a:t>,</a:t>
            </a:r>
            <a:r>
              <a:rPr lang="en-US" altLang="zh-TW" sz="14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400" dirty="0">
                <a:solidFill>
                  <a:srgbClr val="005F5F"/>
                </a:solidFill>
                <a:latin typeface="Consolas"/>
              </a:rPr>
              <a:t>"</a:t>
            </a:r>
            <a:r>
              <a:rPr lang="zh-TW" altLang="en-US" sz="1400" dirty="0">
                <a:solidFill>
                  <a:srgbClr val="005F5F"/>
                </a:solidFill>
                <a:latin typeface="Consolas"/>
              </a:rPr>
              <a:t>決標金額</a:t>
            </a:r>
            <a:r>
              <a:rPr lang="en-US" altLang="zh-TW" sz="1400" dirty="0">
                <a:solidFill>
                  <a:srgbClr val="005F5F"/>
                </a:solidFill>
                <a:latin typeface="Consolas"/>
              </a:rPr>
              <a:t>"</a:t>
            </a:r>
            <a:r>
              <a:rPr lang="en-US" altLang="zh-TW" sz="1400" dirty="0">
                <a:solidFill>
                  <a:srgbClr val="00005F"/>
                </a:solidFill>
                <a:latin typeface="Consolas"/>
              </a:rPr>
              <a:t>:</a:t>
            </a:r>
            <a:r>
              <a:rPr lang="en-US" altLang="zh-TW" sz="1400" dirty="0">
                <a:solidFill>
                  <a:srgbClr val="005F5F"/>
                </a:solidFill>
                <a:latin typeface="Consolas"/>
              </a:rPr>
              <a:t>"</a:t>
            </a:r>
            <a:r>
              <a:rPr lang="en-US" altLang="zh-TW" sz="1400" dirty="0" err="1">
                <a:solidFill>
                  <a:srgbClr val="005F5F"/>
                </a:solidFill>
                <a:latin typeface="Consolas"/>
              </a:rPr>
              <a:t>tender_awarding_value</a:t>
            </a:r>
            <a:r>
              <a:rPr lang="en-US" altLang="zh-TW" sz="1400" dirty="0">
                <a:solidFill>
                  <a:srgbClr val="005F5F"/>
                </a:solidFill>
                <a:latin typeface="Consolas"/>
              </a:rPr>
              <a:t>"</a:t>
            </a:r>
            <a:r>
              <a:rPr lang="en-US" altLang="zh-TW" sz="1400" dirty="0">
                <a:solidFill>
                  <a:srgbClr val="00005F"/>
                </a:solidFill>
                <a:latin typeface="Consolas"/>
              </a:rPr>
              <a:t>,</a:t>
            </a:r>
            <a:r>
              <a:rPr lang="en-US" altLang="zh-TW" sz="14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400" dirty="0">
                <a:solidFill>
                  <a:srgbClr val="005F5F"/>
                </a:solidFill>
                <a:latin typeface="Consolas"/>
              </a:rPr>
              <a:t>"</a:t>
            </a:r>
            <a:r>
              <a:rPr lang="zh-TW" altLang="en-US" sz="1400" dirty="0">
                <a:solidFill>
                  <a:srgbClr val="005F5F"/>
                </a:solidFill>
                <a:latin typeface="Consolas"/>
              </a:rPr>
              <a:t>底價金額</a:t>
            </a:r>
            <a:r>
              <a:rPr lang="en-US" altLang="zh-TW" sz="1400" dirty="0">
                <a:solidFill>
                  <a:srgbClr val="005F5F"/>
                </a:solidFill>
                <a:latin typeface="Consolas"/>
              </a:rPr>
              <a:t>"</a:t>
            </a:r>
            <a:r>
              <a:rPr lang="en-US" altLang="zh-TW" sz="1400" dirty="0">
                <a:solidFill>
                  <a:srgbClr val="00005F"/>
                </a:solidFill>
                <a:latin typeface="Consolas"/>
              </a:rPr>
              <a:t>:</a:t>
            </a:r>
            <a:r>
              <a:rPr lang="en-US" altLang="zh-TW" sz="1400" dirty="0">
                <a:solidFill>
                  <a:srgbClr val="005F5F"/>
                </a:solidFill>
                <a:latin typeface="Consolas"/>
              </a:rPr>
              <a:t>"</a:t>
            </a:r>
            <a:r>
              <a:rPr lang="en-US" altLang="zh-TW" sz="1400" dirty="0" err="1">
                <a:solidFill>
                  <a:srgbClr val="005F5F"/>
                </a:solidFill>
                <a:latin typeface="Consolas"/>
              </a:rPr>
              <a:t>floor_price_value</a:t>
            </a:r>
            <a:r>
              <a:rPr lang="en-US" altLang="zh-TW" sz="1400" dirty="0">
                <a:solidFill>
                  <a:srgbClr val="005F5F"/>
                </a:solidFill>
                <a:latin typeface="Consolas"/>
              </a:rPr>
              <a:t>"</a:t>
            </a:r>
            <a:r>
              <a:rPr lang="en-US" altLang="zh-TW" sz="1400" dirty="0">
                <a:solidFill>
                  <a:srgbClr val="00005F"/>
                </a:solidFill>
                <a:latin typeface="Consolas"/>
              </a:rPr>
              <a:t>}</a:t>
            </a:r>
            <a:r>
              <a:rPr lang="en-US" altLang="zh-TW" sz="1400" dirty="0">
                <a:solidFill>
                  <a:srgbClr val="5F5F00"/>
                </a:solidFill>
                <a:latin typeface="Consolas"/>
              </a:rPr>
              <a:t> </a:t>
            </a:r>
            <a:endParaRPr lang="en-US" altLang="zh-TW" sz="1400" dirty="0" smtClean="0">
              <a:solidFill>
                <a:srgbClr val="5F5F00"/>
              </a:solidFill>
              <a:latin typeface="Consolas"/>
            </a:endParaRPr>
          </a:p>
          <a:p>
            <a:endParaRPr lang="en-US" altLang="zh-TW" sz="1400" dirty="0">
              <a:solidFill>
                <a:srgbClr val="5F5F00"/>
              </a:solidFill>
              <a:latin typeface="Consolas"/>
            </a:endParaRPr>
          </a:p>
          <a:p>
            <a:r>
              <a:rPr lang="en-US" altLang="zh-TW" sz="1400" dirty="0" err="1" smtClean="0">
                <a:solidFill>
                  <a:srgbClr val="000087"/>
                </a:solidFill>
                <a:latin typeface="Consolas"/>
              </a:rPr>
              <a:t>tenderer_map</a:t>
            </a:r>
            <a:r>
              <a:rPr lang="en-US" altLang="zh-TW" sz="1400" dirty="0" smtClean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400" dirty="0">
                <a:solidFill>
                  <a:srgbClr val="00005F"/>
                </a:solidFill>
                <a:latin typeface="Consolas"/>
              </a:rPr>
              <a:t>=</a:t>
            </a:r>
            <a:r>
              <a:rPr lang="en-US" altLang="zh-TW" sz="14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400" dirty="0">
                <a:solidFill>
                  <a:srgbClr val="00005F"/>
                </a:solidFill>
                <a:latin typeface="Consolas"/>
              </a:rPr>
              <a:t>{</a:t>
            </a:r>
            <a:r>
              <a:rPr lang="en-US" altLang="zh-TW" sz="1400" dirty="0">
                <a:solidFill>
                  <a:srgbClr val="005F5F"/>
                </a:solidFill>
                <a:latin typeface="Consolas"/>
              </a:rPr>
              <a:t>"</a:t>
            </a:r>
            <a:r>
              <a:rPr lang="zh-TW" altLang="en-US" sz="1400" dirty="0">
                <a:solidFill>
                  <a:srgbClr val="005F5F"/>
                </a:solidFill>
                <a:latin typeface="Consolas"/>
              </a:rPr>
              <a:t>廠商代碼</a:t>
            </a:r>
            <a:r>
              <a:rPr lang="en-US" altLang="zh-TW" sz="1400" dirty="0">
                <a:solidFill>
                  <a:srgbClr val="005F5F"/>
                </a:solidFill>
                <a:latin typeface="Consolas"/>
              </a:rPr>
              <a:t>"</a:t>
            </a:r>
            <a:r>
              <a:rPr lang="en-US" altLang="zh-TW" sz="1400" dirty="0">
                <a:solidFill>
                  <a:srgbClr val="00005F"/>
                </a:solidFill>
                <a:latin typeface="Consolas"/>
              </a:rPr>
              <a:t>:</a:t>
            </a:r>
            <a:r>
              <a:rPr lang="en-US" altLang="zh-TW" sz="1400" dirty="0">
                <a:solidFill>
                  <a:srgbClr val="005F5F"/>
                </a:solidFill>
                <a:latin typeface="Consolas"/>
              </a:rPr>
              <a:t>"</a:t>
            </a:r>
            <a:r>
              <a:rPr lang="en-US" altLang="zh-TW" sz="1400" dirty="0" err="1">
                <a:solidFill>
                  <a:srgbClr val="005F5F"/>
                </a:solidFill>
                <a:latin typeface="Consolas"/>
              </a:rPr>
              <a:t>tenderer_code</a:t>
            </a:r>
            <a:r>
              <a:rPr lang="en-US" altLang="zh-TW" sz="1400" dirty="0">
                <a:solidFill>
                  <a:srgbClr val="005F5F"/>
                </a:solidFill>
                <a:latin typeface="Consolas"/>
              </a:rPr>
              <a:t>"</a:t>
            </a:r>
            <a:r>
              <a:rPr lang="en-US" altLang="zh-TW" sz="1400" dirty="0">
                <a:solidFill>
                  <a:srgbClr val="00005F"/>
                </a:solidFill>
                <a:latin typeface="Consolas"/>
              </a:rPr>
              <a:t>,</a:t>
            </a:r>
            <a:r>
              <a:rPr lang="en-US" altLang="zh-TW" sz="14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400" dirty="0">
                <a:solidFill>
                  <a:srgbClr val="005F5F"/>
                </a:solidFill>
                <a:latin typeface="Consolas"/>
              </a:rPr>
              <a:t>"</a:t>
            </a:r>
            <a:r>
              <a:rPr lang="zh-TW" altLang="en-US" sz="1400" dirty="0">
                <a:solidFill>
                  <a:srgbClr val="005F5F"/>
                </a:solidFill>
                <a:latin typeface="Consolas"/>
              </a:rPr>
              <a:t>廠商名稱</a:t>
            </a:r>
            <a:r>
              <a:rPr lang="en-US" altLang="zh-TW" sz="1400" dirty="0">
                <a:solidFill>
                  <a:srgbClr val="005F5F"/>
                </a:solidFill>
                <a:latin typeface="Consolas"/>
              </a:rPr>
              <a:t>"</a:t>
            </a:r>
            <a:r>
              <a:rPr lang="en-US" altLang="zh-TW" sz="1400" dirty="0">
                <a:solidFill>
                  <a:srgbClr val="00005F"/>
                </a:solidFill>
                <a:latin typeface="Consolas"/>
              </a:rPr>
              <a:t>:</a:t>
            </a:r>
            <a:r>
              <a:rPr lang="en-US" altLang="zh-TW" sz="1400" dirty="0">
                <a:solidFill>
                  <a:srgbClr val="005F5F"/>
                </a:solidFill>
                <a:latin typeface="Consolas"/>
              </a:rPr>
              <a:t>"</a:t>
            </a:r>
            <a:r>
              <a:rPr lang="en-US" altLang="zh-TW" sz="1400" dirty="0" err="1">
                <a:solidFill>
                  <a:srgbClr val="005F5F"/>
                </a:solidFill>
                <a:latin typeface="Consolas"/>
              </a:rPr>
              <a:t>tenderer_name</a:t>
            </a:r>
            <a:r>
              <a:rPr lang="en-US" altLang="zh-TW" sz="1400" dirty="0">
                <a:solidFill>
                  <a:srgbClr val="005F5F"/>
                </a:solidFill>
                <a:latin typeface="Consolas"/>
              </a:rPr>
              <a:t>"</a:t>
            </a:r>
            <a:r>
              <a:rPr lang="en-US" altLang="zh-TW" sz="1400" dirty="0">
                <a:solidFill>
                  <a:srgbClr val="00005F"/>
                </a:solidFill>
                <a:latin typeface="Consolas"/>
              </a:rPr>
              <a:t>,</a:t>
            </a:r>
            <a:r>
              <a:rPr lang="en-US" altLang="zh-TW" sz="14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400" dirty="0">
                <a:solidFill>
                  <a:srgbClr val="005F5F"/>
                </a:solidFill>
                <a:latin typeface="Consolas"/>
              </a:rPr>
              <a:t>"</a:t>
            </a:r>
            <a:r>
              <a:rPr lang="zh-TW" altLang="en-US" sz="1400" dirty="0">
                <a:solidFill>
                  <a:srgbClr val="005F5F"/>
                </a:solidFill>
                <a:latin typeface="Consolas"/>
              </a:rPr>
              <a:t>是否得標</a:t>
            </a:r>
            <a:r>
              <a:rPr lang="en-US" altLang="zh-TW" sz="1400" dirty="0">
                <a:solidFill>
                  <a:srgbClr val="005F5F"/>
                </a:solidFill>
                <a:latin typeface="Consolas"/>
              </a:rPr>
              <a:t>"</a:t>
            </a:r>
            <a:r>
              <a:rPr lang="en-US" altLang="zh-TW" sz="1400" dirty="0">
                <a:solidFill>
                  <a:srgbClr val="00005F"/>
                </a:solidFill>
                <a:latin typeface="Consolas"/>
              </a:rPr>
              <a:t>:</a:t>
            </a:r>
            <a:r>
              <a:rPr lang="en-US" altLang="zh-TW" sz="1400" dirty="0">
                <a:solidFill>
                  <a:srgbClr val="005F5F"/>
                </a:solidFill>
                <a:latin typeface="Consolas"/>
              </a:rPr>
              <a:t>"awarded"</a:t>
            </a:r>
            <a:r>
              <a:rPr lang="en-US" altLang="zh-TW" sz="1400" dirty="0">
                <a:solidFill>
                  <a:srgbClr val="00005F"/>
                </a:solidFill>
                <a:latin typeface="Consolas"/>
              </a:rPr>
              <a:t>,</a:t>
            </a:r>
            <a:r>
              <a:rPr lang="en-US" altLang="zh-TW" sz="14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400" dirty="0">
                <a:solidFill>
                  <a:srgbClr val="005F5F"/>
                </a:solidFill>
                <a:latin typeface="Consolas"/>
              </a:rPr>
              <a:t>"</a:t>
            </a:r>
            <a:r>
              <a:rPr lang="zh-TW" altLang="en-US" sz="1400" dirty="0">
                <a:solidFill>
                  <a:srgbClr val="005F5F"/>
                </a:solidFill>
                <a:latin typeface="Consolas"/>
              </a:rPr>
              <a:t>組織型態</a:t>
            </a:r>
            <a:r>
              <a:rPr lang="en-US" altLang="zh-TW" sz="1400" dirty="0">
                <a:solidFill>
                  <a:srgbClr val="005F5F"/>
                </a:solidFill>
                <a:latin typeface="Consolas"/>
              </a:rPr>
              <a:t>"</a:t>
            </a:r>
            <a:r>
              <a:rPr lang="en-US" altLang="zh-TW" sz="1400" dirty="0">
                <a:solidFill>
                  <a:srgbClr val="00005F"/>
                </a:solidFill>
                <a:latin typeface="Consolas"/>
              </a:rPr>
              <a:t>:</a:t>
            </a:r>
            <a:r>
              <a:rPr lang="en-US" altLang="zh-TW" sz="1400" dirty="0">
                <a:solidFill>
                  <a:srgbClr val="005F5F"/>
                </a:solidFill>
                <a:latin typeface="Consolas"/>
              </a:rPr>
              <a:t>"</a:t>
            </a:r>
            <a:r>
              <a:rPr lang="en-US" altLang="zh-TW" sz="1400" dirty="0" err="1">
                <a:solidFill>
                  <a:srgbClr val="005F5F"/>
                </a:solidFill>
                <a:latin typeface="Consolas"/>
              </a:rPr>
              <a:t>orgnization_type</a:t>
            </a:r>
            <a:r>
              <a:rPr lang="en-US" altLang="zh-TW" sz="1400" dirty="0">
                <a:solidFill>
                  <a:srgbClr val="005F5F"/>
                </a:solidFill>
                <a:latin typeface="Consolas"/>
              </a:rPr>
              <a:t>"</a:t>
            </a:r>
            <a:r>
              <a:rPr lang="en-US" altLang="zh-TW" sz="1400" dirty="0">
                <a:solidFill>
                  <a:srgbClr val="00005F"/>
                </a:solidFill>
                <a:latin typeface="Consolas"/>
              </a:rPr>
              <a:t>}</a:t>
            </a:r>
            <a:r>
              <a:rPr lang="en-US" altLang="zh-TW" sz="1400" dirty="0">
                <a:solidFill>
                  <a:srgbClr val="5F5F00"/>
                </a:solidFill>
                <a:latin typeface="Consolas"/>
              </a:rPr>
              <a:t> </a:t>
            </a:r>
            <a:endParaRPr lang="en-US" altLang="zh-TW" sz="1400" dirty="0"/>
          </a:p>
          <a:p>
            <a:endParaRPr lang="zh-TW" altLang="en-US" sz="1400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步驟</a:t>
            </a:r>
            <a:r>
              <a:rPr lang="en-US" altLang="zh-TW" dirty="0" smtClean="0"/>
              <a:t>6 </a:t>
            </a:r>
            <a:r>
              <a:rPr lang="zh-TW" altLang="en-US" dirty="0" smtClean="0"/>
              <a:t>建立轉換字典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28749642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4641850"/>
          </a:xfrm>
        </p:spPr>
        <p:txBody>
          <a:bodyPr/>
          <a:lstStyle/>
          <a:p>
            <a:endParaRPr lang="en-US" altLang="zh-TW" sz="3200" dirty="0" smtClean="0"/>
          </a:p>
          <a:p>
            <a:r>
              <a:rPr lang="zh-TW" altLang="en-US" sz="3200" dirty="0" smtClean="0"/>
              <a:t>可以用來</a:t>
            </a:r>
            <a:r>
              <a:rPr lang="zh-TW" altLang="en-US" dirty="0" smtClean="0"/>
              <a:t>剖析及萃取</a:t>
            </a:r>
            <a:r>
              <a:rPr lang="en-US" altLang="zh-TW" sz="3200" dirty="0" smtClean="0"/>
              <a:t> HTML</a:t>
            </a:r>
            <a:r>
              <a:rPr lang="zh-TW" altLang="en-US" sz="3200" dirty="0" smtClean="0"/>
              <a:t>的內容</a:t>
            </a:r>
            <a:endParaRPr lang="en-US" altLang="zh-TW" sz="3200" dirty="0" smtClean="0"/>
          </a:p>
          <a:p>
            <a:endParaRPr lang="en-US" altLang="zh-TW" sz="3200" dirty="0" smtClean="0"/>
          </a:p>
          <a:p>
            <a:r>
              <a:rPr lang="zh-TW" altLang="en-US" sz="3200" dirty="0" smtClean="0"/>
              <a:t>會自動將讀入的內容轉換成</a:t>
            </a:r>
            <a:r>
              <a:rPr lang="en-US" altLang="zh-TW" sz="3200" dirty="0" smtClean="0"/>
              <a:t>UTF-8</a:t>
            </a:r>
            <a:r>
              <a:rPr lang="zh-TW" altLang="en-US" sz="3200" dirty="0" smtClean="0"/>
              <a:t>編碼</a:t>
            </a:r>
            <a:endParaRPr lang="en-US" altLang="zh-TW" sz="3200" dirty="0" smtClean="0"/>
          </a:p>
          <a:p>
            <a:endParaRPr lang="en-US" altLang="zh-TW" sz="3200" dirty="0" smtClean="0"/>
          </a:p>
          <a:p>
            <a:r>
              <a:rPr lang="zh-TW" altLang="en-US" dirty="0"/>
              <a:t>底層</a:t>
            </a:r>
            <a:r>
              <a:rPr lang="zh-TW" altLang="en-US" dirty="0" smtClean="0"/>
              <a:t>使用</a:t>
            </a:r>
            <a:r>
              <a:rPr lang="en-US" altLang="zh-TW" dirty="0" err="1" smtClean="0"/>
              <a:t>lxml</a:t>
            </a:r>
            <a:r>
              <a:rPr lang="zh-TW" altLang="en-US" dirty="0" smtClean="0"/>
              <a:t>及</a:t>
            </a:r>
            <a:r>
              <a:rPr lang="en-US" altLang="zh-TW" dirty="0" smtClean="0"/>
              <a:t>html5lib</a:t>
            </a:r>
            <a:r>
              <a:rPr lang="zh-TW" altLang="en-US" dirty="0" smtClean="0"/>
              <a:t>，可以使用不同的剖析函式以取得速度與彈性的平衡</a:t>
            </a:r>
            <a:endParaRPr lang="en-US" altLang="zh-TW" sz="3200" dirty="0"/>
          </a:p>
          <a:p>
            <a:endParaRPr lang="en-US" altLang="zh-TW" sz="3200" dirty="0"/>
          </a:p>
          <a:p>
            <a:endParaRPr lang="zh-TW" altLang="en-US" sz="3200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使用</a:t>
            </a:r>
            <a:r>
              <a:rPr lang="en-US" altLang="zh-TW" dirty="0" err="1" smtClean="0"/>
              <a:t>BeautifulSoup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05657247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0" y="1600200"/>
            <a:ext cx="9144000" cy="4525963"/>
          </a:xfrm>
        </p:spPr>
        <p:txBody>
          <a:bodyPr/>
          <a:lstStyle/>
          <a:p>
            <a:pPr marL="0" indent="0">
              <a:buNone/>
            </a:pPr>
            <a:r>
              <a:rPr lang="en-US" altLang="zh-TW" sz="1200" dirty="0">
                <a:solidFill>
                  <a:srgbClr val="87005F"/>
                </a:solidFill>
                <a:latin typeface="Consolas"/>
              </a:rPr>
              <a:t>def</a:t>
            </a:r>
            <a:r>
              <a:rPr lang="en-US" altLang="zh-TW" sz="12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200" dirty="0" err="1">
                <a:solidFill>
                  <a:srgbClr val="AF0000"/>
                </a:solidFill>
                <a:latin typeface="Consolas"/>
              </a:rPr>
              <a:t>get_award_info_dic</a:t>
            </a:r>
            <a:r>
              <a:rPr lang="en-US" altLang="zh-TW" sz="12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200" dirty="0">
                <a:solidFill>
                  <a:srgbClr val="00005F"/>
                </a:solidFill>
                <a:latin typeface="Consolas"/>
              </a:rPr>
              <a:t>(</a:t>
            </a:r>
            <a:r>
              <a:rPr lang="en-US" altLang="zh-TW" sz="1200" dirty="0">
                <a:solidFill>
                  <a:srgbClr val="000087"/>
                </a:solidFill>
                <a:latin typeface="Consolas"/>
              </a:rPr>
              <a:t>element</a:t>
            </a:r>
            <a:r>
              <a:rPr lang="en-US" altLang="zh-TW" sz="1200" dirty="0">
                <a:solidFill>
                  <a:srgbClr val="00005F"/>
                </a:solidFill>
                <a:latin typeface="Consolas"/>
              </a:rPr>
              <a:t>):</a:t>
            </a:r>
            <a:r>
              <a:rPr lang="en-US" altLang="zh-TW" sz="1200" dirty="0">
                <a:solidFill>
                  <a:srgbClr val="5F5F00"/>
                </a:solidFill>
                <a:latin typeface="Consolas"/>
              </a:rPr>
              <a:t> </a:t>
            </a:r>
            <a:endParaRPr lang="en-US" altLang="zh-TW" sz="1200" dirty="0" smtClean="0">
              <a:solidFill>
                <a:srgbClr val="5F5F00"/>
              </a:solidFill>
              <a:latin typeface="Consolas"/>
            </a:endParaRPr>
          </a:p>
          <a:p>
            <a:pPr marL="0" indent="0">
              <a:buNone/>
            </a:pPr>
            <a:r>
              <a:rPr lang="zh-TW" altLang="en-US" sz="1200" dirty="0" smtClean="0">
                <a:solidFill>
                  <a:srgbClr val="000087"/>
                </a:solidFill>
                <a:latin typeface="Consolas"/>
              </a:rPr>
              <a:t>    </a:t>
            </a:r>
            <a:r>
              <a:rPr lang="en-US" altLang="zh-TW" sz="1200" dirty="0" err="1" smtClean="0">
                <a:solidFill>
                  <a:srgbClr val="000087"/>
                </a:solidFill>
                <a:latin typeface="Consolas"/>
              </a:rPr>
              <a:t>returned_dic</a:t>
            </a:r>
            <a:r>
              <a:rPr lang="en-US" altLang="zh-TW" sz="1200" dirty="0" smtClean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200" dirty="0">
                <a:solidFill>
                  <a:srgbClr val="00005F"/>
                </a:solidFill>
                <a:latin typeface="Consolas"/>
              </a:rPr>
              <a:t>=</a:t>
            </a:r>
            <a:r>
              <a:rPr lang="en-US" altLang="zh-TW" sz="12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200" dirty="0">
                <a:solidFill>
                  <a:srgbClr val="00005F"/>
                </a:solidFill>
                <a:latin typeface="Consolas"/>
              </a:rPr>
              <a:t>{}</a:t>
            </a:r>
            <a:r>
              <a:rPr lang="en-US" altLang="zh-TW" sz="1200" dirty="0">
                <a:solidFill>
                  <a:srgbClr val="5F5F00"/>
                </a:solidFill>
                <a:latin typeface="Consolas"/>
              </a:rPr>
              <a:t> </a:t>
            </a:r>
            <a:endParaRPr lang="en-US" altLang="zh-TW" sz="1200" dirty="0" smtClean="0">
              <a:solidFill>
                <a:srgbClr val="5F5F00"/>
              </a:solidFill>
              <a:latin typeface="Consolas"/>
            </a:endParaRPr>
          </a:p>
          <a:p>
            <a:pPr marL="0" indent="0">
              <a:buNone/>
            </a:pPr>
            <a:r>
              <a:rPr lang="zh-TW" altLang="en-US" sz="1200" dirty="0" smtClean="0">
                <a:solidFill>
                  <a:srgbClr val="87005F"/>
                </a:solidFill>
                <a:latin typeface="Consolas"/>
              </a:rPr>
              <a:t>    </a:t>
            </a:r>
            <a:r>
              <a:rPr lang="en-US" altLang="zh-TW" sz="1200" dirty="0" smtClean="0">
                <a:solidFill>
                  <a:srgbClr val="87005F"/>
                </a:solidFill>
                <a:latin typeface="Consolas"/>
              </a:rPr>
              <a:t>for</a:t>
            </a:r>
            <a:r>
              <a:rPr lang="en-US" altLang="zh-TW" sz="1200" dirty="0" smtClean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200" dirty="0">
                <a:solidFill>
                  <a:srgbClr val="000087"/>
                </a:solidFill>
                <a:latin typeface="Consolas"/>
              </a:rPr>
              <a:t>row</a:t>
            </a:r>
            <a:r>
              <a:rPr lang="en-US" altLang="zh-TW" sz="12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200" dirty="0">
                <a:solidFill>
                  <a:srgbClr val="87005F"/>
                </a:solidFill>
                <a:latin typeface="Consolas"/>
              </a:rPr>
              <a:t>in</a:t>
            </a:r>
            <a:r>
              <a:rPr lang="en-US" altLang="zh-TW" sz="12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200" dirty="0">
                <a:solidFill>
                  <a:srgbClr val="000087"/>
                </a:solidFill>
                <a:latin typeface="Consolas"/>
              </a:rPr>
              <a:t>element</a:t>
            </a:r>
            <a:r>
              <a:rPr lang="en-US" altLang="zh-TW" sz="1200" dirty="0">
                <a:solidFill>
                  <a:srgbClr val="00005F"/>
                </a:solidFill>
                <a:latin typeface="Consolas"/>
              </a:rPr>
              <a:t>:</a:t>
            </a:r>
            <a:r>
              <a:rPr lang="en-US" altLang="zh-TW" sz="1200" dirty="0">
                <a:solidFill>
                  <a:srgbClr val="5F5F00"/>
                </a:solidFill>
                <a:latin typeface="Consolas"/>
              </a:rPr>
              <a:t> </a:t>
            </a:r>
            <a:endParaRPr lang="en-US" altLang="zh-TW" sz="1200" dirty="0" smtClean="0">
              <a:solidFill>
                <a:srgbClr val="5F5F00"/>
              </a:solidFill>
              <a:latin typeface="Consolas"/>
            </a:endParaRPr>
          </a:p>
          <a:p>
            <a:pPr marL="0" indent="0">
              <a:buNone/>
            </a:pPr>
            <a:r>
              <a:rPr lang="zh-TW" altLang="en-US" sz="1200" dirty="0" smtClean="0">
                <a:solidFill>
                  <a:srgbClr val="000087"/>
                </a:solidFill>
                <a:latin typeface="Consolas"/>
              </a:rPr>
              <a:t>        </a:t>
            </a:r>
            <a:r>
              <a:rPr lang="en-US" altLang="zh-TW" sz="1200" dirty="0" err="1" smtClean="0">
                <a:solidFill>
                  <a:srgbClr val="000087"/>
                </a:solidFill>
                <a:latin typeface="Consolas"/>
              </a:rPr>
              <a:t>th</a:t>
            </a:r>
            <a:r>
              <a:rPr lang="en-US" altLang="zh-TW" sz="1200" dirty="0" smtClean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200" dirty="0">
                <a:solidFill>
                  <a:srgbClr val="00005F"/>
                </a:solidFill>
                <a:latin typeface="Consolas"/>
              </a:rPr>
              <a:t>=</a:t>
            </a:r>
            <a:r>
              <a:rPr lang="en-US" altLang="zh-TW" sz="12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200" dirty="0" err="1">
                <a:solidFill>
                  <a:srgbClr val="000087"/>
                </a:solidFill>
                <a:latin typeface="Consolas"/>
              </a:rPr>
              <a:t>row</a:t>
            </a:r>
            <a:r>
              <a:rPr lang="en-US" altLang="zh-TW" sz="1200" dirty="0" err="1">
                <a:solidFill>
                  <a:srgbClr val="00005F"/>
                </a:solidFill>
                <a:latin typeface="Consolas"/>
              </a:rPr>
              <a:t>.</a:t>
            </a:r>
            <a:r>
              <a:rPr lang="en-US" altLang="zh-TW" sz="1200" dirty="0" err="1">
                <a:solidFill>
                  <a:srgbClr val="000087"/>
                </a:solidFill>
                <a:latin typeface="Consolas"/>
              </a:rPr>
              <a:t>find</a:t>
            </a:r>
            <a:r>
              <a:rPr lang="en-US" altLang="zh-TW" sz="1200" dirty="0">
                <a:solidFill>
                  <a:srgbClr val="00005F"/>
                </a:solidFill>
                <a:latin typeface="Consolas"/>
              </a:rPr>
              <a:t>(</a:t>
            </a:r>
            <a:r>
              <a:rPr lang="en-US" altLang="zh-TW" sz="1200" dirty="0">
                <a:solidFill>
                  <a:srgbClr val="005F5F"/>
                </a:solidFill>
                <a:latin typeface="Consolas"/>
              </a:rPr>
              <a:t>'</a:t>
            </a:r>
            <a:r>
              <a:rPr lang="en-US" altLang="zh-TW" sz="1200" dirty="0" err="1">
                <a:solidFill>
                  <a:srgbClr val="005F5F"/>
                </a:solidFill>
                <a:latin typeface="Consolas"/>
              </a:rPr>
              <a:t>th</a:t>
            </a:r>
            <a:r>
              <a:rPr lang="en-US" altLang="zh-TW" sz="1200" dirty="0">
                <a:solidFill>
                  <a:srgbClr val="005F5F"/>
                </a:solidFill>
                <a:latin typeface="Consolas"/>
              </a:rPr>
              <a:t>'</a:t>
            </a:r>
            <a:r>
              <a:rPr lang="en-US" altLang="zh-TW" sz="1200" dirty="0">
                <a:solidFill>
                  <a:srgbClr val="00005F"/>
                </a:solidFill>
                <a:latin typeface="Consolas"/>
              </a:rPr>
              <a:t>)</a:t>
            </a:r>
            <a:r>
              <a:rPr lang="en-US" altLang="zh-TW" sz="1200" dirty="0">
                <a:solidFill>
                  <a:srgbClr val="5F5F00"/>
                </a:solidFill>
                <a:latin typeface="Consolas"/>
              </a:rPr>
              <a:t> </a:t>
            </a:r>
            <a:endParaRPr lang="en-US" altLang="zh-TW" sz="1200" dirty="0" smtClean="0">
              <a:solidFill>
                <a:srgbClr val="5F5F00"/>
              </a:solidFill>
              <a:latin typeface="Consolas"/>
            </a:endParaRPr>
          </a:p>
          <a:p>
            <a:pPr marL="0" indent="0">
              <a:buNone/>
            </a:pPr>
            <a:r>
              <a:rPr lang="zh-TW" altLang="en-US" sz="1200" dirty="0" smtClean="0">
                <a:solidFill>
                  <a:srgbClr val="87005F"/>
                </a:solidFill>
                <a:latin typeface="Consolas"/>
              </a:rPr>
              <a:t>        </a:t>
            </a:r>
            <a:r>
              <a:rPr lang="en-US" altLang="zh-TW" sz="1200" dirty="0" smtClean="0">
                <a:solidFill>
                  <a:srgbClr val="87005F"/>
                </a:solidFill>
                <a:latin typeface="Consolas"/>
              </a:rPr>
              <a:t>if</a:t>
            </a:r>
            <a:r>
              <a:rPr lang="en-US" altLang="zh-TW" sz="1200" dirty="0" smtClean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200" dirty="0" err="1">
                <a:solidFill>
                  <a:srgbClr val="000087"/>
                </a:solidFill>
                <a:latin typeface="Consolas"/>
              </a:rPr>
              <a:t>th</a:t>
            </a:r>
            <a:r>
              <a:rPr lang="en-US" altLang="zh-TW" sz="12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200" dirty="0">
                <a:solidFill>
                  <a:srgbClr val="87005F"/>
                </a:solidFill>
                <a:latin typeface="Consolas"/>
              </a:rPr>
              <a:t>is</a:t>
            </a:r>
            <a:r>
              <a:rPr lang="en-US" altLang="zh-TW" sz="12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200" dirty="0">
                <a:solidFill>
                  <a:srgbClr val="87005F"/>
                </a:solidFill>
                <a:latin typeface="Consolas"/>
              </a:rPr>
              <a:t>not</a:t>
            </a:r>
            <a:r>
              <a:rPr lang="en-US" altLang="zh-TW" sz="12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200" dirty="0">
                <a:solidFill>
                  <a:srgbClr val="87005F"/>
                </a:solidFill>
                <a:latin typeface="Consolas"/>
              </a:rPr>
              <a:t>None</a:t>
            </a:r>
            <a:r>
              <a:rPr lang="en-US" altLang="zh-TW" sz="12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200" dirty="0">
                <a:solidFill>
                  <a:srgbClr val="87005F"/>
                </a:solidFill>
                <a:latin typeface="Consolas"/>
              </a:rPr>
              <a:t>and</a:t>
            </a:r>
            <a:r>
              <a:rPr lang="en-US" altLang="zh-TW" sz="12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200" dirty="0" err="1">
                <a:solidFill>
                  <a:srgbClr val="000087"/>
                </a:solidFill>
                <a:latin typeface="Consolas"/>
              </a:rPr>
              <a:t>row</a:t>
            </a:r>
            <a:r>
              <a:rPr lang="en-US" altLang="zh-TW" sz="1200" dirty="0" err="1">
                <a:solidFill>
                  <a:srgbClr val="00005F"/>
                </a:solidFill>
                <a:latin typeface="Consolas"/>
              </a:rPr>
              <a:t>.</a:t>
            </a:r>
            <a:r>
              <a:rPr lang="en-US" altLang="zh-TW" sz="1200" dirty="0" err="1">
                <a:solidFill>
                  <a:srgbClr val="000087"/>
                </a:solidFill>
                <a:latin typeface="Consolas"/>
              </a:rPr>
              <a:t>get</a:t>
            </a:r>
            <a:r>
              <a:rPr lang="en-US" altLang="zh-TW" sz="1200" dirty="0">
                <a:solidFill>
                  <a:srgbClr val="00005F"/>
                </a:solidFill>
                <a:latin typeface="Consolas"/>
              </a:rPr>
              <a:t>(</a:t>
            </a:r>
            <a:r>
              <a:rPr lang="en-US" altLang="zh-TW" sz="1200" dirty="0">
                <a:solidFill>
                  <a:srgbClr val="005F5F"/>
                </a:solidFill>
                <a:latin typeface="Consolas"/>
              </a:rPr>
              <a:t>'class'</a:t>
            </a:r>
            <a:r>
              <a:rPr lang="en-US" altLang="zh-TW" sz="1200" dirty="0">
                <a:solidFill>
                  <a:srgbClr val="00005F"/>
                </a:solidFill>
                <a:latin typeface="Consolas"/>
              </a:rPr>
              <a:t>)</a:t>
            </a:r>
            <a:r>
              <a:rPr lang="en-US" altLang="zh-TW" sz="12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200" dirty="0">
                <a:solidFill>
                  <a:srgbClr val="87005F"/>
                </a:solidFill>
                <a:latin typeface="Consolas"/>
              </a:rPr>
              <a:t>is</a:t>
            </a:r>
            <a:r>
              <a:rPr lang="en-US" altLang="zh-TW" sz="12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200" dirty="0">
                <a:solidFill>
                  <a:srgbClr val="87005F"/>
                </a:solidFill>
                <a:latin typeface="Consolas"/>
              </a:rPr>
              <a:t>not</a:t>
            </a:r>
            <a:r>
              <a:rPr lang="en-US" altLang="zh-TW" sz="12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200" dirty="0">
                <a:solidFill>
                  <a:srgbClr val="87005F"/>
                </a:solidFill>
                <a:latin typeface="Consolas"/>
              </a:rPr>
              <a:t>None</a:t>
            </a:r>
            <a:r>
              <a:rPr lang="en-US" altLang="zh-TW" sz="1200" dirty="0">
                <a:solidFill>
                  <a:srgbClr val="00005F"/>
                </a:solidFill>
                <a:latin typeface="Consolas"/>
              </a:rPr>
              <a:t>:</a:t>
            </a:r>
            <a:r>
              <a:rPr lang="en-US" altLang="zh-TW" sz="1200" dirty="0">
                <a:solidFill>
                  <a:srgbClr val="5F5F00"/>
                </a:solidFill>
                <a:latin typeface="Consolas"/>
              </a:rPr>
              <a:t> </a:t>
            </a:r>
            <a:endParaRPr lang="en-US" altLang="zh-TW" sz="1200" dirty="0" smtClean="0">
              <a:solidFill>
                <a:srgbClr val="5F5F00"/>
              </a:solidFill>
              <a:latin typeface="Consolas"/>
            </a:endParaRPr>
          </a:p>
          <a:p>
            <a:pPr marL="0" indent="0">
              <a:buNone/>
            </a:pPr>
            <a:r>
              <a:rPr lang="zh-TW" altLang="en-US" sz="1200" dirty="0" smtClean="0">
                <a:solidFill>
                  <a:srgbClr val="000087"/>
                </a:solidFill>
                <a:latin typeface="Consolas"/>
              </a:rPr>
              <a:t>            </a:t>
            </a:r>
            <a:r>
              <a:rPr lang="en-US" altLang="zh-TW" sz="1200" dirty="0" err="1" smtClean="0">
                <a:solidFill>
                  <a:srgbClr val="000087"/>
                </a:solidFill>
                <a:latin typeface="Consolas"/>
              </a:rPr>
              <a:t>th_name</a:t>
            </a:r>
            <a:r>
              <a:rPr lang="en-US" altLang="zh-TW" sz="1200" dirty="0" smtClean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200" dirty="0">
                <a:solidFill>
                  <a:srgbClr val="00005F"/>
                </a:solidFill>
                <a:latin typeface="Consolas"/>
              </a:rPr>
              <a:t>=</a:t>
            </a:r>
            <a:r>
              <a:rPr lang="en-US" altLang="zh-TW" sz="12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200" dirty="0" err="1">
                <a:solidFill>
                  <a:srgbClr val="000087"/>
                </a:solidFill>
                <a:latin typeface="Consolas"/>
              </a:rPr>
              <a:t>th</a:t>
            </a:r>
            <a:r>
              <a:rPr lang="en-US" altLang="zh-TW" sz="1200" dirty="0" err="1">
                <a:solidFill>
                  <a:srgbClr val="00005F"/>
                </a:solidFill>
                <a:latin typeface="Consolas"/>
              </a:rPr>
              <a:t>.</a:t>
            </a:r>
            <a:r>
              <a:rPr lang="en-US" altLang="zh-TW" sz="1200" dirty="0" err="1">
                <a:solidFill>
                  <a:srgbClr val="000087"/>
                </a:solidFill>
                <a:latin typeface="Consolas"/>
              </a:rPr>
              <a:t>text</a:t>
            </a:r>
            <a:r>
              <a:rPr lang="en-US" altLang="zh-TW" sz="1200" dirty="0" err="1">
                <a:solidFill>
                  <a:srgbClr val="00005F"/>
                </a:solidFill>
                <a:latin typeface="Consolas"/>
              </a:rPr>
              <a:t>.</a:t>
            </a:r>
            <a:r>
              <a:rPr lang="en-US" altLang="zh-TW" sz="1200" dirty="0" err="1">
                <a:solidFill>
                  <a:srgbClr val="000087"/>
                </a:solidFill>
                <a:latin typeface="Consolas"/>
              </a:rPr>
              <a:t>encode</a:t>
            </a:r>
            <a:r>
              <a:rPr lang="en-US" altLang="zh-TW" sz="1200" dirty="0">
                <a:solidFill>
                  <a:srgbClr val="00005F"/>
                </a:solidFill>
                <a:latin typeface="Consolas"/>
              </a:rPr>
              <a:t>(</a:t>
            </a:r>
            <a:r>
              <a:rPr lang="en-US" altLang="zh-TW" sz="1200" dirty="0">
                <a:solidFill>
                  <a:srgbClr val="005F5F"/>
                </a:solidFill>
                <a:latin typeface="Consolas"/>
              </a:rPr>
              <a:t>'utf-8'</a:t>
            </a:r>
            <a:r>
              <a:rPr lang="en-US" altLang="zh-TW" sz="1200" dirty="0">
                <a:solidFill>
                  <a:srgbClr val="00005F"/>
                </a:solidFill>
                <a:latin typeface="Consolas"/>
              </a:rPr>
              <a:t>).</a:t>
            </a:r>
            <a:r>
              <a:rPr lang="en-US" altLang="zh-TW" sz="1200" dirty="0">
                <a:solidFill>
                  <a:srgbClr val="000087"/>
                </a:solidFill>
                <a:latin typeface="Consolas"/>
              </a:rPr>
              <a:t>strip</a:t>
            </a:r>
            <a:r>
              <a:rPr lang="en-US" altLang="zh-TW" sz="1200" dirty="0">
                <a:solidFill>
                  <a:srgbClr val="00005F"/>
                </a:solidFill>
                <a:latin typeface="Consolas"/>
              </a:rPr>
              <a:t>()</a:t>
            </a:r>
            <a:r>
              <a:rPr lang="en-US" altLang="zh-TW" sz="1200" dirty="0">
                <a:solidFill>
                  <a:srgbClr val="5F5F00"/>
                </a:solidFill>
                <a:latin typeface="Consolas"/>
              </a:rPr>
              <a:t> </a:t>
            </a:r>
            <a:endParaRPr lang="en-US" altLang="zh-TW" sz="1200" dirty="0" smtClean="0">
              <a:solidFill>
                <a:srgbClr val="5F5F00"/>
              </a:solidFill>
              <a:latin typeface="Consolas"/>
            </a:endParaRPr>
          </a:p>
          <a:p>
            <a:pPr marL="0" indent="0">
              <a:buNone/>
            </a:pPr>
            <a:r>
              <a:rPr lang="zh-TW" altLang="en-US" sz="1200" dirty="0" smtClean="0">
                <a:solidFill>
                  <a:srgbClr val="87005F"/>
                </a:solidFill>
                <a:latin typeface="Consolas"/>
              </a:rPr>
              <a:t>            </a:t>
            </a:r>
            <a:r>
              <a:rPr lang="en-US" altLang="zh-TW" sz="1200" dirty="0" smtClean="0">
                <a:solidFill>
                  <a:srgbClr val="87005F"/>
                </a:solidFill>
                <a:latin typeface="Consolas"/>
              </a:rPr>
              <a:t>if</a:t>
            </a:r>
            <a:r>
              <a:rPr lang="en-US" altLang="zh-TW" sz="1200" dirty="0" smtClean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200" dirty="0" smtClean="0">
                <a:solidFill>
                  <a:srgbClr val="00005F"/>
                </a:solidFill>
                <a:latin typeface="Consolas"/>
              </a:rPr>
              <a:t>(</a:t>
            </a:r>
            <a:r>
              <a:rPr lang="en-US" altLang="zh-TW" sz="1200" dirty="0" smtClean="0">
                <a:solidFill>
                  <a:srgbClr val="005F5F"/>
                </a:solidFill>
                <a:latin typeface="Consolas"/>
              </a:rPr>
              <a:t>‘award_table_tr_1’</a:t>
            </a:r>
            <a:r>
              <a:rPr lang="en-US" altLang="zh-TW" sz="1200" dirty="0" smtClean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200" dirty="0">
                <a:solidFill>
                  <a:srgbClr val="87005F"/>
                </a:solidFill>
                <a:latin typeface="Consolas"/>
              </a:rPr>
              <a:t>or</a:t>
            </a:r>
            <a:r>
              <a:rPr lang="en-US" altLang="zh-TW" sz="12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200" dirty="0" smtClean="0">
                <a:solidFill>
                  <a:srgbClr val="005F5F"/>
                </a:solidFill>
                <a:latin typeface="Consolas"/>
              </a:rPr>
              <a:t>‘award_table_tr_2’</a:t>
            </a:r>
            <a:r>
              <a:rPr lang="en-US" altLang="zh-TW" sz="1200" dirty="0" smtClean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200" dirty="0">
                <a:solidFill>
                  <a:srgbClr val="87005F"/>
                </a:solidFill>
                <a:latin typeface="Consolas"/>
              </a:rPr>
              <a:t>or</a:t>
            </a:r>
            <a:r>
              <a:rPr lang="en-US" altLang="zh-TW" sz="12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200" dirty="0" smtClean="0">
                <a:solidFill>
                  <a:srgbClr val="005F5F"/>
                </a:solidFill>
                <a:latin typeface="Consolas"/>
              </a:rPr>
              <a:t>‘award_table_tr_6’</a:t>
            </a:r>
            <a:r>
              <a:rPr lang="en-US" altLang="zh-TW" sz="1200" dirty="0" smtClean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200" dirty="0">
                <a:solidFill>
                  <a:srgbClr val="87005F"/>
                </a:solidFill>
                <a:latin typeface="Consolas"/>
              </a:rPr>
              <a:t>in</a:t>
            </a:r>
            <a:r>
              <a:rPr lang="en-US" altLang="zh-TW" sz="12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zh-TW" altLang="en-US" sz="1200" dirty="0" smtClean="0">
                <a:solidFill>
                  <a:srgbClr val="5F5F00"/>
                </a:solidFill>
                <a:latin typeface="Consolas"/>
              </a:rPr>
              <a:t>           </a:t>
            </a:r>
            <a:r>
              <a:rPr lang="en-US" altLang="zh-TW" sz="1200" dirty="0" err="1" smtClean="0">
                <a:solidFill>
                  <a:srgbClr val="000087"/>
                </a:solidFill>
                <a:latin typeface="Consolas"/>
              </a:rPr>
              <a:t>row</a:t>
            </a:r>
            <a:r>
              <a:rPr lang="en-US" altLang="zh-TW" sz="1200" dirty="0" err="1" smtClean="0">
                <a:solidFill>
                  <a:srgbClr val="00005F"/>
                </a:solidFill>
                <a:latin typeface="Consolas"/>
              </a:rPr>
              <a:t>.</a:t>
            </a:r>
            <a:r>
              <a:rPr lang="en-US" altLang="zh-TW" sz="1200" dirty="0" err="1" smtClean="0">
                <a:solidFill>
                  <a:srgbClr val="000087"/>
                </a:solidFill>
                <a:latin typeface="Consolas"/>
              </a:rPr>
              <a:t>get</a:t>
            </a:r>
            <a:r>
              <a:rPr lang="en-US" altLang="zh-TW" sz="1200" dirty="0">
                <a:solidFill>
                  <a:srgbClr val="00005F"/>
                </a:solidFill>
                <a:latin typeface="Consolas"/>
              </a:rPr>
              <a:t>(</a:t>
            </a:r>
            <a:r>
              <a:rPr lang="en-US" altLang="zh-TW" sz="1200" dirty="0">
                <a:solidFill>
                  <a:srgbClr val="005F5F"/>
                </a:solidFill>
                <a:latin typeface="Consolas"/>
              </a:rPr>
              <a:t>'class'</a:t>
            </a:r>
            <a:r>
              <a:rPr lang="en-US" altLang="zh-TW" sz="1200" dirty="0">
                <a:solidFill>
                  <a:srgbClr val="00005F"/>
                </a:solidFill>
                <a:latin typeface="Consolas"/>
              </a:rPr>
              <a:t>))</a:t>
            </a:r>
            <a:r>
              <a:rPr lang="en-US" altLang="zh-TW" sz="12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200" dirty="0">
                <a:solidFill>
                  <a:srgbClr val="87005F"/>
                </a:solidFill>
                <a:latin typeface="Consolas"/>
              </a:rPr>
              <a:t>and</a:t>
            </a:r>
            <a:r>
              <a:rPr lang="en-US" altLang="zh-TW" sz="12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200" dirty="0">
                <a:solidFill>
                  <a:srgbClr val="00005F"/>
                </a:solidFill>
                <a:latin typeface="Consolas"/>
              </a:rPr>
              <a:t>(</a:t>
            </a:r>
            <a:r>
              <a:rPr lang="en-US" altLang="zh-TW" sz="1200" dirty="0" err="1">
                <a:solidFill>
                  <a:srgbClr val="000087"/>
                </a:solidFill>
                <a:latin typeface="Consolas"/>
              </a:rPr>
              <a:t>th_name</a:t>
            </a:r>
            <a:r>
              <a:rPr lang="en-US" altLang="zh-TW" sz="12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200" dirty="0">
                <a:solidFill>
                  <a:srgbClr val="87005F"/>
                </a:solidFill>
                <a:latin typeface="Consolas"/>
              </a:rPr>
              <a:t>in</a:t>
            </a:r>
            <a:r>
              <a:rPr lang="en-US" altLang="zh-TW" sz="12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200" dirty="0" err="1">
                <a:solidFill>
                  <a:srgbClr val="000087"/>
                </a:solidFill>
                <a:latin typeface="Consolas"/>
              </a:rPr>
              <a:t>tender_awards_map</a:t>
            </a:r>
            <a:r>
              <a:rPr lang="en-US" altLang="zh-TW" sz="1200" dirty="0">
                <a:solidFill>
                  <a:srgbClr val="00005F"/>
                </a:solidFill>
                <a:latin typeface="Consolas"/>
              </a:rPr>
              <a:t>):</a:t>
            </a:r>
            <a:r>
              <a:rPr lang="en-US" altLang="zh-TW" sz="1200" dirty="0">
                <a:solidFill>
                  <a:srgbClr val="5F5F00"/>
                </a:solidFill>
                <a:latin typeface="Consolas"/>
              </a:rPr>
              <a:t> </a:t>
            </a:r>
            <a:endParaRPr lang="en-US" altLang="zh-TW" sz="1200" dirty="0" smtClean="0">
              <a:solidFill>
                <a:srgbClr val="5F5F00"/>
              </a:solidFill>
              <a:latin typeface="Consolas"/>
            </a:endParaRPr>
          </a:p>
          <a:p>
            <a:pPr marL="0" indent="0">
              <a:buNone/>
            </a:pPr>
            <a:r>
              <a:rPr lang="zh-TW" altLang="en-US" sz="1200" dirty="0" smtClean="0">
                <a:solidFill>
                  <a:srgbClr val="000087"/>
                </a:solidFill>
                <a:latin typeface="Consolas"/>
              </a:rPr>
              <a:t>                </a:t>
            </a:r>
            <a:r>
              <a:rPr lang="en-US" altLang="zh-TW" sz="1200" dirty="0" err="1" smtClean="0">
                <a:solidFill>
                  <a:srgbClr val="000087"/>
                </a:solidFill>
                <a:latin typeface="Consolas"/>
              </a:rPr>
              <a:t>returned_dic</a:t>
            </a:r>
            <a:r>
              <a:rPr lang="en-US" altLang="zh-TW" sz="1200" dirty="0" smtClean="0">
                <a:solidFill>
                  <a:srgbClr val="00005F"/>
                </a:solidFill>
                <a:latin typeface="Consolas"/>
              </a:rPr>
              <a:t>[</a:t>
            </a:r>
            <a:r>
              <a:rPr lang="en-US" altLang="zh-TW" sz="1200" dirty="0" err="1" smtClean="0">
                <a:solidFill>
                  <a:srgbClr val="000087"/>
                </a:solidFill>
                <a:latin typeface="Consolas"/>
              </a:rPr>
              <a:t>name_map</a:t>
            </a:r>
            <a:r>
              <a:rPr lang="en-US" altLang="zh-TW" sz="1200" dirty="0" smtClean="0">
                <a:solidFill>
                  <a:srgbClr val="00005F"/>
                </a:solidFill>
                <a:latin typeface="Consolas"/>
              </a:rPr>
              <a:t>[</a:t>
            </a:r>
            <a:r>
              <a:rPr lang="en-US" altLang="zh-TW" sz="1200" dirty="0" err="1" smtClean="0">
                <a:solidFill>
                  <a:srgbClr val="000087"/>
                </a:solidFill>
                <a:latin typeface="Consolas"/>
              </a:rPr>
              <a:t>th_name</a:t>
            </a:r>
            <a:r>
              <a:rPr lang="en-US" altLang="zh-TW" sz="1200" dirty="0" smtClean="0">
                <a:solidFill>
                  <a:srgbClr val="00005F"/>
                </a:solidFill>
                <a:latin typeface="Consolas"/>
              </a:rPr>
              <a:t>]]=</a:t>
            </a:r>
            <a:r>
              <a:rPr lang="en-US" altLang="zh-TW" sz="1200" dirty="0" err="1" smtClean="0">
                <a:solidFill>
                  <a:srgbClr val="000087"/>
                </a:solidFill>
                <a:latin typeface="Consolas"/>
              </a:rPr>
              <a:t>tender_awards_map</a:t>
            </a:r>
            <a:r>
              <a:rPr lang="en-US" altLang="zh-TW" sz="1200" dirty="0" smtClean="0">
                <a:solidFill>
                  <a:srgbClr val="00005F"/>
                </a:solidFill>
                <a:latin typeface="Consolas"/>
              </a:rPr>
              <a:t>[</a:t>
            </a:r>
            <a:r>
              <a:rPr lang="en-US" altLang="zh-TW" sz="1200" dirty="0" err="1" smtClean="0">
                <a:solidFill>
                  <a:srgbClr val="000087"/>
                </a:solidFill>
                <a:latin typeface="Consolas"/>
              </a:rPr>
              <a:t>th_name</a:t>
            </a:r>
            <a:r>
              <a:rPr lang="en-US" altLang="zh-TW" sz="1200" dirty="0">
                <a:solidFill>
                  <a:srgbClr val="00005F"/>
                </a:solidFill>
                <a:latin typeface="Consolas"/>
              </a:rPr>
              <a:t>](</a:t>
            </a:r>
            <a:r>
              <a:rPr lang="en-US" altLang="zh-TW" sz="1200" dirty="0" err="1">
                <a:solidFill>
                  <a:srgbClr val="000087"/>
                </a:solidFill>
                <a:latin typeface="Consolas"/>
              </a:rPr>
              <a:t>row</a:t>
            </a:r>
            <a:r>
              <a:rPr lang="en-US" altLang="zh-TW" sz="1200" dirty="0" err="1">
                <a:solidFill>
                  <a:srgbClr val="00005F"/>
                </a:solidFill>
                <a:latin typeface="Consolas"/>
              </a:rPr>
              <a:t>.</a:t>
            </a:r>
            <a:r>
              <a:rPr lang="en-US" altLang="zh-TW" sz="1200" dirty="0" err="1">
                <a:solidFill>
                  <a:srgbClr val="000087"/>
                </a:solidFill>
                <a:latin typeface="Consolas"/>
              </a:rPr>
              <a:t>find</a:t>
            </a:r>
            <a:r>
              <a:rPr lang="en-US" altLang="zh-TW" sz="1200" dirty="0">
                <a:solidFill>
                  <a:srgbClr val="00005F"/>
                </a:solidFill>
                <a:latin typeface="Consolas"/>
              </a:rPr>
              <a:t>(</a:t>
            </a:r>
            <a:r>
              <a:rPr lang="en-US" altLang="zh-TW" sz="1200" dirty="0">
                <a:solidFill>
                  <a:srgbClr val="005F5F"/>
                </a:solidFill>
                <a:latin typeface="Consolas"/>
              </a:rPr>
              <a:t>'td'</a:t>
            </a:r>
            <a:r>
              <a:rPr lang="en-US" altLang="zh-TW" sz="1200" dirty="0">
                <a:solidFill>
                  <a:srgbClr val="00005F"/>
                </a:solidFill>
                <a:latin typeface="Consolas"/>
              </a:rPr>
              <a:t>).</a:t>
            </a:r>
            <a:r>
              <a:rPr lang="en-US" altLang="zh-TW" sz="1200" dirty="0">
                <a:solidFill>
                  <a:srgbClr val="000087"/>
                </a:solidFill>
                <a:latin typeface="Consolas"/>
              </a:rPr>
              <a:t>text</a:t>
            </a:r>
            <a:r>
              <a:rPr lang="en-US" altLang="zh-TW" sz="1200" dirty="0">
                <a:solidFill>
                  <a:srgbClr val="00005F"/>
                </a:solidFill>
                <a:latin typeface="Consolas"/>
              </a:rPr>
              <a:t>)</a:t>
            </a:r>
            <a:r>
              <a:rPr lang="en-US" altLang="zh-TW" sz="1200" dirty="0">
                <a:solidFill>
                  <a:srgbClr val="5F5F00"/>
                </a:solidFill>
                <a:latin typeface="Consolas"/>
              </a:rPr>
              <a:t> </a:t>
            </a:r>
            <a:endParaRPr lang="en-US" altLang="zh-TW" sz="1200" dirty="0" smtClean="0">
              <a:solidFill>
                <a:srgbClr val="5F5F00"/>
              </a:solidFill>
              <a:latin typeface="Consolas"/>
            </a:endParaRPr>
          </a:p>
          <a:p>
            <a:pPr marL="0" indent="0">
              <a:buNone/>
            </a:pPr>
            <a:r>
              <a:rPr lang="zh-TW" altLang="en-US" sz="1200" dirty="0" smtClean="0">
                <a:solidFill>
                  <a:srgbClr val="87005F"/>
                </a:solidFill>
                <a:latin typeface="Consolas"/>
              </a:rPr>
              <a:t>    </a:t>
            </a:r>
            <a:r>
              <a:rPr lang="en-US" altLang="zh-TW" sz="1200" dirty="0" smtClean="0">
                <a:solidFill>
                  <a:srgbClr val="87005F"/>
                </a:solidFill>
                <a:latin typeface="Consolas"/>
              </a:rPr>
              <a:t>return</a:t>
            </a:r>
            <a:r>
              <a:rPr lang="en-US" altLang="zh-TW" sz="1200" dirty="0" smtClean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200" dirty="0" err="1">
                <a:solidFill>
                  <a:srgbClr val="000087"/>
                </a:solidFill>
                <a:latin typeface="Consolas"/>
              </a:rPr>
              <a:t>returned_dic</a:t>
            </a:r>
            <a:endParaRPr lang="en-US" altLang="zh-TW" sz="1200" dirty="0"/>
          </a:p>
          <a:p>
            <a:pPr marL="0" indent="0">
              <a:buNone/>
            </a:pPr>
            <a:endParaRPr lang="zh-TW" altLang="en-US" sz="1200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3600" dirty="0" smtClean="0"/>
              <a:t>步驟</a:t>
            </a:r>
            <a:r>
              <a:rPr lang="en-US" altLang="zh-TW" sz="3600" dirty="0" smtClean="0"/>
              <a:t>7 </a:t>
            </a:r>
            <a:r>
              <a:rPr lang="zh-TW" altLang="en-US" sz="3600" dirty="0" smtClean="0"/>
              <a:t>整理機關、已公告、決標資料</a:t>
            </a:r>
            <a:endParaRPr lang="zh-TW" altLang="en-US" sz="3600" dirty="0"/>
          </a:p>
        </p:txBody>
      </p:sp>
    </p:spTree>
    <p:extLst>
      <p:ext uri="{BB962C8B-B14F-4D97-AF65-F5344CB8AC3E}">
        <p14:creationId xmlns:p14="http://schemas.microsoft.com/office/powerpoint/2010/main" val="3873179330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0" y="1600200"/>
            <a:ext cx="8964488" cy="4525963"/>
          </a:xfrm>
        </p:spPr>
        <p:txBody>
          <a:bodyPr/>
          <a:lstStyle/>
          <a:p>
            <a:pPr marL="0" indent="0">
              <a:buNone/>
            </a:pPr>
            <a:r>
              <a:rPr lang="en-US" altLang="zh-TW" sz="1200" dirty="0">
                <a:solidFill>
                  <a:srgbClr val="87005F"/>
                </a:solidFill>
                <a:latin typeface="Consolas"/>
              </a:rPr>
              <a:t>def</a:t>
            </a:r>
            <a:r>
              <a:rPr lang="en-US" altLang="zh-TW" sz="12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200" dirty="0" err="1">
                <a:solidFill>
                  <a:srgbClr val="AF0000"/>
                </a:solidFill>
                <a:latin typeface="Consolas"/>
              </a:rPr>
              <a:t>get_tenderer_info_dic</a:t>
            </a:r>
            <a:r>
              <a:rPr lang="en-US" altLang="zh-TW" sz="12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200" dirty="0">
                <a:solidFill>
                  <a:srgbClr val="00005F"/>
                </a:solidFill>
                <a:latin typeface="Consolas"/>
              </a:rPr>
              <a:t>(</a:t>
            </a:r>
            <a:r>
              <a:rPr lang="en-US" altLang="zh-TW" sz="1200" dirty="0">
                <a:solidFill>
                  <a:srgbClr val="000087"/>
                </a:solidFill>
                <a:latin typeface="Consolas"/>
              </a:rPr>
              <a:t>element</a:t>
            </a:r>
            <a:r>
              <a:rPr lang="en-US" altLang="zh-TW" sz="1200" dirty="0">
                <a:solidFill>
                  <a:srgbClr val="00005F"/>
                </a:solidFill>
                <a:latin typeface="Consolas"/>
              </a:rPr>
              <a:t>):</a:t>
            </a:r>
            <a:r>
              <a:rPr lang="en-US" altLang="zh-TW" sz="1200" dirty="0">
                <a:solidFill>
                  <a:srgbClr val="5F5F00"/>
                </a:solidFill>
                <a:latin typeface="Consolas"/>
              </a:rPr>
              <a:t> </a:t>
            </a:r>
            <a:endParaRPr lang="en-US" altLang="zh-TW" sz="1200" dirty="0" smtClean="0">
              <a:solidFill>
                <a:srgbClr val="5F5F00"/>
              </a:solidFill>
              <a:latin typeface="Consolas"/>
            </a:endParaRPr>
          </a:p>
          <a:p>
            <a:pPr marL="0" indent="0">
              <a:buNone/>
            </a:pPr>
            <a:r>
              <a:rPr lang="zh-TW" altLang="en-US" sz="1200" dirty="0" smtClean="0">
                <a:solidFill>
                  <a:srgbClr val="000087"/>
                </a:solidFill>
                <a:latin typeface="Consolas"/>
              </a:rPr>
              <a:t>    </a:t>
            </a:r>
            <a:r>
              <a:rPr lang="en-US" altLang="zh-TW" sz="1200" dirty="0" err="1" smtClean="0">
                <a:solidFill>
                  <a:srgbClr val="000087"/>
                </a:solidFill>
                <a:latin typeface="Consolas"/>
              </a:rPr>
              <a:t>returned_dic</a:t>
            </a:r>
            <a:r>
              <a:rPr lang="en-US" altLang="zh-TW" sz="1200" dirty="0" smtClean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200" dirty="0">
                <a:solidFill>
                  <a:srgbClr val="00005F"/>
                </a:solidFill>
                <a:latin typeface="Consolas"/>
              </a:rPr>
              <a:t>=</a:t>
            </a:r>
            <a:r>
              <a:rPr lang="en-US" altLang="zh-TW" sz="12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200" dirty="0">
                <a:solidFill>
                  <a:srgbClr val="00005F"/>
                </a:solidFill>
                <a:latin typeface="Consolas"/>
              </a:rPr>
              <a:t>{}</a:t>
            </a:r>
            <a:r>
              <a:rPr lang="en-US" altLang="zh-TW" sz="1200" dirty="0">
                <a:solidFill>
                  <a:srgbClr val="5F5F00"/>
                </a:solidFill>
                <a:latin typeface="Consolas"/>
              </a:rPr>
              <a:t> </a:t>
            </a:r>
            <a:endParaRPr lang="en-US" altLang="zh-TW" sz="1200" dirty="0" smtClean="0">
              <a:solidFill>
                <a:srgbClr val="5F5F00"/>
              </a:solidFill>
              <a:latin typeface="Consolas"/>
            </a:endParaRPr>
          </a:p>
          <a:p>
            <a:pPr marL="0" indent="0">
              <a:buNone/>
            </a:pPr>
            <a:r>
              <a:rPr lang="zh-TW" altLang="en-US" sz="1200" dirty="0" smtClean="0">
                <a:solidFill>
                  <a:srgbClr val="000087"/>
                </a:solidFill>
                <a:latin typeface="Consolas"/>
              </a:rPr>
              <a:t>    </a:t>
            </a:r>
            <a:r>
              <a:rPr lang="en-US" altLang="zh-TW" sz="1200" dirty="0" err="1" smtClean="0">
                <a:solidFill>
                  <a:srgbClr val="000087"/>
                </a:solidFill>
                <a:latin typeface="Consolas"/>
              </a:rPr>
              <a:t>grp_num</a:t>
            </a:r>
            <a:r>
              <a:rPr lang="en-US" altLang="zh-TW" sz="1200" dirty="0" smtClean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200" dirty="0">
                <a:solidFill>
                  <a:srgbClr val="00005F"/>
                </a:solidFill>
                <a:latin typeface="Consolas"/>
              </a:rPr>
              <a:t>=</a:t>
            </a:r>
            <a:r>
              <a:rPr lang="en-US" altLang="zh-TW" sz="12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200" dirty="0">
                <a:solidFill>
                  <a:srgbClr val="005F00"/>
                </a:solidFill>
                <a:latin typeface="Consolas"/>
              </a:rPr>
              <a:t>0</a:t>
            </a:r>
            <a:r>
              <a:rPr lang="en-US" altLang="zh-TW" sz="1200" dirty="0">
                <a:solidFill>
                  <a:srgbClr val="5F5F00"/>
                </a:solidFill>
                <a:latin typeface="Consolas"/>
              </a:rPr>
              <a:t> </a:t>
            </a:r>
            <a:endParaRPr lang="en-US" altLang="zh-TW" sz="1200" dirty="0" smtClean="0">
              <a:solidFill>
                <a:srgbClr val="5F5F00"/>
              </a:solidFill>
              <a:latin typeface="Consolas"/>
            </a:endParaRPr>
          </a:p>
          <a:p>
            <a:pPr marL="0" indent="0">
              <a:buNone/>
            </a:pPr>
            <a:r>
              <a:rPr lang="zh-TW" altLang="en-US" sz="12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zh-TW" altLang="en-US" sz="1200" dirty="0" smtClean="0">
                <a:solidFill>
                  <a:srgbClr val="5F5F00"/>
                </a:solidFill>
                <a:latin typeface="Consolas"/>
              </a:rPr>
              <a:t>   </a:t>
            </a:r>
            <a:r>
              <a:rPr lang="en-US" altLang="zh-TW" sz="1200" dirty="0" smtClean="0">
                <a:solidFill>
                  <a:srgbClr val="87005F"/>
                </a:solidFill>
                <a:latin typeface="Consolas"/>
              </a:rPr>
              <a:t>for</a:t>
            </a:r>
            <a:r>
              <a:rPr lang="en-US" altLang="zh-TW" sz="1200" dirty="0" smtClean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200" dirty="0" err="1">
                <a:solidFill>
                  <a:srgbClr val="000087"/>
                </a:solidFill>
                <a:latin typeface="Consolas"/>
              </a:rPr>
              <a:t>tr</a:t>
            </a:r>
            <a:r>
              <a:rPr lang="en-US" altLang="zh-TW" sz="12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200" dirty="0">
                <a:solidFill>
                  <a:srgbClr val="87005F"/>
                </a:solidFill>
                <a:latin typeface="Consolas"/>
              </a:rPr>
              <a:t>in</a:t>
            </a:r>
            <a:r>
              <a:rPr lang="en-US" altLang="zh-TW" sz="12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200" dirty="0">
                <a:solidFill>
                  <a:srgbClr val="000087"/>
                </a:solidFill>
                <a:latin typeface="Consolas"/>
              </a:rPr>
              <a:t>element</a:t>
            </a:r>
            <a:r>
              <a:rPr lang="en-US" altLang="zh-TW" sz="1200" dirty="0">
                <a:solidFill>
                  <a:srgbClr val="00005F"/>
                </a:solidFill>
                <a:latin typeface="Consolas"/>
              </a:rPr>
              <a:t>:</a:t>
            </a:r>
            <a:r>
              <a:rPr lang="en-US" altLang="zh-TW" sz="1200" dirty="0">
                <a:solidFill>
                  <a:srgbClr val="5F5F00"/>
                </a:solidFill>
                <a:latin typeface="Consolas"/>
              </a:rPr>
              <a:t> </a:t>
            </a:r>
            <a:endParaRPr lang="en-US" altLang="zh-TW" sz="1200" dirty="0" smtClean="0">
              <a:solidFill>
                <a:srgbClr val="5F5F00"/>
              </a:solidFill>
              <a:latin typeface="Consolas"/>
            </a:endParaRPr>
          </a:p>
          <a:p>
            <a:pPr marL="0" indent="0">
              <a:buNone/>
            </a:pPr>
            <a:r>
              <a:rPr lang="zh-TW" altLang="en-US" sz="1200" dirty="0" smtClean="0">
                <a:solidFill>
                  <a:srgbClr val="87005F"/>
                </a:solidFill>
                <a:latin typeface="Consolas"/>
              </a:rPr>
              <a:t>        </a:t>
            </a:r>
            <a:r>
              <a:rPr lang="en-US" altLang="zh-TW" sz="1200" dirty="0" smtClean="0">
                <a:solidFill>
                  <a:srgbClr val="87005F"/>
                </a:solidFill>
                <a:latin typeface="Consolas"/>
              </a:rPr>
              <a:t>if</a:t>
            </a:r>
            <a:r>
              <a:rPr lang="en-US" altLang="zh-TW" sz="1200" dirty="0" smtClean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200" dirty="0" err="1">
                <a:solidFill>
                  <a:srgbClr val="000087"/>
                </a:solidFill>
                <a:latin typeface="Consolas"/>
              </a:rPr>
              <a:t>tr</a:t>
            </a:r>
            <a:r>
              <a:rPr lang="en-US" altLang="zh-TW" sz="1200" dirty="0" err="1">
                <a:solidFill>
                  <a:srgbClr val="00005F"/>
                </a:solidFill>
                <a:latin typeface="Consolas"/>
              </a:rPr>
              <a:t>.</a:t>
            </a:r>
            <a:r>
              <a:rPr lang="en-US" altLang="zh-TW" sz="1200" dirty="0" err="1">
                <a:solidFill>
                  <a:srgbClr val="000087"/>
                </a:solidFill>
                <a:latin typeface="Consolas"/>
              </a:rPr>
              <a:t>get</a:t>
            </a:r>
            <a:r>
              <a:rPr lang="en-US" altLang="zh-TW" sz="1200" dirty="0">
                <a:solidFill>
                  <a:srgbClr val="00005F"/>
                </a:solidFill>
                <a:latin typeface="Consolas"/>
              </a:rPr>
              <a:t>(</a:t>
            </a:r>
            <a:r>
              <a:rPr lang="en-US" altLang="zh-TW" sz="1200" dirty="0">
                <a:solidFill>
                  <a:srgbClr val="005F5F"/>
                </a:solidFill>
                <a:latin typeface="Consolas"/>
              </a:rPr>
              <a:t>'class'</a:t>
            </a:r>
            <a:r>
              <a:rPr lang="en-US" altLang="zh-TW" sz="1200" dirty="0">
                <a:solidFill>
                  <a:srgbClr val="00005F"/>
                </a:solidFill>
                <a:latin typeface="Consolas"/>
              </a:rPr>
              <a:t>)</a:t>
            </a:r>
            <a:r>
              <a:rPr lang="en-US" altLang="zh-TW" sz="12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200" dirty="0">
                <a:solidFill>
                  <a:srgbClr val="00005F"/>
                </a:solidFill>
                <a:latin typeface="Consolas"/>
              </a:rPr>
              <a:t>==</a:t>
            </a:r>
            <a:r>
              <a:rPr lang="en-US" altLang="zh-TW" sz="12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200" dirty="0">
                <a:solidFill>
                  <a:srgbClr val="005F5F"/>
                </a:solidFill>
                <a:latin typeface="Consolas"/>
              </a:rPr>
              <a:t>'award_table_tr_3'</a:t>
            </a:r>
            <a:r>
              <a:rPr lang="en-US" altLang="zh-TW" sz="12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200" dirty="0">
                <a:solidFill>
                  <a:srgbClr val="87005F"/>
                </a:solidFill>
                <a:latin typeface="Consolas"/>
              </a:rPr>
              <a:t>and</a:t>
            </a:r>
            <a:r>
              <a:rPr lang="en-US" altLang="zh-TW" sz="12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200" dirty="0" err="1">
                <a:solidFill>
                  <a:srgbClr val="000087"/>
                </a:solidFill>
                <a:latin typeface="Consolas"/>
              </a:rPr>
              <a:t>tr</a:t>
            </a:r>
            <a:r>
              <a:rPr lang="en-US" altLang="zh-TW" sz="1200" dirty="0" err="1">
                <a:solidFill>
                  <a:srgbClr val="00005F"/>
                </a:solidFill>
                <a:latin typeface="Consolas"/>
              </a:rPr>
              <a:t>.</a:t>
            </a:r>
            <a:r>
              <a:rPr lang="en-US" altLang="zh-TW" sz="1200" dirty="0" err="1">
                <a:solidFill>
                  <a:srgbClr val="000087"/>
                </a:solidFill>
                <a:latin typeface="Consolas"/>
              </a:rPr>
              <a:t>find</a:t>
            </a:r>
            <a:r>
              <a:rPr lang="en-US" altLang="zh-TW" sz="1200" dirty="0">
                <a:solidFill>
                  <a:srgbClr val="00005F"/>
                </a:solidFill>
                <a:latin typeface="Consolas"/>
              </a:rPr>
              <a:t>(</a:t>
            </a:r>
            <a:r>
              <a:rPr lang="en-US" altLang="zh-TW" sz="1200" dirty="0">
                <a:solidFill>
                  <a:srgbClr val="005F5F"/>
                </a:solidFill>
                <a:latin typeface="Consolas"/>
              </a:rPr>
              <a:t>'table'</a:t>
            </a:r>
            <a:r>
              <a:rPr lang="en-US" altLang="zh-TW" sz="1200" dirty="0">
                <a:solidFill>
                  <a:srgbClr val="00005F"/>
                </a:solidFill>
                <a:latin typeface="Consolas"/>
              </a:rPr>
              <a:t>)</a:t>
            </a:r>
            <a:r>
              <a:rPr lang="en-US" altLang="zh-TW" sz="12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200" dirty="0">
                <a:solidFill>
                  <a:srgbClr val="87005F"/>
                </a:solidFill>
                <a:latin typeface="Consolas"/>
              </a:rPr>
              <a:t>is</a:t>
            </a:r>
            <a:r>
              <a:rPr lang="en-US" altLang="zh-TW" sz="12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200" dirty="0">
                <a:solidFill>
                  <a:srgbClr val="87005F"/>
                </a:solidFill>
                <a:latin typeface="Consolas"/>
              </a:rPr>
              <a:t>not</a:t>
            </a:r>
            <a:r>
              <a:rPr lang="en-US" altLang="zh-TW" sz="12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200" dirty="0">
                <a:solidFill>
                  <a:srgbClr val="87005F"/>
                </a:solidFill>
                <a:latin typeface="Consolas"/>
              </a:rPr>
              <a:t>None</a:t>
            </a:r>
            <a:r>
              <a:rPr lang="en-US" altLang="zh-TW" sz="1200" dirty="0">
                <a:solidFill>
                  <a:srgbClr val="00005F"/>
                </a:solidFill>
                <a:latin typeface="Consolas"/>
              </a:rPr>
              <a:t>:</a:t>
            </a:r>
            <a:r>
              <a:rPr lang="en-US" altLang="zh-TW" sz="1200" dirty="0">
                <a:solidFill>
                  <a:srgbClr val="5F5F00"/>
                </a:solidFill>
                <a:latin typeface="Consolas"/>
              </a:rPr>
              <a:t> </a:t>
            </a:r>
            <a:endParaRPr lang="en-US" altLang="zh-TW" sz="1200" dirty="0" smtClean="0">
              <a:solidFill>
                <a:srgbClr val="5F5F00"/>
              </a:solidFill>
              <a:latin typeface="Consolas"/>
            </a:endParaRPr>
          </a:p>
          <a:p>
            <a:pPr marL="0" indent="0">
              <a:buNone/>
            </a:pPr>
            <a:r>
              <a:rPr lang="zh-TW" altLang="en-US" sz="1200" dirty="0" smtClean="0">
                <a:solidFill>
                  <a:srgbClr val="000087"/>
                </a:solidFill>
                <a:latin typeface="Consolas"/>
              </a:rPr>
              <a:t>            </a:t>
            </a:r>
            <a:r>
              <a:rPr lang="en-US" altLang="zh-TW" sz="1200" dirty="0" smtClean="0">
                <a:solidFill>
                  <a:srgbClr val="000087"/>
                </a:solidFill>
                <a:latin typeface="Consolas"/>
              </a:rPr>
              <a:t>row</a:t>
            </a:r>
            <a:r>
              <a:rPr lang="en-US" altLang="zh-TW" sz="1200" dirty="0" smtClean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200" dirty="0">
                <a:solidFill>
                  <a:srgbClr val="00005F"/>
                </a:solidFill>
                <a:latin typeface="Consolas"/>
              </a:rPr>
              <a:t>=</a:t>
            </a:r>
            <a:r>
              <a:rPr lang="en-US" altLang="zh-TW" sz="12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200" dirty="0" err="1">
                <a:solidFill>
                  <a:srgbClr val="000087"/>
                </a:solidFill>
                <a:latin typeface="Consolas"/>
              </a:rPr>
              <a:t>tr</a:t>
            </a:r>
            <a:r>
              <a:rPr lang="en-US" altLang="zh-TW" sz="1200" dirty="0" err="1">
                <a:solidFill>
                  <a:srgbClr val="00005F"/>
                </a:solidFill>
                <a:latin typeface="Consolas"/>
              </a:rPr>
              <a:t>.</a:t>
            </a:r>
            <a:r>
              <a:rPr lang="en-US" altLang="zh-TW" sz="1200" dirty="0" err="1">
                <a:solidFill>
                  <a:srgbClr val="000087"/>
                </a:solidFill>
                <a:latin typeface="Consolas"/>
              </a:rPr>
              <a:t>find</a:t>
            </a:r>
            <a:r>
              <a:rPr lang="en-US" altLang="zh-TW" sz="1200" dirty="0">
                <a:solidFill>
                  <a:srgbClr val="00005F"/>
                </a:solidFill>
                <a:latin typeface="Consolas"/>
              </a:rPr>
              <a:t>(</a:t>
            </a:r>
            <a:r>
              <a:rPr lang="en-US" altLang="zh-TW" sz="1200" dirty="0">
                <a:solidFill>
                  <a:srgbClr val="005F5F"/>
                </a:solidFill>
                <a:latin typeface="Consolas"/>
              </a:rPr>
              <a:t>'table'</a:t>
            </a:r>
            <a:r>
              <a:rPr lang="en-US" altLang="zh-TW" sz="1200" dirty="0">
                <a:solidFill>
                  <a:srgbClr val="00005F"/>
                </a:solidFill>
                <a:latin typeface="Consolas"/>
              </a:rPr>
              <a:t>).</a:t>
            </a:r>
            <a:r>
              <a:rPr lang="en-US" altLang="zh-TW" sz="1200" dirty="0" err="1">
                <a:solidFill>
                  <a:srgbClr val="000087"/>
                </a:solidFill>
                <a:latin typeface="Consolas"/>
              </a:rPr>
              <a:t>findAll</a:t>
            </a:r>
            <a:r>
              <a:rPr lang="en-US" altLang="zh-TW" sz="1200" dirty="0">
                <a:solidFill>
                  <a:srgbClr val="00005F"/>
                </a:solidFill>
                <a:latin typeface="Consolas"/>
              </a:rPr>
              <a:t>(</a:t>
            </a:r>
            <a:r>
              <a:rPr lang="en-US" altLang="zh-TW" sz="1200" dirty="0">
                <a:solidFill>
                  <a:srgbClr val="005F5F"/>
                </a:solidFill>
                <a:latin typeface="Consolas"/>
              </a:rPr>
              <a:t>'</a:t>
            </a:r>
            <a:r>
              <a:rPr lang="en-US" altLang="zh-TW" sz="1200" dirty="0" err="1">
                <a:solidFill>
                  <a:srgbClr val="005F5F"/>
                </a:solidFill>
                <a:latin typeface="Consolas"/>
              </a:rPr>
              <a:t>tr</a:t>
            </a:r>
            <a:r>
              <a:rPr lang="en-US" altLang="zh-TW" sz="1200" dirty="0">
                <a:solidFill>
                  <a:srgbClr val="005F5F"/>
                </a:solidFill>
                <a:latin typeface="Consolas"/>
              </a:rPr>
              <a:t>'</a:t>
            </a:r>
            <a:r>
              <a:rPr lang="en-US" altLang="zh-TW" sz="1200" dirty="0">
                <a:solidFill>
                  <a:srgbClr val="00005F"/>
                </a:solidFill>
                <a:latin typeface="Consolas"/>
              </a:rPr>
              <a:t>)</a:t>
            </a:r>
            <a:r>
              <a:rPr lang="en-US" altLang="zh-TW" sz="1200" dirty="0">
                <a:solidFill>
                  <a:srgbClr val="5F5F00"/>
                </a:solidFill>
                <a:latin typeface="Consolas"/>
              </a:rPr>
              <a:t> </a:t>
            </a:r>
            <a:endParaRPr lang="en-US" altLang="zh-TW" sz="1200" dirty="0" smtClean="0">
              <a:solidFill>
                <a:srgbClr val="5F5F00"/>
              </a:solidFill>
              <a:latin typeface="Consolas"/>
            </a:endParaRPr>
          </a:p>
          <a:p>
            <a:pPr marL="0" indent="0">
              <a:buNone/>
            </a:pPr>
            <a:r>
              <a:rPr lang="zh-TW" altLang="en-US" sz="1200" dirty="0" smtClean="0">
                <a:solidFill>
                  <a:srgbClr val="87005F"/>
                </a:solidFill>
                <a:latin typeface="Consolas"/>
              </a:rPr>
              <a:t>            </a:t>
            </a:r>
            <a:r>
              <a:rPr lang="en-US" altLang="zh-TW" sz="1200" dirty="0" smtClean="0">
                <a:solidFill>
                  <a:srgbClr val="87005F"/>
                </a:solidFill>
                <a:latin typeface="Consolas"/>
              </a:rPr>
              <a:t>for</a:t>
            </a:r>
            <a:r>
              <a:rPr lang="en-US" altLang="zh-TW" sz="1200" dirty="0" smtClean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200" dirty="0">
                <a:solidFill>
                  <a:srgbClr val="000087"/>
                </a:solidFill>
                <a:latin typeface="Consolas"/>
              </a:rPr>
              <a:t>r</a:t>
            </a:r>
            <a:r>
              <a:rPr lang="en-US" altLang="zh-TW" sz="12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200" dirty="0">
                <a:solidFill>
                  <a:srgbClr val="87005F"/>
                </a:solidFill>
                <a:latin typeface="Consolas"/>
              </a:rPr>
              <a:t>in</a:t>
            </a:r>
            <a:r>
              <a:rPr lang="en-US" altLang="zh-TW" sz="12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200" dirty="0">
                <a:solidFill>
                  <a:srgbClr val="000087"/>
                </a:solidFill>
                <a:latin typeface="Consolas"/>
              </a:rPr>
              <a:t>row</a:t>
            </a:r>
            <a:r>
              <a:rPr lang="en-US" altLang="zh-TW" sz="1200" dirty="0">
                <a:solidFill>
                  <a:srgbClr val="00005F"/>
                </a:solidFill>
                <a:latin typeface="Consolas"/>
              </a:rPr>
              <a:t>:</a:t>
            </a:r>
            <a:r>
              <a:rPr lang="en-US" altLang="zh-TW" sz="1200" dirty="0">
                <a:solidFill>
                  <a:srgbClr val="5F5F00"/>
                </a:solidFill>
                <a:latin typeface="Consolas"/>
              </a:rPr>
              <a:t> </a:t>
            </a:r>
            <a:endParaRPr lang="en-US" altLang="zh-TW" sz="1200" dirty="0" smtClean="0">
              <a:solidFill>
                <a:srgbClr val="5F5F00"/>
              </a:solidFill>
              <a:latin typeface="Consolas"/>
            </a:endParaRPr>
          </a:p>
          <a:p>
            <a:pPr marL="0" indent="0">
              <a:buNone/>
            </a:pPr>
            <a:r>
              <a:rPr lang="zh-TW" altLang="en-US" sz="12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zh-TW" altLang="en-US" sz="1200" dirty="0" smtClean="0">
                <a:solidFill>
                  <a:srgbClr val="5F5F00"/>
                </a:solidFill>
                <a:latin typeface="Consolas"/>
              </a:rPr>
              <a:t>               </a:t>
            </a:r>
            <a:r>
              <a:rPr lang="en-US" altLang="zh-TW" sz="1200" dirty="0" smtClean="0">
                <a:solidFill>
                  <a:srgbClr val="87005F"/>
                </a:solidFill>
                <a:latin typeface="Consolas"/>
              </a:rPr>
              <a:t>if</a:t>
            </a:r>
            <a:r>
              <a:rPr lang="en-US" altLang="zh-TW" sz="1200" dirty="0" smtClean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200" dirty="0" err="1">
                <a:solidFill>
                  <a:srgbClr val="000087"/>
                </a:solidFill>
                <a:latin typeface="Consolas"/>
              </a:rPr>
              <a:t>r</a:t>
            </a:r>
            <a:r>
              <a:rPr lang="en-US" altLang="zh-TW" sz="1200" dirty="0" err="1">
                <a:solidFill>
                  <a:srgbClr val="00005F"/>
                </a:solidFill>
                <a:latin typeface="Consolas"/>
              </a:rPr>
              <a:t>.</a:t>
            </a:r>
            <a:r>
              <a:rPr lang="en-US" altLang="zh-TW" sz="1200" dirty="0" err="1">
                <a:solidFill>
                  <a:srgbClr val="000087"/>
                </a:solidFill>
                <a:latin typeface="Consolas"/>
              </a:rPr>
              <a:t>find</a:t>
            </a:r>
            <a:r>
              <a:rPr lang="en-US" altLang="zh-TW" sz="1200" dirty="0">
                <a:solidFill>
                  <a:srgbClr val="00005F"/>
                </a:solidFill>
                <a:latin typeface="Consolas"/>
              </a:rPr>
              <a:t>(</a:t>
            </a:r>
            <a:r>
              <a:rPr lang="en-US" altLang="zh-TW" sz="1200" dirty="0">
                <a:solidFill>
                  <a:srgbClr val="005F5F"/>
                </a:solidFill>
                <a:latin typeface="Consolas"/>
              </a:rPr>
              <a:t>'</a:t>
            </a:r>
            <a:r>
              <a:rPr lang="en-US" altLang="zh-TW" sz="1200" dirty="0" err="1">
                <a:solidFill>
                  <a:srgbClr val="005F5F"/>
                </a:solidFill>
                <a:latin typeface="Consolas"/>
              </a:rPr>
              <a:t>th</a:t>
            </a:r>
            <a:r>
              <a:rPr lang="en-US" altLang="zh-TW" sz="1200" dirty="0">
                <a:solidFill>
                  <a:srgbClr val="005F5F"/>
                </a:solidFill>
                <a:latin typeface="Consolas"/>
              </a:rPr>
              <a:t>'</a:t>
            </a:r>
            <a:r>
              <a:rPr lang="en-US" altLang="zh-TW" sz="1200" dirty="0">
                <a:solidFill>
                  <a:srgbClr val="00005F"/>
                </a:solidFill>
                <a:latin typeface="Consolas"/>
              </a:rPr>
              <a:t>)</a:t>
            </a:r>
            <a:r>
              <a:rPr lang="en-US" altLang="zh-TW" sz="12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200" dirty="0">
                <a:solidFill>
                  <a:srgbClr val="87005F"/>
                </a:solidFill>
                <a:latin typeface="Consolas"/>
              </a:rPr>
              <a:t>is</a:t>
            </a:r>
            <a:r>
              <a:rPr lang="en-US" altLang="zh-TW" sz="12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200" dirty="0">
                <a:solidFill>
                  <a:srgbClr val="87005F"/>
                </a:solidFill>
                <a:latin typeface="Consolas"/>
              </a:rPr>
              <a:t>not</a:t>
            </a:r>
            <a:r>
              <a:rPr lang="en-US" altLang="zh-TW" sz="12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200" dirty="0">
                <a:solidFill>
                  <a:srgbClr val="87005F"/>
                </a:solidFill>
                <a:latin typeface="Consolas"/>
              </a:rPr>
              <a:t>None</a:t>
            </a:r>
            <a:r>
              <a:rPr lang="en-US" altLang="zh-TW" sz="1200" dirty="0">
                <a:solidFill>
                  <a:srgbClr val="00005F"/>
                </a:solidFill>
                <a:latin typeface="Consolas"/>
              </a:rPr>
              <a:t>:</a:t>
            </a:r>
            <a:r>
              <a:rPr lang="en-US" altLang="zh-TW" sz="1200" dirty="0">
                <a:solidFill>
                  <a:srgbClr val="5F5F00"/>
                </a:solidFill>
                <a:latin typeface="Consolas"/>
              </a:rPr>
              <a:t> </a:t>
            </a:r>
            <a:endParaRPr lang="en-US" altLang="zh-TW" sz="1200" dirty="0" smtClean="0">
              <a:solidFill>
                <a:srgbClr val="5F5F00"/>
              </a:solidFill>
              <a:latin typeface="Consolas"/>
            </a:endParaRPr>
          </a:p>
          <a:p>
            <a:pPr marL="0" indent="0">
              <a:buNone/>
            </a:pPr>
            <a:r>
              <a:rPr lang="zh-TW" altLang="en-US" sz="1200" dirty="0" smtClean="0">
                <a:solidFill>
                  <a:srgbClr val="000087"/>
                </a:solidFill>
                <a:latin typeface="Consolas"/>
              </a:rPr>
              <a:t>                    </a:t>
            </a:r>
            <a:r>
              <a:rPr lang="en-US" altLang="zh-TW" sz="1200" dirty="0" err="1" smtClean="0">
                <a:solidFill>
                  <a:srgbClr val="000087"/>
                </a:solidFill>
                <a:latin typeface="Consolas"/>
              </a:rPr>
              <a:t>th</a:t>
            </a:r>
            <a:r>
              <a:rPr lang="en-US" altLang="zh-TW" sz="1200" dirty="0" smtClean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200" dirty="0">
                <a:solidFill>
                  <a:srgbClr val="00005F"/>
                </a:solidFill>
                <a:latin typeface="Consolas"/>
              </a:rPr>
              <a:t>=</a:t>
            </a:r>
            <a:r>
              <a:rPr lang="en-US" altLang="zh-TW" sz="12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200" dirty="0" err="1">
                <a:solidFill>
                  <a:srgbClr val="000087"/>
                </a:solidFill>
                <a:latin typeface="Consolas"/>
              </a:rPr>
              <a:t>r</a:t>
            </a:r>
            <a:r>
              <a:rPr lang="en-US" altLang="zh-TW" sz="1200" dirty="0" err="1">
                <a:solidFill>
                  <a:srgbClr val="00005F"/>
                </a:solidFill>
                <a:latin typeface="Consolas"/>
              </a:rPr>
              <a:t>.</a:t>
            </a:r>
            <a:r>
              <a:rPr lang="en-US" altLang="zh-TW" sz="1200" dirty="0" err="1">
                <a:solidFill>
                  <a:srgbClr val="000087"/>
                </a:solidFill>
                <a:latin typeface="Consolas"/>
              </a:rPr>
              <a:t>find</a:t>
            </a:r>
            <a:r>
              <a:rPr lang="en-US" altLang="zh-TW" sz="1200" dirty="0">
                <a:solidFill>
                  <a:srgbClr val="00005F"/>
                </a:solidFill>
                <a:latin typeface="Consolas"/>
              </a:rPr>
              <a:t>(</a:t>
            </a:r>
            <a:r>
              <a:rPr lang="en-US" altLang="zh-TW" sz="1200" dirty="0">
                <a:solidFill>
                  <a:srgbClr val="005F5F"/>
                </a:solidFill>
                <a:latin typeface="Consolas"/>
              </a:rPr>
              <a:t>'</a:t>
            </a:r>
            <a:r>
              <a:rPr lang="en-US" altLang="zh-TW" sz="1200" dirty="0" err="1">
                <a:solidFill>
                  <a:srgbClr val="005F5F"/>
                </a:solidFill>
                <a:latin typeface="Consolas"/>
              </a:rPr>
              <a:t>th</a:t>
            </a:r>
            <a:r>
              <a:rPr lang="en-US" altLang="zh-TW" sz="1200" dirty="0">
                <a:solidFill>
                  <a:srgbClr val="005F5F"/>
                </a:solidFill>
                <a:latin typeface="Consolas"/>
              </a:rPr>
              <a:t>'</a:t>
            </a:r>
            <a:r>
              <a:rPr lang="en-US" altLang="zh-TW" sz="1200" dirty="0">
                <a:solidFill>
                  <a:srgbClr val="00005F"/>
                </a:solidFill>
                <a:latin typeface="Consolas"/>
              </a:rPr>
              <a:t>).</a:t>
            </a:r>
            <a:r>
              <a:rPr lang="en-US" altLang="zh-TW" sz="1200" dirty="0" err="1">
                <a:solidFill>
                  <a:srgbClr val="000087"/>
                </a:solidFill>
                <a:latin typeface="Consolas"/>
              </a:rPr>
              <a:t>text</a:t>
            </a:r>
            <a:r>
              <a:rPr lang="en-US" altLang="zh-TW" sz="1200" dirty="0" err="1">
                <a:solidFill>
                  <a:srgbClr val="00005F"/>
                </a:solidFill>
                <a:latin typeface="Consolas"/>
              </a:rPr>
              <a:t>.</a:t>
            </a:r>
            <a:r>
              <a:rPr lang="en-US" altLang="zh-TW" sz="1200" dirty="0" err="1">
                <a:solidFill>
                  <a:srgbClr val="000087"/>
                </a:solidFill>
                <a:latin typeface="Consolas"/>
              </a:rPr>
              <a:t>encode</a:t>
            </a:r>
            <a:r>
              <a:rPr lang="en-US" altLang="zh-TW" sz="1200" dirty="0">
                <a:solidFill>
                  <a:srgbClr val="00005F"/>
                </a:solidFill>
                <a:latin typeface="Consolas"/>
              </a:rPr>
              <a:t>(</a:t>
            </a:r>
            <a:r>
              <a:rPr lang="en-US" altLang="zh-TW" sz="1200" dirty="0">
                <a:solidFill>
                  <a:srgbClr val="005F5F"/>
                </a:solidFill>
                <a:latin typeface="Consolas"/>
              </a:rPr>
              <a:t>'utf-8'</a:t>
            </a:r>
            <a:r>
              <a:rPr lang="en-US" altLang="zh-TW" sz="1200" dirty="0">
                <a:solidFill>
                  <a:srgbClr val="00005F"/>
                </a:solidFill>
                <a:latin typeface="Consolas"/>
              </a:rPr>
              <a:t>).</a:t>
            </a:r>
            <a:r>
              <a:rPr lang="en-US" altLang="zh-TW" sz="1200" dirty="0">
                <a:solidFill>
                  <a:srgbClr val="000087"/>
                </a:solidFill>
                <a:latin typeface="Consolas"/>
              </a:rPr>
              <a:t>strip</a:t>
            </a:r>
            <a:r>
              <a:rPr lang="en-US" altLang="zh-TW" sz="1200" dirty="0">
                <a:solidFill>
                  <a:srgbClr val="00005F"/>
                </a:solidFill>
                <a:latin typeface="Consolas"/>
              </a:rPr>
              <a:t>()</a:t>
            </a:r>
            <a:r>
              <a:rPr lang="en-US" altLang="zh-TW" sz="1200" dirty="0">
                <a:solidFill>
                  <a:srgbClr val="5F5F00"/>
                </a:solidFill>
                <a:latin typeface="Consolas"/>
              </a:rPr>
              <a:t> </a:t>
            </a:r>
            <a:endParaRPr lang="en-US" altLang="zh-TW" sz="1200" dirty="0" smtClean="0">
              <a:solidFill>
                <a:srgbClr val="5F5F00"/>
              </a:solidFill>
              <a:latin typeface="Consolas"/>
            </a:endParaRPr>
          </a:p>
          <a:p>
            <a:pPr marL="0" indent="0">
              <a:buNone/>
            </a:pPr>
            <a:r>
              <a:rPr lang="en-US" altLang="zh-TW" sz="12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200" dirty="0" smtClean="0">
                <a:solidFill>
                  <a:srgbClr val="5F5F00"/>
                </a:solidFill>
                <a:latin typeface="Consolas"/>
              </a:rPr>
              <a:t>                   </a:t>
            </a:r>
            <a:r>
              <a:rPr lang="en-US" altLang="zh-TW" sz="1200" dirty="0" smtClean="0">
                <a:solidFill>
                  <a:srgbClr val="000087"/>
                </a:solidFill>
                <a:latin typeface="Consolas"/>
              </a:rPr>
              <a:t>m</a:t>
            </a:r>
            <a:r>
              <a:rPr lang="en-US" altLang="zh-TW" sz="1200" dirty="0" smtClean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200" dirty="0">
                <a:solidFill>
                  <a:srgbClr val="00005F"/>
                </a:solidFill>
                <a:latin typeface="Consolas"/>
              </a:rPr>
              <a:t>=</a:t>
            </a:r>
            <a:r>
              <a:rPr lang="en-US" altLang="zh-TW" sz="12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200" dirty="0" err="1">
                <a:solidFill>
                  <a:srgbClr val="000087"/>
                </a:solidFill>
                <a:latin typeface="Consolas"/>
              </a:rPr>
              <a:t>re</a:t>
            </a:r>
            <a:r>
              <a:rPr lang="en-US" altLang="zh-TW" sz="1200" dirty="0" err="1">
                <a:solidFill>
                  <a:srgbClr val="00005F"/>
                </a:solidFill>
                <a:latin typeface="Consolas"/>
              </a:rPr>
              <a:t>.</a:t>
            </a:r>
            <a:r>
              <a:rPr lang="en-US" altLang="zh-TW" sz="1200" dirty="0" err="1">
                <a:solidFill>
                  <a:srgbClr val="000087"/>
                </a:solidFill>
                <a:latin typeface="Consolas"/>
              </a:rPr>
              <a:t>match</a:t>
            </a:r>
            <a:r>
              <a:rPr lang="en-US" altLang="zh-TW" sz="1200" dirty="0">
                <a:solidFill>
                  <a:srgbClr val="00005F"/>
                </a:solidFill>
                <a:latin typeface="Consolas"/>
              </a:rPr>
              <a:t>(</a:t>
            </a:r>
            <a:r>
              <a:rPr lang="en-US" altLang="zh-TW" sz="1200" dirty="0">
                <a:solidFill>
                  <a:srgbClr val="005F5F"/>
                </a:solidFill>
                <a:latin typeface="Consolas"/>
              </a:rPr>
              <a:t>r'</a:t>
            </a:r>
            <a:r>
              <a:rPr lang="zh-TW" altLang="en-US" sz="1200" dirty="0">
                <a:solidFill>
                  <a:srgbClr val="005F5F"/>
                </a:solidFill>
                <a:latin typeface="Consolas"/>
              </a:rPr>
              <a:t>投標廠商</a:t>
            </a:r>
            <a:r>
              <a:rPr lang="en-US" altLang="zh-TW" sz="1200" dirty="0">
                <a:solidFill>
                  <a:srgbClr val="005F5F"/>
                </a:solidFill>
                <a:latin typeface="Consolas"/>
              </a:rPr>
              <a:t>(\d+)'</a:t>
            </a:r>
            <a:r>
              <a:rPr lang="en-US" altLang="zh-TW" sz="12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200" dirty="0">
                <a:solidFill>
                  <a:srgbClr val="00005F"/>
                </a:solidFill>
                <a:latin typeface="Consolas"/>
              </a:rPr>
              <a:t>,</a:t>
            </a:r>
            <a:r>
              <a:rPr lang="en-US" altLang="zh-TW" sz="1200" dirty="0" err="1">
                <a:solidFill>
                  <a:srgbClr val="000087"/>
                </a:solidFill>
                <a:latin typeface="Consolas"/>
              </a:rPr>
              <a:t>th</a:t>
            </a:r>
            <a:r>
              <a:rPr lang="en-US" altLang="zh-TW" sz="1200" dirty="0">
                <a:solidFill>
                  <a:srgbClr val="00005F"/>
                </a:solidFill>
                <a:latin typeface="Consolas"/>
              </a:rPr>
              <a:t>)</a:t>
            </a:r>
            <a:r>
              <a:rPr lang="en-US" altLang="zh-TW" sz="1200" dirty="0">
                <a:solidFill>
                  <a:srgbClr val="5F5F00"/>
                </a:solidFill>
                <a:latin typeface="Consolas"/>
              </a:rPr>
              <a:t> </a:t>
            </a:r>
            <a:endParaRPr lang="en-US" altLang="zh-TW" sz="1200" dirty="0" smtClean="0">
              <a:solidFill>
                <a:srgbClr val="5F5F00"/>
              </a:solidFill>
              <a:latin typeface="Consolas"/>
            </a:endParaRPr>
          </a:p>
          <a:p>
            <a:pPr marL="0" indent="0">
              <a:buNone/>
            </a:pPr>
            <a:r>
              <a:rPr lang="zh-TW" altLang="en-US" sz="1200" dirty="0" smtClean="0">
                <a:solidFill>
                  <a:srgbClr val="87005F"/>
                </a:solidFill>
                <a:latin typeface="Consolas"/>
              </a:rPr>
              <a:t>                    </a:t>
            </a:r>
            <a:r>
              <a:rPr lang="en-US" altLang="zh-TW" sz="1200" dirty="0" smtClean="0">
                <a:solidFill>
                  <a:srgbClr val="87005F"/>
                </a:solidFill>
                <a:latin typeface="Consolas"/>
              </a:rPr>
              <a:t>if</a:t>
            </a:r>
            <a:r>
              <a:rPr lang="en-US" altLang="zh-TW" sz="1200" dirty="0" smtClean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200" dirty="0">
                <a:solidFill>
                  <a:srgbClr val="000087"/>
                </a:solidFill>
                <a:latin typeface="Consolas"/>
              </a:rPr>
              <a:t>m</a:t>
            </a:r>
            <a:r>
              <a:rPr lang="en-US" altLang="zh-TW" sz="12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200" dirty="0">
                <a:solidFill>
                  <a:srgbClr val="87005F"/>
                </a:solidFill>
                <a:latin typeface="Consolas"/>
              </a:rPr>
              <a:t>is</a:t>
            </a:r>
            <a:r>
              <a:rPr lang="en-US" altLang="zh-TW" sz="12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200" dirty="0">
                <a:solidFill>
                  <a:srgbClr val="87005F"/>
                </a:solidFill>
                <a:latin typeface="Consolas"/>
              </a:rPr>
              <a:t>not</a:t>
            </a:r>
            <a:r>
              <a:rPr lang="en-US" altLang="zh-TW" sz="12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200" dirty="0">
                <a:solidFill>
                  <a:srgbClr val="87005F"/>
                </a:solidFill>
                <a:latin typeface="Consolas"/>
              </a:rPr>
              <a:t>None</a:t>
            </a:r>
            <a:r>
              <a:rPr lang="en-US" altLang="zh-TW" sz="1200" dirty="0">
                <a:solidFill>
                  <a:srgbClr val="00005F"/>
                </a:solidFill>
                <a:latin typeface="Consolas"/>
              </a:rPr>
              <a:t>:</a:t>
            </a:r>
            <a:r>
              <a:rPr lang="en-US" altLang="zh-TW" sz="1200" dirty="0">
                <a:solidFill>
                  <a:srgbClr val="5F5F00"/>
                </a:solidFill>
                <a:latin typeface="Consolas"/>
              </a:rPr>
              <a:t> </a:t>
            </a:r>
            <a:endParaRPr lang="en-US" altLang="zh-TW" sz="1200" dirty="0" smtClean="0">
              <a:solidFill>
                <a:srgbClr val="5F5F00"/>
              </a:solidFill>
              <a:latin typeface="Consolas"/>
            </a:endParaRPr>
          </a:p>
          <a:p>
            <a:pPr marL="0" indent="0">
              <a:buNone/>
            </a:pPr>
            <a:r>
              <a:rPr lang="zh-TW" altLang="en-US" sz="1200" dirty="0" smtClean="0">
                <a:solidFill>
                  <a:srgbClr val="000087"/>
                </a:solidFill>
                <a:latin typeface="Consolas"/>
              </a:rPr>
              <a:t>                        </a:t>
            </a:r>
            <a:r>
              <a:rPr lang="en-US" altLang="zh-TW" sz="1200" dirty="0" err="1" smtClean="0">
                <a:solidFill>
                  <a:srgbClr val="000087"/>
                </a:solidFill>
                <a:latin typeface="Consolas"/>
              </a:rPr>
              <a:t>grp_num</a:t>
            </a:r>
            <a:r>
              <a:rPr lang="en-US" altLang="zh-TW" sz="1200" dirty="0" smtClean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200" dirty="0">
                <a:solidFill>
                  <a:srgbClr val="00005F"/>
                </a:solidFill>
                <a:latin typeface="Consolas"/>
              </a:rPr>
              <a:t>=</a:t>
            </a:r>
            <a:r>
              <a:rPr lang="en-US" altLang="zh-TW" sz="12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200" dirty="0" err="1">
                <a:solidFill>
                  <a:srgbClr val="000087"/>
                </a:solidFill>
                <a:latin typeface="Consolas"/>
              </a:rPr>
              <a:t>int</a:t>
            </a:r>
            <a:r>
              <a:rPr lang="en-US" altLang="zh-TW" sz="1200" dirty="0">
                <a:solidFill>
                  <a:srgbClr val="00005F"/>
                </a:solidFill>
                <a:latin typeface="Consolas"/>
              </a:rPr>
              <a:t>(</a:t>
            </a:r>
            <a:r>
              <a:rPr lang="en-US" altLang="zh-TW" sz="1200" dirty="0" err="1">
                <a:solidFill>
                  <a:srgbClr val="000087"/>
                </a:solidFill>
                <a:latin typeface="Consolas"/>
              </a:rPr>
              <a:t>m</a:t>
            </a:r>
            <a:r>
              <a:rPr lang="en-US" altLang="zh-TW" sz="1200" dirty="0" err="1">
                <a:solidFill>
                  <a:srgbClr val="00005F"/>
                </a:solidFill>
                <a:latin typeface="Consolas"/>
              </a:rPr>
              <a:t>.</a:t>
            </a:r>
            <a:r>
              <a:rPr lang="en-US" altLang="zh-TW" sz="1200" dirty="0" err="1">
                <a:solidFill>
                  <a:srgbClr val="000087"/>
                </a:solidFill>
                <a:latin typeface="Consolas"/>
              </a:rPr>
              <a:t>group</a:t>
            </a:r>
            <a:r>
              <a:rPr lang="en-US" altLang="zh-TW" sz="1200" dirty="0">
                <a:solidFill>
                  <a:srgbClr val="00005F"/>
                </a:solidFill>
                <a:latin typeface="Consolas"/>
              </a:rPr>
              <a:t>(</a:t>
            </a:r>
            <a:r>
              <a:rPr lang="en-US" altLang="zh-TW" sz="1200" dirty="0">
                <a:solidFill>
                  <a:srgbClr val="005F00"/>
                </a:solidFill>
                <a:latin typeface="Consolas"/>
              </a:rPr>
              <a:t>1</a:t>
            </a:r>
            <a:r>
              <a:rPr lang="en-US" altLang="zh-TW" sz="1200" dirty="0">
                <a:solidFill>
                  <a:srgbClr val="00005F"/>
                </a:solidFill>
                <a:latin typeface="Consolas"/>
              </a:rPr>
              <a:t>).</a:t>
            </a:r>
            <a:r>
              <a:rPr lang="en-US" altLang="zh-TW" sz="1200" dirty="0">
                <a:solidFill>
                  <a:srgbClr val="000087"/>
                </a:solidFill>
                <a:latin typeface="Consolas"/>
              </a:rPr>
              <a:t>decode</a:t>
            </a:r>
            <a:r>
              <a:rPr lang="en-US" altLang="zh-TW" sz="1200" dirty="0">
                <a:solidFill>
                  <a:srgbClr val="00005F"/>
                </a:solidFill>
                <a:latin typeface="Consolas"/>
              </a:rPr>
              <a:t>(</a:t>
            </a:r>
            <a:r>
              <a:rPr lang="en-US" altLang="zh-TW" sz="1200" dirty="0">
                <a:solidFill>
                  <a:srgbClr val="005F5F"/>
                </a:solidFill>
                <a:latin typeface="Consolas"/>
              </a:rPr>
              <a:t>'utf-8'</a:t>
            </a:r>
            <a:r>
              <a:rPr lang="en-US" altLang="zh-TW" sz="1200" dirty="0">
                <a:solidFill>
                  <a:srgbClr val="00005F"/>
                </a:solidFill>
                <a:latin typeface="Consolas"/>
              </a:rPr>
              <a:t>))</a:t>
            </a:r>
            <a:r>
              <a:rPr lang="en-US" altLang="zh-TW" sz="1200" dirty="0">
                <a:solidFill>
                  <a:srgbClr val="5F5F00"/>
                </a:solidFill>
                <a:latin typeface="Consolas"/>
              </a:rPr>
              <a:t> </a:t>
            </a:r>
            <a:endParaRPr lang="en-US" altLang="zh-TW" sz="1200" dirty="0" smtClean="0">
              <a:solidFill>
                <a:srgbClr val="5F5F00"/>
              </a:solidFill>
              <a:latin typeface="Consolas"/>
            </a:endParaRPr>
          </a:p>
          <a:p>
            <a:pPr marL="0" indent="0">
              <a:buNone/>
            </a:pPr>
            <a:r>
              <a:rPr lang="zh-TW" altLang="en-US" sz="1200" dirty="0" smtClean="0">
                <a:solidFill>
                  <a:srgbClr val="000087"/>
                </a:solidFill>
                <a:latin typeface="Consolas"/>
              </a:rPr>
              <a:t>                        </a:t>
            </a:r>
            <a:r>
              <a:rPr lang="en-US" altLang="zh-TW" sz="1200" dirty="0" err="1" smtClean="0">
                <a:solidFill>
                  <a:srgbClr val="000087"/>
                </a:solidFill>
                <a:latin typeface="Consolas"/>
              </a:rPr>
              <a:t>returned_dic</a:t>
            </a:r>
            <a:r>
              <a:rPr lang="en-US" altLang="zh-TW" sz="1200" dirty="0" smtClean="0">
                <a:solidFill>
                  <a:srgbClr val="00005F"/>
                </a:solidFill>
                <a:latin typeface="Consolas"/>
              </a:rPr>
              <a:t>[</a:t>
            </a:r>
            <a:r>
              <a:rPr lang="en-US" altLang="zh-TW" sz="1200" dirty="0" err="1" smtClean="0">
                <a:solidFill>
                  <a:srgbClr val="000087"/>
                </a:solidFill>
                <a:latin typeface="Consolas"/>
              </a:rPr>
              <a:t>grp_num</a:t>
            </a:r>
            <a:r>
              <a:rPr lang="en-US" altLang="zh-TW" sz="1200" dirty="0">
                <a:solidFill>
                  <a:srgbClr val="00005F"/>
                </a:solidFill>
                <a:latin typeface="Consolas"/>
              </a:rPr>
              <a:t>]</a:t>
            </a:r>
            <a:r>
              <a:rPr lang="en-US" altLang="zh-TW" sz="12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200" dirty="0">
                <a:solidFill>
                  <a:srgbClr val="00005F"/>
                </a:solidFill>
                <a:latin typeface="Consolas"/>
              </a:rPr>
              <a:t>=</a:t>
            </a:r>
            <a:r>
              <a:rPr lang="en-US" altLang="zh-TW" sz="12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200" dirty="0">
                <a:solidFill>
                  <a:srgbClr val="00005F"/>
                </a:solidFill>
                <a:latin typeface="Consolas"/>
              </a:rPr>
              <a:t>{</a:t>
            </a:r>
            <a:r>
              <a:rPr lang="en-US" altLang="zh-TW" sz="1200" dirty="0">
                <a:solidFill>
                  <a:srgbClr val="005F5F"/>
                </a:solidFill>
                <a:latin typeface="Consolas"/>
              </a:rPr>
              <a:t>'</a:t>
            </a:r>
            <a:r>
              <a:rPr lang="en-US" altLang="zh-TW" sz="1200" dirty="0" err="1">
                <a:solidFill>
                  <a:srgbClr val="005F5F"/>
                </a:solidFill>
                <a:latin typeface="Consolas"/>
              </a:rPr>
              <a:t>tenderer_num</a:t>
            </a:r>
            <a:r>
              <a:rPr lang="en-US" altLang="zh-TW" sz="1200" dirty="0">
                <a:solidFill>
                  <a:srgbClr val="005F5F"/>
                </a:solidFill>
                <a:latin typeface="Consolas"/>
              </a:rPr>
              <a:t>'</a:t>
            </a:r>
            <a:r>
              <a:rPr lang="en-US" altLang="zh-TW" sz="1200" dirty="0">
                <a:solidFill>
                  <a:srgbClr val="00005F"/>
                </a:solidFill>
                <a:latin typeface="Consolas"/>
              </a:rPr>
              <a:t>:</a:t>
            </a:r>
            <a:r>
              <a:rPr lang="en-US" altLang="zh-TW" sz="12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200" dirty="0" err="1">
                <a:solidFill>
                  <a:srgbClr val="000087"/>
                </a:solidFill>
                <a:latin typeface="Consolas"/>
              </a:rPr>
              <a:t>grp_num</a:t>
            </a:r>
            <a:r>
              <a:rPr lang="en-US" altLang="zh-TW" sz="1200" dirty="0">
                <a:solidFill>
                  <a:srgbClr val="00005F"/>
                </a:solidFill>
                <a:latin typeface="Consolas"/>
              </a:rPr>
              <a:t>}</a:t>
            </a:r>
            <a:r>
              <a:rPr lang="en-US" altLang="zh-TW" sz="1200" dirty="0">
                <a:solidFill>
                  <a:srgbClr val="5F5F00"/>
                </a:solidFill>
                <a:latin typeface="Consolas"/>
              </a:rPr>
              <a:t> </a:t>
            </a:r>
            <a:endParaRPr lang="en-US" altLang="zh-TW" sz="1200" dirty="0" smtClean="0">
              <a:solidFill>
                <a:srgbClr val="5F5F00"/>
              </a:solidFill>
              <a:latin typeface="Consolas"/>
            </a:endParaRPr>
          </a:p>
          <a:p>
            <a:pPr marL="0" indent="0">
              <a:buNone/>
            </a:pPr>
            <a:r>
              <a:rPr lang="zh-TW" altLang="en-US" sz="1200" dirty="0" smtClean="0">
                <a:solidFill>
                  <a:srgbClr val="87005F"/>
                </a:solidFill>
                <a:latin typeface="Consolas"/>
              </a:rPr>
              <a:t>                    </a:t>
            </a:r>
            <a:r>
              <a:rPr lang="en-US" altLang="zh-TW" sz="1200" dirty="0" smtClean="0">
                <a:solidFill>
                  <a:srgbClr val="87005F"/>
                </a:solidFill>
                <a:latin typeface="Consolas"/>
              </a:rPr>
              <a:t>else</a:t>
            </a:r>
            <a:r>
              <a:rPr lang="en-US" altLang="zh-TW" sz="1200" dirty="0">
                <a:solidFill>
                  <a:srgbClr val="00005F"/>
                </a:solidFill>
                <a:latin typeface="Consolas"/>
              </a:rPr>
              <a:t>:</a:t>
            </a:r>
            <a:r>
              <a:rPr lang="en-US" altLang="zh-TW" sz="1200" dirty="0">
                <a:solidFill>
                  <a:srgbClr val="5F5F00"/>
                </a:solidFill>
                <a:latin typeface="Consolas"/>
              </a:rPr>
              <a:t> </a:t>
            </a:r>
            <a:endParaRPr lang="en-US" altLang="zh-TW" sz="1200" dirty="0" smtClean="0">
              <a:solidFill>
                <a:srgbClr val="5F5F00"/>
              </a:solidFill>
              <a:latin typeface="Consolas"/>
            </a:endParaRPr>
          </a:p>
          <a:p>
            <a:pPr marL="0" indent="0">
              <a:buNone/>
            </a:pPr>
            <a:r>
              <a:rPr lang="zh-TW" altLang="en-US" sz="1200" dirty="0" smtClean="0">
                <a:solidFill>
                  <a:srgbClr val="87005F"/>
                </a:solidFill>
                <a:latin typeface="Consolas"/>
              </a:rPr>
              <a:t>                        </a:t>
            </a:r>
            <a:r>
              <a:rPr lang="en-US" altLang="zh-TW" sz="1200" dirty="0" smtClean="0">
                <a:solidFill>
                  <a:srgbClr val="87005F"/>
                </a:solidFill>
                <a:latin typeface="Consolas"/>
              </a:rPr>
              <a:t>if</a:t>
            </a:r>
            <a:r>
              <a:rPr lang="en-US" altLang="zh-TW" sz="1200" dirty="0" smtClean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200" dirty="0" err="1">
                <a:solidFill>
                  <a:srgbClr val="000087"/>
                </a:solidFill>
                <a:latin typeface="Consolas"/>
              </a:rPr>
              <a:t>th</a:t>
            </a:r>
            <a:r>
              <a:rPr lang="en-US" altLang="zh-TW" sz="12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200" dirty="0">
                <a:solidFill>
                  <a:srgbClr val="87005F"/>
                </a:solidFill>
                <a:latin typeface="Consolas"/>
              </a:rPr>
              <a:t>in</a:t>
            </a:r>
            <a:r>
              <a:rPr lang="en-US" altLang="zh-TW" sz="12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200" dirty="0" err="1">
                <a:solidFill>
                  <a:srgbClr val="000087"/>
                </a:solidFill>
                <a:latin typeface="Consolas"/>
              </a:rPr>
              <a:t>tenderer_map</a:t>
            </a:r>
            <a:r>
              <a:rPr lang="en-US" altLang="zh-TW" sz="1200" dirty="0">
                <a:solidFill>
                  <a:srgbClr val="00005F"/>
                </a:solidFill>
                <a:latin typeface="Consolas"/>
              </a:rPr>
              <a:t>:</a:t>
            </a:r>
            <a:r>
              <a:rPr lang="en-US" altLang="zh-TW" sz="1200" dirty="0">
                <a:solidFill>
                  <a:srgbClr val="5F5F00"/>
                </a:solidFill>
                <a:latin typeface="Consolas"/>
              </a:rPr>
              <a:t> </a:t>
            </a:r>
            <a:endParaRPr lang="en-US" altLang="zh-TW" sz="1200" dirty="0" smtClean="0">
              <a:solidFill>
                <a:srgbClr val="5F5F00"/>
              </a:solidFill>
              <a:latin typeface="Consolas"/>
            </a:endParaRPr>
          </a:p>
          <a:p>
            <a:pPr marL="0" indent="0">
              <a:buNone/>
            </a:pPr>
            <a:r>
              <a:rPr lang="zh-TW" altLang="en-US" sz="1200" dirty="0" smtClean="0">
                <a:solidFill>
                  <a:srgbClr val="000087"/>
                </a:solidFill>
                <a:latin typeface="Consolas"/>
              </a:rPr>
              <a:t>                            </a:t>
            </a:r>
            <a:r>
              <a:rPr lang="en-US" altLang="zh-TW" sz="1200" dirty="0" err="1" smtClean="0">
                <a:solidFill>
                  <a:srgbClr val="000087"/>
                </a:solidFill>
                <a:latin typeface="Consolas"/>
              </a:rPr>
              <a:t>returned_dic</a:t>
            </a:r>
            <a:r>
              <a:rPr lang="en-US" altLang="zh-TW" sz="1200" dirty="0" smtClean="0">
                <a:solidFill>
                  <a:srgbClr val="00005F"/>
                </a:solidFill>
                <a:latin typeface="Consolas"/>
              </a:rPr>
              <a:t>[</a:t>
            </a:r>
            <a:r>
              <a:rPr lang="en-US" altLang="zh-TW" sz="1200" dirty="0" err="1" smtClean="0">
                <a:solidFill>
                  <a:srgbClr val="000087"/>
                </a:solidFill>
                <a:latin typeface="Consolas"/>
              </a:rPr>
              <a:t>grp_num</a:t>
            </a:r>
            <a:r>
              <a:rPr lang="en-US" altLang="zh-TW" sz="1200" dirty="0">
                <a:solidFill>
                  <a:srgbClr val="00005F"/>
                </a:solidFill>
                <a:latin typeface="Consolas"/>
              </a:rPr>
              <a:t>][</a:t>
            </a:r>
            <a:r>
              <a:rPr lang="en-US" altLang="zh-TW" sz="1200" dirty="0" err="1">
                <a:solidFill>
                  <a:srgbClr val="000087"/>
                </a:solidFill>
                <a:latin typeface="Consolas"/>
              </a:rPr>
              <a:t>tenderer_map</a:t>
            </a:r>
            <a:r>
              <a:rPr lang="en-US" altLang="zh-TW" sz="1200" dirty="0">
                <a:solidFill>
                  <a:srgbClr val="00005F"/>
                </a:solidFill>
                <a:latin typeface="Consolas"/>
              </a:rPr>
              <a:t>[</a:t>
            </a:r>
            <a:r>
              <a:rPr lang="en-US" altLang="zh-TW" sz="1200" dirty="0" err="1">
                <a:solidFill>
                  <a:srgbClr val="000087"/>
                </a:solidFill>
                <a:latin typeface="Consolas"/>
              </a:rPr>
              <a:t>th</a:t>
            </a:r>
            <a:r>
              <a:rPr lang="en-US" altLang="zh-TW" sz="1200" dirty="0">
                <a:solidFill>
                  <a:srgbClr val="00005F"/>
                </a:solidFill>
                <a:latin typeface="Consolas"/>
              </a:rPr>
              <a:t>]]</a:t>
            </a:r>
            <a:r>
              <a:rPr lang="en-US" altLang="zh-TW" sz="12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200" dirty="0">
                <a:solidFill>
                  <a:srgbClr val="00005F"/>
                </a:solidFill>
                <a:latin typeface="Consolas"/>
              </a:rPr>
              <a:t>=</a:t>
            </a:r>
            <a:r>
              <a:rPr lang="en-US" altLang="zh-TW" sz="12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200" dirty="0" err="1">
                <a:solidFill>
                  <a:srgbClr val="000087"/>
                </a:solidFill>
                <a:latin typeface="Consolas"/>
              </a:rPr>
              <a:t>r</a:t>
            </a:r>
            <a:r>
              <a:rPr lang="en-US" altLang="zh-TW" sz="1200" dirty="0" err="1">
                <a:solidFill>
                  <a:srgbClr val="00005F"/>
                </a:solidFill>
                <a:latin typeface="Consolas"/>
              </a:rPr>
              <a:t>.</a:t>
            </a:r>
            <a:r>
              <a:rPr lang="en-US" altLang="zh-TW" sz="1200" dirty="0" err="1">
                <a:solidFill>
                  <a:srgbClr val="000087"/>
                </a:solidFill>
                <a:latin typeface="Consolas"/>
              </a:rPr>
              <a:t>find</a:t>
            </a:r>
            <a:r>
              <a:rPr lang="en-US" altLang="zh-TW" sz="1200" dirty="0">
                <a:solidFill>
                  <a:srgbClr val="00005F"/>
                </a:solidFill>
                <a:latin typeface="Consolas"/>
              </a:rPr>
              <a:t>(</a:t>
            </a:r>
            <a:r>
              <a:rPr lang="en-US" altLang="zh-TW" sz="1200" dirty="0">
                <a:solidFill>
                  <a:srgbClr val="005F5F"/>
                </a:solidFill>
                <a:latin typeface="Consolas"/>
              </a:rPr>
              <a:t>'td'</a:t>
            </a:r>
            <a:r>
              <a:rPr lang="en-US" altLang="zh-TW" sz="1200" dirty="0">
                <a:solidFill>
                  <a:srgbClr val="00005F"/>
                </a:solidFill>
                <a:latin typeface="Consolas"/>
              </a:rPr>
              <a:t>).</a:t>
            </a:r>
            <a:r>
              <a:rPr lang="en-US" altLang="zh-TW" sz="1200" dirty="0">
                <a:solidFill>
                  <a:srgbClr val="000087"/>
                </a:solidFill>
                <a:latin typeface="Consolas"/>
              </a:rPr>
              <a:t>text</a:t>
            </a:r>
            <a:r>
              <a:rPr lang="en-US" altLang="zh-TW" sz="1200" dirty="0">
                <a:solidFill>
                  <a:srgbClr val="5F5F00"/>
                </a:solidFill>
                <a:latin typeface="Consolas"/>
              </a:rPr>
              <a:t> </a:t>
            </a:r>
            <a:endParaRPr lang="en-US" altLang="zh-TW" sz="1200" dirty="0" smtClean="0">
              <a:solidFill>
                <a:srgbClr val="5F5F00"/>
              </a:solidFill>
              <a:latin typeface="Consolas"/>
            </a:endParaRPr>
          </a:p>
          <a:p>
            <a:pPr marL="0" indent="0">
              <a:buNone/>
            </a:pPr>
            <a:r>
              <a:rPr lang="zh-TW" altLang="en-US" sz="1200" dirty="0" smtClean="0">
                <a:solidFill>
                  <a:srgbClr val="87005F"/>
                </a:solidFill>
                <a:latin typeface="Consolas"/>
              </a:rPr>
              <a:t>    </a:t>
            </a:r>
            <a:r>
              <a:rPr lang="en-US" altLang="zh-TW" sz="1200" dirty="0" smtClean="0">
                <a:solidFill>
                  <a:srgbClr val="87005F"/>
                </a:solidFill>
                <a:latin typeface="Consolas"/>
              </a:rPr>
              <a:t>return</a:t>
            </a:r>
            <a:r>
              <a:rPr lang="en-US" altLang="zh-TW" sz="1200" dirty="0" smtClean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200" dirty="0" err="1">
                <a:solidFill>
                  <a:srgbClr val="000087"/>
                </a:solidFill>
                <a:latin typeface="Consolas"/>
              </a:rPr>
              <a:t>returned_dic</a:t>
            </a:r>
            <a:endParaRPr lang="en-US" altLang="zh-TW" sz="1200" dirty="0"/>
          </a:p>
          <a:p>
            <a:endParaRPr lang="zh-TW" altLang="en-US" sz="1200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420688" y="418753"/>
            <a:ext cx="8229600" cy="561975"/>
          </a:xfrm>
        </p:spPr>
        <p:txBody>
          <a:bodyPr/>
          <a:lstStyle/>
          <a:p>
            <a:r>
              <a:rPr lang="zh-TW" altLang="en-US" sz="3600" dirty="0" smtClean="0"/>
              <a:t>步驟</a:t>
            </a:r>
            <a:r>
              <a:rPr lang="en-US" altLang="zh-TW" sz="3600" dirty="0" smtClean="0"/>
              <a:t>8 </a:t>
            </a:r>
            <a:r>
              <a:rPr lang="zh-TW" altLang="en-US" sz="3600" dirty="0" smtClean="0"/>
              <a:t>整理投標廠商</a:t>
            </a:r>
            <a:endParaRPr lang="zh-TW" altLang="en-US" sz="3600" dirty="0"/>
          </a:p>
        </p:txBody>
      </p:sp>
    </p:spTree>
    <p:extLst>
      <p:ext uri="{BB962C8B-B14F-4D97-AF65-F5344CB8AC3E}">
        <p14:creationId xmlns:p14="http://schemas.microsoft.com/office/powerpoint/2010/main" val="1051627870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-968" y="692696"/>
            <a:ext cx="9144968" cy="4525963"/>
          </a:xfrm>
        </p:spPr>
        <p:txBody>
          <a:bodyPr/>
          <a:lstStyle/>
          <a:p>
            <a:pPr marL="0" indent="0">
              <a:buNone/>
            </a:pPr>
            <a:r>
              <a:rPr lang="en-US" altLang="zh-TW" sz="1100" dirty="0">
                <a:solidFill>
                  <a:srgbClr val="87005F"/>
                </a:solidFill>
                <a:highlight>
                  <a:srgbClr val="FFFFFF"/>
                </a:highlight>
              </a:rPr>
              <a:t>def</a:t>
            </a:r>
            <a:r>
              <a:rPr lang="en-US" altLang="zh-TW" sz="11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100" dirty="0" err="1">
                <a:solidFill>
                  <a:srgbClr val="AF0000"/>
                </a:solidFill>
                <a:highlight>
                  <a:srgbClr val="FFFFFF"/>
                </a:highlight>
              </a:rPr>
              <a:t>get_tender_award_item_dic</a:t>
            </a:r>
            <a:r>
              <a:rPr lang="en-US" altLang="zh-TW" sz="11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1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1100" dirty="0">
                <a:solidFill>
                  <a:srgbClr val="000087"/>
                </a:solidFill>
                <a:highlight>
                  <a:srgbClr val="FFFFFF"/>
                </a:highlight>
              </a:rPr>
              <a:t>element</a:t>
            </a:r>
            <a:r>
              <a:rPr lang="en-US" altLang="zh-TW" sz="1100" dirty="0">
                <a:solidFill>
                  <a:srgbClr val="00005F"/>
                </a:solidFill>
                <a:highlight>
                  <a:srgbClr val="FFFFFF"/>
                </a:highlight>
              </a:rPr>
              <a:t>):</a:t>
            </a:r>
            <a:endParaRPr lang="en-US" altLang="zh-TW" sz="11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1100" dirty="0">
                <a:solidFill>
                  <a:srgbClr val="5F5F00"/>
                </a:solidFill>
                <a:highlight>
                  <a:srgbClr val="FFFFFF"/>
                </a:highlight>
              </a:rPr>
              <a:t>    </a:t>
            </a:r>
            <a:r>
              <a:rPr lang="en-US" altLang="zh-TW" sz="1100" dirty="0" err="1">
                <a:solidFill>
                  <a:srgbClr val="000087"/>
                </a:solidFill>
                <a:highlight>
                  <a:srgbClr val="FFFFFF"/>
                </a:highlight>
              </a:rPr>
              <a:t>returned_dic</a:t>
            </a:r>
            <a:r>
              <a:rPr lang="en-US" altLang="zh-TW" sz="11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100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11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100" dirty="0">
                <a:solidFill>
                  <a:srgbClr val="00005F"/>
                </a:solidFill>
                <a:highlight>
                  <a:srgbClr val="FFFFFF"/>
                </a:highlight>
              </a:rPr>
              <a:t>{}</a:t>
            </a:r>
            <a:endParaRPr lang="en-US" altLang="zh-TW" sz="11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1100" dirty="0">
                <a:solidFill>
                  <a:srgbClr val="5F5F00"/>
                </a:solidFill>
                <a:highlight>
                  <a:srgbClr val="FFFFFF"/>
                </a:highlight>
              </a:rPr>
              <a:t>    </a:t>
            </a:r>
            <a:r>
              <a:rPr lang="en-US" altLang="zh-TW" sz="1100" dirty="0" err="1">
                <a:solidFill>
                  <a:srgbClr val="000087"/>
                </a:solidFill>
                <a:highlight>
                  <a:srgbClr val="FFFFFF"/>
                </a:highlight>
              </a:rPr>
              <a:t>item_num</a:t>
            </a:r>
            <a:r>
              <a:rPr lang="en-US" altLang="zh-TW" sz="11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100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11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100" dirty="0">
                <a:solidFill>
                  <a:srgbClr val="005F00"/>
                </a:solidFill>
                <a:highlight>
                  <a:srgbClr val="FFFFFF"/>
                </a:highlight>
              </a:rPr>
              <a:t>0</a:t>
            </a:r>
            <a:endParaRPr lang="en-US" altLang="zh-TW" sz="11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1100" dirty="0">
                <a:solidFill>
                  <a:srgbClr val="5F5F00"/>
                </a:solidFill>
                <a:highlight>
                  <a:srgbClr val="FFFFFF"/>
                </a:highlight>
              </a:rPr>
              <a:t>    </a:t>
            </a:r>
            <a:r>
              <a:rPr lang="en-US" altLang="zh-TW" sz="1100" dirty="0" err="1">
                <a:solidFill>
                  <a:srgbClr val="000087"/>
                </a:solidFill>
                <a:highlight>
                  <a:srgbClr val="FFFFFF"/>
                </a:highlight>
              </a:rPr>
              <a:t>grp_num</a:t>
            </a:r>
            <a:r>
              <a:rPr lang="en-US" altLang="zh-TW" sz="11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100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11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100" dirty="0">
                <a:solidFill>
                  <a:srgbClr val="005F00"/>
                </a:solidFill>
                <a:highlight>
                  <a:srgbClr val="FFFFFF"/>
                </a:highlight>
              </a:rPr>
              <a:t>0</a:t>
            </a:r>
            <a:endParaRPr lang="en-US" altLang="zh-TW" sz="11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1100" dirty="0">
                <a:solidFill>
                  <a:srgbClr val="5F5F00"/>
                </a:solidFill>
                <a:highlight>
                  <a:srgbClr val="FFFFFF"/>
                </a:highlight>
              </a:rPr>
              <a:t>    </a:t>
            </a:r>
            <a:r>
              <a:rPr lang="en-US" altLang="zh-TW" sz="1100" dirty="0">
                <a:solidFill>
                  <a:srgbClr val="87005F"/>
                </a:solidFill>
                <a:highlight>
                  <a:srgbClr val="FFFFFF"/>
                </a:highlight>
              </a:rPr>
              <a:t>for</a:t>
            </a:r>
            <a:r>
              <a:rPr lang="en-US" altLang="zh-TW" sz="11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100" dirty="0" err="1">
                <a:solidFill>
                  <a:srgbClr val="000087"/>
                </a:solidFill>
                <a:highlight>
                  <a:srgbClr val="FFFFFF"/>
                </a:highlight>
              </a:rPr>
              <a:t>tr</a:t>
            </a:r>
            <a:r>
              <a:rPr lang="en-US" altLang="zh-TW" sz="11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100" dirty="0">
                <a:solidFill>
                  <a:srgbClr val="87005F"/>
                </a:solidFill>
                <a:highlight>
                  <a:srgbClr val="FFFFFF"/>
                </a:highlight>
              </a:rPr>
              <a:t>in</a:t>
            </a:r>
            <a:r>
              <a:rPr lang="en-US" altLang="zh-TW" sz="11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100" dirty="0">
                <a:solidFill>
                  <a:srgbClr val="000087"/>
                </a:solidFill>
                <a:highlight>
                  <a:srgbClr val="FFFFFF"/>
                </a:highlight>
              </a:rPr>
              <a:t>element</a:t>
            </a:r>
            <a:r>
              <a:rPr lang="en-US" altLang="zh-TW" sz="1100" dirty="0">
                <a:solidFill>
                  <a:srgbClr val="00005F"/>
                </a:solidFill>
                <a:highlight>
                  <a:srgbClr val="FFFFFF"/>
                </a:highlight>
              </a:rPr>
              <a:t>:</a:t>
            </a:r>
            <a:endParaRPr lang="en-US" altLang="zh-TW" sz="11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1100" dirty="0">
                <a:solidFill>
                  <a:srgbClr val="5F5F00"/>
                </a:solidFill>
                <a:highlight>
                  <a:srgbClr val="FFFFFF"/>
                </a:highlight>
              </a:rPr>
              <a:t>        </a:t>
            </a:r>
            <a:r>
              <a:rPr lang="en-US" altLang="zh-TW" sz="1100" dirty="0">
                <a:solidFill>
                  <a:srgbClr val="87005F"/>
                </a:solidFill>
                <a:highlight>
                  <a:srgbClr val="FFFFFF"/>
                </a:highlight>
              </a:rPr>
              <a:t>if</a:t>
            </a:r>
            <a:r>
              <a:rPr lang="en-US" altLang="zh-TW" sz="11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100" dirty="0" err="1">
                <a:solidFill>
                  <a:srgbClr val="000087"/>
                </a:solidFill>
                <a:highlight>
                  <a:srgbClr val="FFFFFF"/>
                </a:highlight>
              </a:rPr>
              <a:t>tr</a:t>
            </a:r>
            <a:r>
              <a:rPr lang="en-US" altLang="zh-TW" sz="1100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sz="1100" dirty="0" err="1">
                <a:solidFill>
                  <a:srgbClr val="000087"/>
                </a:solidFill>
                <a:highlight>
                  <a:srgbClr val="FFFFFF"/>
                </a:highlight>
              </a:rPr>
              <a:t>get</a:t>
            </a:r>
            <a:r>
              <a:rPr lang="en-US" altLang="zh-TW" sz="11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1100" dirty="0">
                <a:solidFill>
                  <a:srgbClr val="005F5F"/>
                </a:solidFill>
                <a:highlight>
                  <a:srgbClr val="FFFFFF"/>
                </a:highlight>
              </a:rPr>
              <a:t>'class'</a:t>
            </a:r>
            <a:r>
              <a:rPr lang="en-US" altLang="zh-TW" sz="1100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r>
              <a:rPr lang="en-US" altLang="zh-TW" sz="11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100" dirty="0">
                <a:solidFill>
                  <a:srgbClr val="00005F"/>
                </a:solidFill>
                <a:highlight>
                  <a:srgbClr val="FFFFFF"/>
                </a:highlight>
              </a:rPr>
              <a:t>==</a:t>
            </a:r>
            <a:r>
              <a:rPr lang="en-US" altLang="zh-TW" sz="11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100" dirty="0">
                <a:solidFill>
                  <a:srgbClr val="005F5F"/>
                </a:solidFill>
                <a:highlight>
                  <a:srgbClr val="FFFFFF"/>
                </a:highlight>
              </a:rPr>
              <a:t>'award_table_tr_4'</a:t>
            </a:r>
            <a:r>
              <a:rPr lang="en-US" altLang="zh-TW" sz="11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100" dirty="0">
                <a:solidFill>
                  <a:srgbClr val="87005F"/>
                </a:solidFill>
                <a:highlight>
                  <a:srgbClr val="FFFFFF"/>
                </a:highlight>
              </a:rPr>
              <a:t>and</a:t>
            </a:r>
            <a:r>
              <a:rPr lang="en-US" altLang="zh-TW" sz="11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100" dirty="0" err="1">
                <a:solidFill>
                  <a:srgbClr val="000087"/>
                </a:solidFill>
                <a:highlight>
                  <a:srgbClr val="FFFFFF"/>
                </a:highlight>
              </a:rPr>
              <a:t>tr</a:t>
            </a:r>
            <a:r>
              <a:rPr lang="en-US" altLang="zh-TW" sz="1100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sz="1100" dirty="0" err="1">
                <a:solidFill>
                  <a:srgbClr val="000087"/>
                </a:solidFill>
                <a:highlight>
                  <a:srgbClr val="FFFFFF"/>
                </a:highlight>
              </a:rPr>
              <a:t>find</a:t>
            </a:r>
            <a:r>
              <a:rPr lang="en-US" altLang="zh-TW" sz="11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1100" dirty="0">
                <a:solidFill>
                  <a:srgbClr val="005F5F"/>
                </a:solidFill>
                <a:highlight>
                  <a:srgbClr val="FFFFFF"/>
                </a:highlight>
              </a:rPr>
              <a:t>'table'</a:t>
            </a:r>
            <a:r>
              <a:rPr lang="en-US" altLang="zh-TW" sz="1100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r>
              <a:rPr lang="en-US" altLang="zh-TW" sz="11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100" dirty="0">
                <a:solidFill>
                  <a:srgbClr val="87005F"/>
                </a:solidFill>
                <a:highlight>
                  <a:srgbClr val="FFFFFF"/>
                </a:highlight>
              </a:rPr>
              <a:t>is</a:t>
            </a:r>
            <a:r>
              <a:rPr lang="en-US" altLang="zh-TW" sz="11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100" dirty="0">
                <a:solidFill>
                  <a:srgbClr val="87005F"/>
                </a:solidFill>
                <a:highlight>
                  <a:srgbClr val="FFFFFF"/>
                </a:highlight>
              </a:rPr>
              <a:t>not</a:t>
            </a:r>
            <a:r>
              <a:rPr lang="en-US" altLang="zh-TW" sz="11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100" dirty="0">
                <a:solidFill>
                  <a:srgbClr val="87005F"/>
                </a:solidFill>
                <a:highlight>
                  <a:srgbClr val="FFFFFF"/>
                </a:highlight>
              </a:rPr>
              <a:t>None</a:t>
            </a:r>
            <a:r>
              <a:rPr lang="en-US" altLang="zh-TW" sz="1100" dirty="0">
                <a:solidFill>
                  <a:srgbClr val="00005F"/>
                </a:solidFill>
                <a:highlight>
                  <a:srgbClr val="FFFFFF"/>
                </a:highlight>
              </a:rPr>
              <a:t>:</a:t>
            </a:r>
            <a:endParaRPr lang="en-US" altLang="zh-TW" sz="11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1100" dirty="0">
                <a:solidFill>
                  <a:srgbClr val="5F5F00"/>
                </a:solidFill>
                <a:highlight>
                  <a:srgbClr val="FFFFFF"/>
                </a:highlight>
              </a:rPr>
              <a:t>            </a:t>
            </a:r>
            <a:r>
              <a:rPr lang="en-US" altLang="zh-TW" sz="1100" dirty="0">
                <a:solidFill>
                  <a:srgbClr val="000087"/>
                </a:solidFill>
                <a:highlight>
                  <a:srgbClr val="FFFFFF"/>
                </a:highlight>
              </a:rPr>
              <a:t>row</a:t>
            </a:r>
            <a:r>
              <a:rPr lang="en-US" altLang="zh-TW" sz="11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100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11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100" dirty="0" err="1">
                <a:solidFill>
                  <a:srgbClr val="000087"/>
                </a:solidFill>
                <a:highlight>
                  <a:srgbClr val="FFFFFF"/>
                </a:highlight>
              </a:rPr>
              <a:t>tr</a:t>
            </a:r>
            <a:r>
              <a:rPr lang="en-US" altLang="zh-TW" sz="1100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sz="1100" dirty="0" err="1">
                <a:solidFill>
                  <a:srgbClr val="000087"/>
                </a:solidFill>
                <a:highlight>
                  <a:srgbClr val="FFFFFF"/>
                </a:highlight>
              </a:rPr>
              <a:t>find</a:t>
            </a:r>
            <a:r>
              <a:rPr lang="en-US" altLang="zh-TW" sz="11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1100" dirty="0">
                <a:solidFill>
                  <a:srgbClr val="005F5F"/>
                </a:solidFill>
                <a:highlight>
                  <a:srgbClr val="FFFFFF"/>
                </a:highlight>
              </a:rPr>
              <a:t>'table'</a:t>
            </a:r>
            <a:r>
              <a:rPr lang="en-US" altLang="zh-TW" sz="1100" dirty="0">
                <a:solidFill>
                  <a:srgbClr val="00005F"/>
                </a:solidFill>
                <a:highlight>
                  <a:srgbClr val="FFFFFF"/>
                </a:highlight>
              </a:rPr>
              <a:t>).</a:t>
            </a:r>
            <a:r>
              <a:rPr lang="en-US" altLang="zh-TW" sz="1100" dirty="0" err="1">
                <a:solidFill>
                  <a:srgbClr val="000087"/>
                </a:solidFill>
                <a:highlight>
                  <a:srgbClr val="FFFFFF"/>
                </a:highlight>
              </a:rPr>
              <a:t>findAll</a:t>
            </a:r>
            <a:r>
              <a:rPr lang="en-US" altLang="zh-TW" sz="11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1100" dirty="0">
                <a:solidFill>
                  <a:srgbClr val="005F5F"/>
                </a:solidFill>
                <a:highlight>
                  <a:srgbClr val="FFFFFF"/>
                </a:highlight>
              </a:rPr>
              <a:t>'</a:t>
            </a:r>
            <a:r>
              <a:rPr lang="en-US" altLang="zh-TW" sz="1100" dirty="0" err="1">
                <a:solidFill>
                  <a:srgbClr val="005F5F"/>
                </a:solidFill>
                <a:highlight>
                  <a:srgbClr val="FFFFFF"/>
                </a:highlight>
              </a:rPr>
              <a:t>tr</a:t>
            </a:r>
            <a:r>
              <a:rPr lang="en-US" altLang="zh-TW" sz="1100" dirty="0">
                <a:solidFill>
                  <a:srgbClr val="005F5F"/>
                </a:solidFill>
                <a:highlight>
                  <a:srgbClr val="FFFFFF"/>
                </a:highlight>
              </a:rPr>
              <a:t>'</a:t>
            </a:r>
            <a:r>
              <a:rPr lang="en-US" altLang="zh-TW" sz="1100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en-US" altLang="zh-TW" sz="11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1100" dirty="0">
                <a:solidFill>
                  <a:srgbClr val="5F5F00"/>
                </a:solidFill>
                <a:highlight>
                  <a:srgbClr val="FFFFFF"/>
                </a:highlight>
              </a:rPr>
              <a:t>            </a:t>
            </a:r>
            <a:r>
              <a:rPr lang="en-US" altLang="zh-TW" sz="1100" dirty="0">
                <a:solidFill>
                  <a:srgbClr val="87005F"/>
                </a:solidFill>
                <a:highlight>
                  <a:srgbClr val="FFFFFF"/>
                </a:highlight>
              </a:rPr>
              <a:t>for</a:t>
            </a:r>
            <a:r>
              <a:rPr lang="en-US" altLang="zh-TW" sz="11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100" dirty="0">
                <a:solidFill>
                  <a:srgbClr val="000087"/>
                </a:solidFill>
                <a:highlight>
                  <a:srgbClr val="FFFFFF"/>
                </a:highlight>
              </a:rPr>
              <a:t>r</a:t>
            </a:r>
            <a:r>
              <a:rPr lang="en-US" altLang="zh-TW" sz="11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100" dirty="0">
                <a:solidFill>
                  <a:srgbClr val="87005F"/>
                </a:solidFill>
                <a:highlight>
                  <a:srgbClr val="FFFFFF"/>
                </a:highlight>
              </a:rPr>
              <a:t>in</a:t>
            </a:r>
            <a:r>
              <a:rPr lang="en-US" altLang="zh-TW" sz="11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100" dirty="0">
                <a:solidFill>
                  <a:srgbClr val="000087"/>
                </a:solidFill>
                <a:highlight>
                  <a:srgbClr val="FFFFFF"/>
                </a:highlight>
              </a:rPr>
              <a:t>row</a:t>
            </a:r>
            <a:r>
              <a:rPr lang="en-US" altLang="zh-TW" sz="1100" dirty="0">
                <a:solidFill>
                  <a:srgbClr val="00005F"/>
                </a:solidFill>
                <a:highlight>
                  <a:srgbClr val="FFFFFF"/>
                </a:highlight>
              </a:rPr>
              <a:t>:</a:t>
            </a:r>
            <a:endParaRPr lang="en-US" altLang="zh-TW" sz="11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1100" dirty="0">
                <a:solidFill>
                  <a:srgbClr val="5F5F00"/>
                </a:solidFill>
                <a:highlight>
                  <a:srgbClr val="FFFFFF"/>
                </a:highlight>
              </a:rPr>
              <a:t>                </a:t>
            </a:r>
            <a:r>
              <a:rPr lang="en-US" altLang="zh-TW" sz="1100" dirty="0">
                <a:solidFill>
                  <a:srgbClr val="87005F"/>
                </a:solidFill>
                <a:highlight>
                  <a:srgbClr val="FFFFFF"/>
                </a:highlight>
              </a:rPr>
              <a:t>if</a:t>
            </a:r>
            <a:r>
              <a:rPr lang="en-US" altLang="zh-TW" sz="11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100" dirty="0" err="1">
                <a:solidFill>
                  <a:srgbClr val="000087"/>
                </a:solidFill>
                <a:highlight>
                  <a:srgbClr val="FFFFFF"/>
                </a:highlight>
              </a:rPr>
              <a:t>r</a:t>
            </a:r>
            <a:r>
              <a:rPr lang="en-US" altLang="zh-TW" sz="1100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sz="1100" dirty="0" err="1">
                <a:solidFill>
                  <a:srgbClr val="000087"/>
                </a:solidFill>
                <a:highlight>
                  <a:srgbClr val="FFFFFF"/>
                </a:highlight>
              </a:rPr>
              <a:t>find</a:t>
            </a:r>
            <a:r>
              <a:rPr lang="en-US" altLang="zh-TW" sz="11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1100" dirty="0">
                <a:solidFill>
                  <a:srgbClr val="005F5F"/>
                </a:solidFill>
                <a:highlight>
                  <a:srgbClr val="FFFFFF"/>
                </a:highlight>
              </a:rPr>
              <a:t>'</a:t>
            </a:r>
            <a:r>
              <a:rPr lang="en-US" altLang="zh-TW" sz="1100" dirty="0" err="1">
                <a:solidFill>
                  <a:srgbClr val="005F5F"/>
                </a:solidFill>
                <a:highlight>
                  <a:srgbClr val="FFFFFF"/>
                </a:highlight>
              </a:rPr>
              <a:t>th</a:t>
            </a:r>
            <a:r>
              <a:rPr lang="en-US" altLang="zh-TW" sz="1100" dirty="0">
                <a:solidFill>
                  <a:srgbClr val="005F5F"/>
                </a:solidFill>
                <a:highlight>
                  <a:srgbClr val="FFFFFF"/>
                </a:highlight>
              </a:rPr>
              <a:t>'</a:t>
            </a:r>
            <a:r>
              <a:rPr lang="en-US" altLang="zh-TW" sz="1100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r>
              <a:rPr lang="en-US" altLang="zh-TW" sz="11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100" dirty="0">
                <a:solidFill>
                  <a:srgbClr val="87005F"/>
                </a:solidFill>
                <a:highlight>
                  <a:srgbClr val="FFFFFF"/>
                </a:highlight>
              </a:rPr>
              <a:t>is</a:t>
            </a:r>
            <a:r>
              <a:rPr lang="en-US" altLang="zh-TW" sz="11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100" dirty="0">
                <a:solidFill>
                  <a:srgbClr val="87005F"/>
                </a:solidFill>
                <a:highlight>
                  <a:srgbClr val="FFFFFF"/>
                </a:highlight>
              </a:rPr>
              <a:t>not</a:t>
            </a:r>
            <a:r>
              <a:rPr lang="en-US" altLang="zh-TW" sz="11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100" dirty="0">
                <a:solidFill>
                  <a:srgbClr val="87005F"/>
                </a:solidFill>
                <a:highlight>
                  <a:srgbClr val="FFFFFF"/>
                </a:highlight>
              </a:rPr>
              <a:t>None</a:t>
            </a:r>
            <a:r>
              <a:rPr lang="en-US" altLang="zh-TW" sz="1100" dirty="0">
                <a:solidFill>
                  <a:srgbClr val="00005F"/>
                </a:solidFill>
                <a:highlight>
                  <a:srgbClr val="FFFFFF"/>
                </a:highlight>
              </a:rPr>
              <a:t>:</a:t>
            </a:r>
            <a:endParaRPr lang="en-US" altLang="zh-TW" sz="11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1100" dirty="0">
                <a:solidFill>
                  <a:srgbClr val="5F5F00"/>
                </a:solidFill>
                <a:highlight>
                  <a:srgbClr val="FFFFFF"/>
                </a:highlight>
              </a:rPr>
              <a:t>                    </a:t>
            </a:r>
            <a:r>
              <a:rPr lang="en-US" altLang="zh-TW" sz="1100" dirty="0" err="1">
                <a:solidFill>
                  <a:srgbClr val="000087"/>
                </a:solidFill>
                <a:highlight>
                  <a:srgbClr val="FFFFFF"/>
                </a:highlight>
              </a:rPr>
              <a:t>th</a:t>
            </a:r>
            <a:r>
              <a:rPr lang="en-US" altLang="zh-TW" sz="11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100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11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100" dirty="0" err="1">
                <a:solidFill>
                  <a:srgbClr val="000087"/>
                </a:solidFill>
                <a:highlight>
                  <a:srgbClr val="FFFFFF"/>
                </a:highlight>
              </a:rPr>
              <a:t>r</a:t>
            </a:r>
            <a:r>
              <a:rPr lang="en-US" altLang="zh-TW" sz="1100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sz="1100" dirty="0" err="1">
                <a:solidFill>
                  <a:srgbClr val="000087"/>
                </a:solidFill>
                <a:highlight>
                  <a:srgbClr val="FFFFFF"/>
                </a:highlight>
              </a:rPr>
              <a:t>find</a:t>
            </a:r>
            <a:r>
              <a:rPr lang="en-US" altLang="zh-TW" sz="11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1100" dirty="0">
                <a:solidFill>
                  <a:srgbClr val="005F5F"/>
                </a:solidFill>
                <a:highlight>
                  <a:srgbClr val="FFFFFF"/>
                </a:highlight>
              </a:rPr>
              <a:t>'</a:t>
            </a:r>
            <a:r>
              <a:rPr lang="en-US" altLang="zh-TW" sz="1100" dirty="0" err="1">
                <a:solidFill>
                  <a:srgbClr val="005F5F"/>
                </a:solidFill>
                <a:highlight>
                  <a:srgbClr val="FFFFFF"/>
                </a:highlight>
              </a:rPr>
              <a:t>th</a:t>
            </a:r>
            <a:r>
              <a:rPr lang="en-US" altLang="zh-TW" sz="1100" dirty="0">
                <a:solidFill>
                  <a:srgbClr val="005F5F"/>
                </a:solidFill>
                <a:highlight>
                  <a:srgbClr val="FFFFFF"/>
                </a:highlight>
              </a:rPr>
              <a:t>'</a:t>
            </a:r>
            <a:r>
              <a:rPr lang="en-US" altLang="zh-TW" sz="1100" dirty="0">
                <a:solidFill>
                  <a:srgbClr val="00005F"/>
                </a:solidFill>
                <a:highlight>
                  <a:srgbClr val="FFFFFF"/>
                </a:highlight>
              </a:rPr>
              <a:t>).</a:t>
            </a:r>
            <a:r>
              <a:rPr lang="en-US" altLang="zh-TW" sz="1100" dirty="0" err="1">
                <a:solidFill>
                  <a:srgbClr val="000087"/>
                </a:solidFill>
                <a:highlight>
                  <a:srgbClr val="FFFFFF"/>
                </a:highlight>
              </a:rPr>
              <a:t>text</a:t>
            </a:r>
            <a:r>
              <a:rPr lang="en-US" altLang="zh-TW" sz="1100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sz="1100" dirty="0" err="1">
                <a:solidFill>
                  <a:srgbClr val="000087"/>
                </a:solidFill>
                <a:highlight>
                  <a:srgbClr val="FFFFFF"/>
                </a:highlight>
              </a:rPr>
              <a:t>encode</a:t>
            </a:r>
            <a:r>
              <a:rPr lang="en-US" altLang="zh-TW" sz="11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1100" dirty="0">
                <a:solidFill>
                  <a:srgbClr val="005F5F"/>
                </a:solidFill>
                <a:highlight>
                  <a:srgbClr val="FFFFFF"/>
                </a:highlight>
              </a:rPr>
              <a:t>'utf-8'</a:t>
            </a:r>
            <a:r>
              <a:rPr lang="en-US" altLang="zh-TW" sz="1100" dirty="0">
                <a:solidFill>
                  <a:srgbClr val="00005F"/>
                </a:solidFill>
                <a:highlight>
                  <a:srgbClr val="FFFFFF"/>
                </a:highlight>
              </a:rPr>
              <a:t>).</a:t>
            </a:r>
            <a:r>
              <a:rPr lang="en-US" altLang="zh-TW" sz="1100" dirty="0">
                <a:solidFill>
                  <a:srgbClr val="000087"/>
                </a:solidFill>
                <a:highlight>
                  <a:srgbClr val="FFFFFF"/>
                </a:highlight>
              </a:rPr>
              <a:t>strip</a:t>
            </a:r>
            <a:r>
              <a:rPr lang="en-US" altLang="zh-TW" sz="1100" dirty="0">
                <a:solidFill>
                  <a:srgbClr val="00005F"/>
                </a:solidFill>
                <a:highlight>
                  <a:srgbClr val="FFFFFF"/>
                </a:highlight>
              </a:rPr>
              <a:t>()</a:t>
            </a:r>
            <a:endParaRPr lang="en-US" altLang="zh-TW" sz="11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1100" dirty="0">
                <a:solidFill>
                  <a:srgbClr val="5F5F00"/>
                </a:solidFill>
                <a:highlight>
                  <a:srgbClr val="FFFFFF"/>
                </a:highlight>
              </a:rPr>
              <a:t>                    </a:t>
            </a:r>
            <a:r>
              <a:rPr lang="en-US" altLang="zh-TW" sz="1100" dirty="0">
                <a:solidFill>
                  <a:srgbClr val="000087"/>
                </a:solidFill>
                <a:highlight>
                  <a:srgbClr val="FFFFFF"/>
                </a:highlight>
              </a:rPr>
              <a:t>m</a:t>
            </a:r>
            <a:r>
              <a:rPr lang="en-US" altLang="zh-TW" sz="11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100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11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100" dirty="0" err="1" smtClean="0">
                <a:solidFill>
                  <a:srgbClr val="000087"/>
                </a:solidFill>
                <a:highlight>
                  <a:srgbClr val="FFFFFF"/>
                </a:highlight>
              </a:rPr>
              <a:t>re</a:t>
            </a:r>
            <a:r>
              <a:rPr lang="en-US" altLang="zh-TW" sz="1100" dirty="0" err="1" smtClean="0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sz="1100" dirty="0" err="1" smtClean="0">
                <a:solidFill>
                  <a:srgbClr val="000087"/>
                </a:solidFill>
                <a:highlight>
                  <a:srgbClr val="FFFFFF"/>
                </a:highlight>
              </a:rPr>
              <a:t>match</a:t>
            </a:r>
            <a:r>
              <a:rPr lang="en-US" altLang="zh-TW" sz="1100" dirty="0" smtClean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1100" dirty="0" smtClean="0">
                <a:solidFill>
                  <a:srgbClr val="005F5F"/>
                </a:solidFill>
                <a:highlight>
                  <a:srgbClr val="FFFFFF"/>
                </a:highlight>
              </a:rPr>
              <a:t>r'</a:t>
            </a:r>
            <a:r>
              <a:rPr lang="zh-TW" altLang="en-US" sz="1100" dirty="0">
                <a:solidFill>
                  <a:srgbClr val="005F5F"/>
                </a:solidFill>
                <a:highlight>
                  <a:srgbClr val="FFFFFF"/>
                </a:highlight>
              </a:rPr>
              <a:t>第</a:t>
            </a:r>
            <a:r>
              <a:rPr lang="en-US" altLang="zh-TW" sz="1100" dirty="0">
                <a:solidFill>
                  <a:srgbClr val="005F5F"/>
                </a:solidFill>
                <a:highlight>
                  <a:srgbClr val="FFFFFF"/>
                </a:highlight>
              </a:rPr>
              <a:t>(\d+)</a:t>
            </a:r>
            <a:r>
              <a:rPr lang="zh-TW" altLang="en-US" sz="1100" dirty="0">
                <a:solidFill>
                  <a:srgbClr val="005F5F"/>
                </a:solidFill>
                <a:highlight>
                  <a:srgbClr val="FFFFFF"/>
                </a:highlight>
              </a:rPr>
              <a:t>品項</a:t>
            </a:r>
            <a:r>
              <a:rPr lang="en-US" altLang="zh-TW" sz="1100" dirty="0" smtClean="0">
                <a:solidFill>
                  <a:srgbClr val="005F5F"/>
                </a:solidFill>
                <a:highlight>
                  <a:srgbClr val="FFFFFF"/>
                </a:highlight>
              </a:rPr>
              <a:t>'</a:t>
            </a:r>
            <a:r>
              <a:rPr lang="en-US" altLang="zh-TW" sz="1100" dirty="0" smtClean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100" dirty="0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r>
              <a:rPr lang="en-US" altLang="zh-TW" sz="1100" dirty="0" err="1">
                <a:solidFill>
                  <a:srgbClr val="000087"/>
                </a:solidFill>
                <a:highlight>
                  <a:srgbClr val="FFFFFF"/>
                </a:highlight>
              </a:rPr>
              <a:t>th</a:t>
            </a:r>
            <a:r>
              <a:rPr lang="en-US" altLang="zh-TW" sz="1100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en-US" altLang="zh-TW" sz="11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1100" dirty="0">
                <a:solidFill>
                  <a:srgbClr val="5F5F00"/>
                </a:solidFill>
                <a:highlight>
                  <a:srgbClr val="FFFFFF"/>
                </a:highlight>
              </a:rPr>
              <a:t>                    </a:t>
            </a:r>
            <a:r>
              <a:rPr lang="en-US" altLang="zh-TW" sz="1100" dirty="0">
                <a:solidFill>
                  <a:srgbClr val="000087"/>
                </a:solidFill>
                <a:highlight>
                  <a:srgbClr val="FFFFFF"/>
                </a:highlight>
              </a:rPr>
              <a:t>m2</a:t>
            </a:r>
            <a:r>
              <a:rPr lang="en-US" altLang="zh-TW" sz="11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100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11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100" dirty="0" err="1">
                <a:solidFill>
                  <a:srgbClr val="000087"/>
                </a:solidFill>
                <a:highlight>
                  <a:srgbClr val="FFFFFF"/>
                </a:highlight>
              </a:rPr>
              <a:t>re</a:t>
            </a:r>
            <a:r>
              <a:rPr lang="en-US" altLang="zh-TW" sz="1100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sz="1100" dirty="0" err="1">
                <a:solidFill>
                  <a:srgbClr val="000087"/>
                </a:solidFill>
                <a:highlight>
                  <a:srgbClr val="FFFFFF"/>
                </a:highlight>
              </a:rPr>
              <a:t>match</a:t>
            </a:r>
            <a:r>
              <a:rPr lang="en-US" altLang="zh-TW" sz="11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1100" dirty="0">
                <a:solidFill>
                  <a:srgbClr val="005F5F"/>
                </a:solidFill>
                <a:highlight>
                  <a:srgbClr val="FFFFFF"/>
                </a:highlight>
              </a:rPr>
              <a:t>r</a:t>
            </a:r>
            <a:r>
              <a:rPr lang="en-US" altLang="zh-TW" sz="1100" dirty="0" smtClean="0">
                <a:solidFill>
                  <a:srgbClr val="005F5F"/>
                </a:solidFill>
                <a:highlight>
                  <a:srgbClr val="FFFFFF"/>
                </a:highlight>
              </a:rPr>
              <a:t>'</a:t>
            </a:r>
            <a:r>
              <a:rPr lang="zh-TW" altLang="en-US" sz="1100" dirty="0">
                <a:solidFill>
                  <a:srgbClr val="005F5F"/>
                </a:solidFill>
                <a:highlight>
                  <a:srgbClr val="FFFFFF"/>
                </a:highlight>
              </a:rPr>
              <a:t>得標廠商</a:t>
            </a:r>
            <a:r>
              <a:rPr lang="en-US" altLang="zh-TW" sz="1100" dirty="0">
                <a:solidFill>
                  <a:srgbClr val="005F5F"/>
                </a:solidFill>
                <a:highlight>
                  <a:srgbClr val="FFFFFF"/>
                </a:highlight>
              </a:rPr>
              <a:t>(\d+) '</a:t>
            </a:r>
            <a:r>
              <a:rPr lang="en-US" altLang="zh-TW" sz="1100" dirty="0" smtClean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100" dirty="0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r>
              <a:rPr lang="en-US" altLang="zh-TW" sz="1100" dirty="0" err="1">
                <a:solidFill>
                  <a:srgbClr val="000087"/>
                </a:solidFill>
                <a:highlight>
                  <a:srgbClr val="FFFFFF"/>
                </a:highlight>
              </a:rPr>
              <a:t>th</a:t>
            </a:r>
            <a:r>
              <a:rPr lang="en-US" altLang="zh-TW" sz="1100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en-US" altLang="zh-TW" sz="11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1100" dirty="0">
                <a:solidFill>
                  <a:srgbClr val="5F5F00"/>
                </a:solidFill>
                <a:highlight>
                  <a:srgbClr val="FFFFFF"/>
                </a:highlight>
              </a:rPr>
              <a:t>                    </a:t>
            </a:r>
            <a:r>
              <a:rPr lang="en-US" altLang="zh-TW" sz="1100" dirty="0">
                <a:solidFill>
                  <a:srgbClr val="87005F"/>
                </a:solidFill>
                <a:highlight>
                  <a:srgbClr val="FFFFFF"/>
                </a:highlight>
              </a:rPr>
              <a:t>if</a:t>
            </a:r>
            <a:r>
              <a:rPr lang="en-US" altLang="zh-TW" sz="11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100" dirty="0">
                <a:solidFill>
                  <a:srgbClr val="000087"/>
                </a:solidFill>
                <a:highlight>
                  <a:srgbClr val="FFFFFF"/>
                </a:highlight>
              </a:rPr>
              <a:t>m</a:t>
            </a:r>
            <a:r>
              <a:rPr lang="en-US" altLang="zh-TW" sz="11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100" dirty="0">
                <a:solidFill>
                  <a:srgbClr val="87005F"/>
                </a:solidFill>
                <a:highlight>
                  <a:srgbClr val="FFFFFF"/>
                </a:highlight>
              </a:rPr>
              <a:t>is</a:t>
            </a:r>
            <a:r>
              <a:rPr lang="en-US" altLang="zh-TW" sz="11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100" dirty="0">
                <a:solidFill>
                  <a:srgbClr val="87005F"/>
                </a:solidFill>
                <a:highlight>
                  <a:srgbClr val="FFFFFF"/>
                </a:highlight>
              </a:rPr>
              <a:t>not</a:t>
            </a:r>
            <a:r>
              <a:rPr lang="en-US" altLang="zh-TW" sz="11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100" dirty="0">
                <a:solidFill>
                  <a:srgbClr val="87005F"/>
                </a:solidFill>
                <a:highlight>
                  <a:srgbClr val="FFFFFF"/>
                </a:highlight>
              </a:rPr>
              <a:t>None</a:t>
            </a:r>
            <a:r>
              <a:rPr lang="en-US" altLang="zh-TW" sz="1100" dirty="0">
                <a:solidFill>
                  <a:srgbClr val="00005F"/>
                </a:solidFill>
                <a:highlight>
                  <a:srgbClr val="FFFFFF"/>
                </a:highlight>
              </a:rPr>
              <a:t>:</a:t>
            </a:r>
            <a:endParaRPr lang="en-US" altLang="zh-TW" sz="11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1100" dirty="0">
                <a:solidFill>
                  <a:srgbClr val="5F5F00"/>
                </a:solidFill>
                <a:highlight>
                  <a:srgbClr val="FFFFFF"/>
                </a:highlight>
              </a:rPr>
              <a:t>                        </a:t>
            </a:r>
            <a:r>
              <a:rPr lang="en-US" altLang="zh-TW" sz="1100" dirty="0" err="1">
                <a:solidFill>
                  <a:srgbClr val="000087"/>
                </a:solidFill>
                <a:highlight>
                  <a:srgbClr val="FFFFFF"/>
                </a:highlight>
              </a:rPr>
              <a:t>item_num</a:t>
            </a:r>
            <a:r>
              <a:rPr lang="en-US" altLang="zh-TW" sz="11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100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1100" dirty="0">
                <a:solidFill>
                  <a:srgbClr val="5F5F00"/>
                </a:solidFill>
                <a:highlight>
                  <a:srgbClr val="FFFFFF"/>
                </a:highlight>
              </a:rPr>
              <a:t>  </a:t>
            </a:r>
            <a:r>
              <a:rPr lang="en-US" altLang="zh-TW" sz="1100" dirty="0" err="1">
                <a:solidFill>
                  <a:srgbClr val="000087"/>
                </a:solidFill>
                <a:highlight>
                  <a:srgbClr val="FFFFFF"/>
                </a:highlight>
              </a:rPr>
              <a:t>int</a:t>
            </a:r>
            <a:r>
              <a:rPr lang="en-US" altLang="zh-TW" sz="11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1100" dirty="0" err="1">
                <a:solidFill>
                  <a:srgbClr val="000087"/>
                </a:solidFill>
                <a:highlight>
                  <a:srgbClr val="FFFFFF"/>
                </a:highlight>
              </a:rPr>
              <a:t>m</a:t>
            </a:r>
            <a:r>
              <a:rPr lang="en-US" altLang="zh-TW" sz="1100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sz="1100" dirty="0" err="1">
                <a:solidFill>
                  <a:srgbClr val="000087"/>
                </a:solidFill>
                <a:highlight>
                  <a:srgbClr val="FFFFFF"/>
                </a:highlight>
              </a:rPr>
              <a:t>group</a:t>
            </a:r>
            <a:r>
              <a:rPr lang="en-US" altLang="zh-TW" sz="11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1100" dirty="0">
                <a:solidFill>
                  <a:srgbClr val="005F00"/>
                </a:solidFill>
                <a:highlight>
                  <a:srgbClr val="FFFFFF"/>
                </a:highlight>
              </a:rPr>
              <a:t>1</a:t>
            </a:r>
            <a:r>
              <a:rPr lang="en-US" altLang="zh-TW" sz="1100" dirty="0">
                <a:solidFill>
                  <a:srgbClr val="00005F"/>
                </a:solidFill>
                <a:highlight>
                  <a:srgbClr val="FFFFFF"/>
                </a:highlight>
              </a:rPr>
              <a:t>).</a:t>
            </a:r>
            <a:r>
              <a:rPr lang="en-US" altLang="zh-TW" sz="1100" dirty="0">
                <a:solidFill>
                  <a:srgbClr val="000087"/>
                </a:solidFill>
                <a:highlight>
                  <a:srgbClr val="FFFFFF"/>
                </a:highlight>
              </a:rPr>
              <a:t>decode</a:t>
            </a:r>
            <a:r>
              <a:rPr lang="en-US" altLang="zh-TW" sz="11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1100" dirty="0">
                <a:solidFill>
                  <a:srgbClr val="005F5F"/>
                </a:solidFill>
                <a:highlight>
                  <a:srgbClr val="FFFFFF"/>
                </a:highlight>
              </a:rPr>
              <a:t>'utf-8'</a:t>
            </a:r>
            <a:r>
              <a:rPr lang="en-US" altLang="zh-TW" sz="1100" dirty="0">
                <a:solidFill>
                  <a:srgbClr val="00005F"/>
                </a:solidFill>
                <a:highlight>
                  <a:srgbClr val="FFFFFF"/>
                </a:highlight>
              </a:rPr>
              <a:t>))</a:t>
            </a:r>
            <a:endParaRPr lang="en-US" altLang="zh-TW" sz="11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1100" dirty="0">
                <a:solidFill>
                  <a:srgbClr val="5F5F00"/>
                </a:solidFill>
                <a:highlight>
                  <a:srgbClr val="FFFFFF"/>
                </a:highlight>
              </a:rPr>
              <a:t>                        </a:t>
            </a:r>
            <a:r>
              <a:rPr lang="en-US" altLang="zh-TW" sz="1100" dirty="0" err="1">
                <a:solidFill>
                  <a:srgbClr val="000087"/>
                </a:solidFill>
                <a:highlight>
                  <a:srgbClr val="FFFFFF"/>
                </a:highlight>
              </a:rPr>
              <a:t>returned_dic</a:t>
            </a:r>
            <a:r>
              <a:rPr lang="en-US" altLang="zh-TW" sz="1100" dirty="0">
                <a:solidFill>
                  <a:srgbClr val="00005F"/>
                </a:solidFill>
                <a:highlight>
                  <a:srgbClr val="FFFFFF"/>
                </a:highlight>
              </a:rPr>
              <a:t>[</a:t>
            </a:r>
            <a:r>
              <a:rPr lang="en-US" altLang="zh-TW" sz="1100" dirty="0" err="1">
                <a:solidFill>
                  <a:srgbClr val="000087"/>
                </a:solidFill>
                <a:highlight>
                  <a:srgbClr val="FFFFFF"/>
                </a:highlight>
              </a:rPr>
              <a:t>item_num</a:t>
            </a:r>
            <a:r>
              <a:rPr lang="en-US" altLang="zh-TW" sz="1100" dirty="0">
                <a:solidFill>
                  <a:srgbClr val="00005F"/>
                </a:solidFill>
                <a:highlight>
                  <a:srgbClr val="FFFFFF"/>
                </a:highlight>
              </a:rPr>
              <a:t>]</a:t>
            </a:r>
            <a:r>
              <a:rPr lang="en-US" altLang="zh-TW" sz="11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100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11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100" dirty="0">
                <a:solidFill>
                  <a:srgbClr val="00005F"/>
                </a:solidFill>
                <a:highlight>
                  <a:srgbClr val="FFFFFF"/>
                </a:highlight>
              </a:rPr>
              <a:t>{}</a:t>
            </a:r>
            <a:endParaRPr lang="en-US" altLang="zh-TW" sz="11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1100" dirty="0">
                <a:solidFill>
                  <a:srgbClr val="5F5F00"/>
                </a:solidFill>
                <a:highlight>
                  <a:srgbClr val="FFFFFF"/>
                </a:highlight>
              </a:rPr>
              <a:t>                    </a:t>
            </a:r>
            <a:r>
              <a:rPr lang="en-US" altLang="zh-TW" sz="1100" dirty="0" err="1">
                <a:solidFill>
                  <a:srgbClr val="87005F"/>
                </a:solidFill>
                <a:highlight>
                  <a:srgbClr val="FFFFFF"/>
                </a:highlight>
              </a:rPr>
              <a:t>elif</a:t>
            </a:r>
            <a:r>
              <a:rPr lang="en-US" altLang="zh-TW" sz="11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100" dirty="0">
                <a:solidFill>
                  <a:srgbClr val="000087"/>
                </a:solidFill>
                <a:highlight>
                  <a:srgbClr val="FFFFFF"/>
                </a:highlight>
              </a:rPr>
              <a:t>m2</a:t>
            </a:r>
            <a:r>
              <a:rPr lang="en-US" altLang="zh-TW" sz="11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100" dirty="0">
                <a:solidFill>
                  <a:srgbClr val="87005F"/>
                </a:solidFill>
                <a:highlight>
                  <a:srgbClr val="FFFFFF"/>
                </a:highlight>
              </a:rPr>
              <a:t>is</a:t>
            </a:r>
            <a:r>
              <a:rPr lang="en-US" altLang="zh-TW" sz="11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100" dirty="0">
                <a:solidFill>
                  <a:srgbClr val="87005F"/>
                </a:solidFill>
                <a:highlight>
                  <a:srgbClr val="FFFFFF"/>
                </a:highlight>
              </a:rPr>
              <a:t>not</a:t>
            </a:r>
            <a:r>
              <a:rPr lang="en-US" altLang="zh-TW" sz="11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100" dirty="0">
                <a:solidFill>
                  <a:srgbClr val="87005F"/>
                </a:solidFill>
                <a:highlight>
                  <a:srgbClr val="FFFFFF"/>
                </a:highlight>
              </a:rPr>
              <a:t>None</a:t>
            </a:r>
            <a:r>
              <a:rPr lang="en-US" altLang="zh-TW" sz="1100" dirty="0">
                <a:solidFill>
                  <a:srgbClr val="00005F"/>
                </a:solidFill>
                <a:highlight>
                  <a:srgbClr val="FFFFFF"/>
                </a:highlight>
              </a:rPr>
              <a:t>:</a:t>
            </a:r>
            <a:endParaRPr lang="en-US" altLang="zh-TW" sz="11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1100" dirty="0">
                <a:solidFill>
                  <a:srgbClr val="5F5F00"/>
                </a:solidFill>
                <a:highlight>
                  <a:srgbClr val="FFFFFF"/>
                </a:highlight>
              </a:rPr>
              <a:t>                        </a:t>
            </a:r>
            <a:r>
              <a:rPr lang="en-US" altLang="zh-TW" sz="1100" dirty="0" err="1">
                <a:solidFill>
                  <a:srgbClr val="000087"/>
                </a:solidFill>
                <a:highlight>
                  <a:srgbClr val="FFFFFF"/>
                </a:highlight>
              </a:rPr>
              <a:t>grp_num</a:t>
            </a:r>
            <a:r>
              <a:rPr lang="en-US" altLang="zh-TW" sz="11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100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1100" dirty="0">
                <a:solidFill>
                  <a:srgbClr val="5F5F00"/>
                </a:solidFill>
                <a:highlight>
                  <a:srgbClr val="FFFFFF"/>
                </a:highlight>
              </a:rPr>
              <a:t>  </a:t>
            </a:r>
            <a:r>
              <a:rPr lang="en-US" altLang="zh-TW" sz="1100" dirty="0" err="1">
                <a:solidFill>
                  <a:srgbClr val="000087"/>
                </a:solidFill>
                <a:highlight>
                  <a:srgbClr val="FFFFFF"/>
                </a:highlight>
              </a:rPr>
              <a:t>int</a:t>
            </a:r>
            <a:r>
              <a:rPr lang="en-US" altLang="zh-TW" sz="11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1100" dirty="0">
                <a:solidFill>
                  <a:srgbClr val="000087"/>
                </a:solidFill>
                <a:highlight>
                  <a:srgbClr val="FFFFFF"/>
                </a:highlight>
              </a:rPr>
              <a:t>m2</a:t>
            </a:r>
            <a:r>
              <a:rPr lang="en-US" altLang="zh-TW" sz="1100" dirty="0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sz="1100" dirty="0">
                <a:solidFill>
                  <a:srgbClr val="000087"/>
                </a:solidFill>
                <a:highlight>
                  <a:srgbClr val="FFFFFF"/>
                </a:highlight>
              </a:rPr>
              <a:t>group</a:t>
            </a:r>
            <a:r>
              <a:rPr lang="en-US" altLang="zh-TW" sz="11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1100" dirty="0">
                <a:solidFill>
                  <a:srgbClr val="005F00"/>
                </a:solidFill>
                <a:highlight>
                  <a:srgbClr val="FFFFFF"/>
                </a:highlight>
              </a:rPr>
              <a:t>1</a:t>
            </a:r>
            <a:r>
              <a:rPr lang="en-US" altLang="zh-TW" sz="1100" dirty="0">
                <a:solidFill>
                  <a:srgbClr val="00005F"/>
                </a:solidFill>
                <a:highlight>
                  <a:srgbClr val="FFFFFF"/>
                </a:highlight>
              </a:rPr>
              <a:t>).</a:t>
            </a:r>
            <a:r>
              <a:rPr lang="en-US" altLang="zh-TW" sz="1100" dirty="0">
                <a:solidFill>
                  <a:srgbClr val="000087"/>
                </a:solidFill>
                <a:highlight>
                  <a:srgbClr val="FFFFFF"/>
                </a:highlight>
              </a:rPr>
              <a:t>decode</a:t>
            </a:r>
            <a:r>
              <a:rPr lang="en-US" altLang="zh-TW" sz="11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1100" dirty="0">
                <a:solidFill>
                  <a:srgbClr val="005F5F"/>
                </a:solidFill>
                <a:highlight>
                  <a:srgbClr val="FFFFFF"/>
                </a:highlight>
              </a:rPr>
              <a:t>'utf-8'</a:t>
            </a:r>
            <a:r>
              <a:rPr lang="en-US" altLang="zh-TW" sz="1100" dirty="0">
                <a:solidFill>
                  <a:srgbClr val="00005F"/>
                </a:solidFill>
                <a:highlight>
                  <a:srgbClr val="FFFFFF"/>
                </a:highlight>
              </a:rPr>
              <a:t>))</a:t>
            </a:r>
            <a:endParaRPr lang="en-US" altLang="zh-TW" sz="11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1100" dirty="0">
                <a:solidFill>
                  <a:srgbClr val="5F5F00"/>
                </a:solidFill>
                <a:highlight>
                  <a:srgbClr val="FFFFFF"/>
                </a:highlight>
              </a:rPr>
              <a:t>                        </a:t>
            </a:r>
            <a:r>
              <a:rPr lang="en-US" altLang="zh-TW" sz="1100" dirty="0" err="1">
                <a:solidFill>
                  <a:srgbClr val="000087"/>
                </a:solidFill>
                <a:highlight>
                  <a:srgbClr val="FFFFFF"/>
                </a:highlight>
              </a:rPr>
              <a:t>returned_dic</a:t>
            </a:r>
            <a:r>
              <a:rPr lang="en-US" altLang="zh-TW" sz="1100" dirty="0">
                <a:solidFill>
                  <a:srgbClr val="00005F"/>
                </a:solidFill>
                <a:highlight>
                  <a:srgbClr val="FFFFFF"/>
                </a:highlight>
              </a:rPr>
              <a:t>[</a:t>
            </a:r>
            <a:r>
              <a:rPr lang="en-US" altLang="zh-TW" sz="1100" dirty="0" err="1">
                <a:solidFill>
                  <a:srgbClr val="000087"/>
                </a:solidFill>
                <a:highlight>
                  <a:srgbClr val="FFFFFF"/>
                </a:highlight>
              </a:rPr>
              <a:t>item_num</a:t>
            </a:r>
            <a:r>
              <a:rPr lang="en-US" altLang="zh-TW" sz="1100" dirty="0">
                <a:solidFill>
                  <a:srgbClr val="00005F"/>
                </a:solidFill>
                <a:highlight>
                  <a:srgbClr val="FFFFFF"/>
                </a:highlight>
              </a:rPr>
              <a:t>][</a:t>
            </a:r>
            <a:r>
              <a:rPr lang="en-US" altLang="zh-TW" sz="1100" dirty="0" err="1">
                <a:solidFill>
                  <a:srgbClr val="000087"/>
                </a:solidFill>
                <a:highlight>
                  <a:srgbClr val="FFFFFF"/>
                </a:highlight>
              </a:rPr>
              <a:t>grp_num</a:t>
            </a:r>
            <a:r>
              <a:rPr lang="en-US" altLang="zh-TW" sz="1100" dirty="0">
                <a:solidFill>
                  <a:srgbClr val="00005F"/>
                </a:solidFill>
                <a:highlight>
                  <a:srgbClr val="FFFFFF"/>
                </a:highlight>
              </a:rPr>
              <a:t>]</a:t>
            </a:r>
            <a:r>
              <a:rPr lang="en-US" altLang="zh-TW" sz="11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100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11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100" dirty="0">
                <a:solidFill>
                  <a:srgbClr val="00005F"/>
                </a:solidFill>
                <a:highlight>
                  <a:srgbClr val="FFFFFF"/>
                </a:highlight>
              </a:rPr>
              <a:t>{}</a:t>
            </a:r>
            <a:r>
              <a:rPr lang="en-US" altLang="zh-TW" sz="1100" dirty="0">
                <a:solidFill>
                  <a:srgbClr val="5F5F00"/>
                </a:solidFill>
                <a:highlight>
                  <a:srgbClr val="FFFFFF"/>
                </a:highlight>
              </a:rPr>
              <a:t>			</a:t>
            </a:r>
          </a:p>
          <a:p>
            <a:pPr marL="0" indent="0">
              <a:buNone/>
            </a:pPr>
            <a:r>
              <a:rPr lang="en-US" altLang="zh-TW" sz="1100" dirty="0">
                <a:solidFill>
                  <a:srgbClr val="5F5F00"/>
                </a:solidFill>
                <a:highlight>
                  <a:srgbClr val="FFFFFF"/>
                </a:highlight>
              </a:rPr>
              <a:t>                    </a:t>
            </a:r>
            <a:r>
              <a:rPr lang="en-US" altLang="zh-TW" sz="1100" dirty="0">
                <a:solidFill>
                  <a:srgbClr val="87005F"/>
                </a:solidFill>
                <a:highlight>
                  <a:srgbClr val="FFFFFF"/>
                </a:highlight>
              </a:rPr>
              <a:t>else</a:t>
            </a:r>
            <a:r>
              <a:rPr lang="en-US" altLang="zh-TW" sz="1100" dirty="0">
                <a:solidFill>
                  <a:srgbClr val="00005F"/>
                </a:solidFill>
                <a:highlight>
                  <a:srgbClr val="FFFFFF"/>
                </a:highlight>
              </a:rPr>
              <a:t>:</a:t>
            </a:r>
            <a:endParaRPr lang="en-US" altLang="zh-TW" sz="11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1100" dirty="0">
                <a:solidFill>
                  <a:srgbClr val="5F5F00"/>
                </a:solidFill>
                <a:highlight>
                  <a:srgbClr val="FFFFFF"/>
                </a:highlight>
              </a:rPr>
              <a:t>                        </a:t>
            </a:r>
            <a:r>
              <a:rPr lang="en-US" altLang="zh-TW" sz="1100" dirty="0">
                <a:solidFill>
                  <a:srgbClr val="87005F"/>
                </a:solidFill>
                <a:highlight>
                  <a:srgbClr val="FFFFFF"/>
                </a:highlight>
              </a:rPr>
              <a:t>if</a:t>
            </a:r>
            <a:r>
              <a:rPr lang="en-US" altLang="zh-TW" sz="11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100" dirty="0" err="1">
                <a:solidFill>
                  <a:srgbClr val="000087"/>
                </a:solidFill>
                <a:highlight>
                  <a:srgbClr val="FFFFFF"/>
                </a:highlight>
              </a:rPr>
              <a:t>th</a:t>
            </a:r>
            <a:r>
              <a:rPr lang="en-US" altLang="zh-TW" sz="11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100" dirty="0">
                <a:solidFill>
                  <a:srgbClr val="87005F"/>
                </a:solidFill>
                <a:highlight>
                  <a:srgbClr val="FFFFFF"/>
                </a:highlight>
              </a:rPr>
              <a:t>in</a:t>
            </a:r>
            <a:r>
              <a:rPr lang="en-US" altLang="zh-TW" sz="11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100" dirty="0" err="1">
                <a:solidFill>
                  <a:srgbClr val="000087"/>
                </a:solidFill>
                <a:highlight>
                  <a:srgbClr val="FFFFFF"/>
                </a:highlight>
              </a:rPr>
              <a:t>tender_award_item_map</a:t>
            </a:r>
            <a:r>
              <a:rPr lang="en-US" altLang="zh-TW" sz="1100" dirty="0">
                <a:solidFill>
                  <a:srgbClr val="00005F"/>
                </a:solidFill>
                <a:highlight>
                  <a:srgbClr val="FFFFFF"/>
                </a:highlight>
              </a:rPr>
              <a:t>:</a:t>
            </a:r>
            <a:endParaRPr lang="en-US" altLang="zh-TW" sz="11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1100" dirty="0">
                <a:solidFill>
                  <a:srgbClr val="5F5F00"/>
                </a:solidFill>
                <a:highlight>
                  <a:srgbClr val="FFFFFF"/>
                </a:highlight>
              </a:rPr>
              <a:t>                            </a:t>
            </a:r>
            <a:r>
              <a:rPr lang="en-US" altLang="zh-TW" sz="1100" dirty="0">
                <a:solidFill>
                  <a:srgbClr val="87005F"/>
                </a:solidFill>
                <a:highlight>
                  <a:srgbClr val="FFFFFF"/>
                </a:highlight>
              </a:rPr>
              <a:t>if</a:t>
            </a:r>
            <a:r>
              <a:rPr lang="en-US" altLang="zh-TW" sz="11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100" dirty="0" err="1">
                <a:solidFill>
                  <a:srgbClr val="000087"/>
                </a:solidFill>
                <a:highlight>
                  <a:srgbClr val="FFFFFF"/>
                </a:highlight>
              </a:rPr>
              <a:t>th</a:t>
            </a:r>
            <a:r>
              <a:rPr lang="en-US" altLang="zh-TW" sz="11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100" dirty="0">
                <a:solidFill>
                  <a:srgbClr val="00005F"/>
                </a:solidFill>
                <a:highlight>
                  <a:srgbClr val="FFFFFF"/>
                </a:highlight>
              </a:rPr>
              <a:t>==</a:t>
            </a:r>
            <a:r>
              <a:rPr lang="en-US" altLang="zh-TW" sz="11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100" dirty="0" smtClean="0">
                <a:solidFill>
                  <a:srgbClr val="005F5F"/>
                </a:solidFill>
                <a:highlight>
                  <a:srgbClr val="FFFFFF"/>
                </a:highlight>
              </a:rPr>
              <a:t>"</a:t>
            </a:r>
            <a:r>
              <a:rPr lang="zh-TW" altLang="en-US" sz="1100" dirty="0">
                <a:solidFill>
                  <a:srgbClr val="005F5F"/>
                </a:solidFill>
                <a:highlight>
                  <a:srgbClr val="FFFFFF"/>
                </a:highlight>
              </a:rPr>
              <a:t>決標金額</a:t>
            </a:r>
            <a:r>
              <a:rPr lang="en-US" altLang="zh-TW" sz="1100" dirty="0" smtClean="0">
                <a:solidFill>
                  <a:srgbClr val="005F5F"/>
                </a:solidFill>
                <a:highlight>
                  <a:srgbClr val="FFFFFF"/>
                </a:highlight>
              </a:rPr>
              <a:t>"</a:t>
            </a:r>
            <a:r>
              <a:rPr lang="en-US" altLang="zh-TW" sz="1100" dirty="0" smtClean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100" dirty="0">
                <a:solidFill>
                  <a:srgbClr val="87005F"/>
                </a:solidFill>
                <a:highlight>
                  <a:srgbClr val="FFFFFF"/>
                </a:highlight>
              </a:rPr>
              <a:t>or</a:t>
            </a:r>
            <a:r>
              <a:rPr lang="en-US" altLang="zh-TW" sz="11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100" dirty="0" err="1">
                <a:solidFill>
                  <a:srgbClr val="000087"/>
                </a:solidFill>
                <a:highlight>
                  <a:srgbClr val="FFFFFF"/>
                </a:highlight>
              </a:rPr>
              <a:t>th</a:t>
            </a:r>
            <a:r>
              <a:rPr lang="en-US" altLang="zh-TW" sz="11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100" dirty="0">
                <a:solidFill>
                  <a:srgbClr val="00005F"/>
                </a:solidFill>
                <a:highlight>
                  <a:srgbClr val="FFFFFF"/>
                </a:highlight>
              </a:rPr>
              <a:t>==</a:t>
            </a:r>
            <a:r>
              <a:rPr lang="en-US" altLang="zh-TW" sz="11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100" dirty="0" smtClean="0">
                <a:solidFill>
                  <a:srgbClr val="005F5F"/>
                </a:solidFill>
                <a:highlight>
                  <a:srgbClr val="FFFFFF"/>
                </a:highlight>
              </a:rPr>
              <a:t>"</a:t>
            </a:r>
            <a:r>
              <a:rPr lang="zh-TW" altLang="en-US" sz="1100" dirty="0">
                <a:solidFill>
                  <a:srgbClr val="005F5F"/>
                </a:solidFill>
                <a:highlight>
                  <a:srgbClr val="FFFFFF"/>
                </a:highlight>
              </a:rPr>
              <a:t>底價金額</a:t>
            </a:r>
            <a:r>
              <a:rPr lang="en-US" altLang="zh-TW" sz="1100" dirty="0" smtClean="0">
                <a:solidFill>
                  <a:srgbClr val="005F5F"/>
                </a:solidFill>
                <a:highlight>
                  <a:srgbClr val="FFFFFF"/>
                </a:highlight>
              </a:rPr>
              <a:t>"</a:t>
            </a:r>
            <a:r>
              <a:rPr lang="en-US" altLang="zh-TW" sz="1100" dirty="0" smtClean="0">
                <a:solidFill>
                  <a:srgbClr val="00005F"/>
                </a:solidFill>
                <a:highlight>
                  <a:srgbClr val="FFFFFF"/>
                </a:highlight>
              </a:rPr>
              <a:t>:</a:t>
            </a:r>
            <a:endParaRPr lang="en-US" altLang="zh-TW" sz="11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1100" dirty="0">
                <a:solidFill>
                  <a:srgbClr val="5F5F00"/>
                </a:solidFill>
                <a:highlight>
                  <a:srgbClr val="FFFFFF"/>
                </a:highlight>
              </a:rPr>
              <a:t>                                </a:t>
            </a:r>
            <a:r>
              <a:rPr lang="en-US" altLang="zh-TW" sz="1100" dirty="0" err="1">
                <a:solidFill>
                  <a:srgbClr val="000087"/>
                </a:solidFill>
                <a:highlight>
                  <a:srgbClr val="FFFFFF"/>
                </a:highlight>
              </a:rPr>
              <a:t>returned_dic</a:t>
            </a:r>
            <a:r>
              <a:rPr lang="en-US" altLang="zh-TW" sz="1100" dirty="0">
                <a:solidFill>
                  <a:srgbClr val="00005F"/>
                </a:solidFill>
                <a:highlight>
                  <a:srgbClr val="FFFFFF"/>
                </a:highlight>
              </a:rPr>
              <a:t>[</a:t>
            </a:r>
            <a:r>
              <a:rPr lang="en-US" altLang="zh-TW" sz="1100" dirty="0" err="1">
                <a:solidFill>
                  <a:srgbClr val="000087"/>
                </a:solidFill>
                <a:highlight>
                  <a:srgbClr val="FFFFFF"/>
                </a:highlight>
              </a:rPr>
              <a:t>item_num</a:t>
            </a:r>
            <a:r>
              <a:rPr lang="en-US" altLang="zh-TW" sz="1100" dirty="0">
                <a:solidFill>
                  <a:srgbClr val="00005F"/>
                </a:solidFill>
                <a:highlight>
                  <a:srgbClr val="FFFFFF"/>
                </a:highlight>
              </a:rPr>
              <a:t>][</a:t>
            </a:r>
            <a:r>
              <a:rPr lang="en-US" altLang="zh-TW" sz="1100" dirty="0" err="1">
                <a:solidFill>
                  <a:srgbClr val="000087"/>
                </a:solidFill>
                <a:highlight>
                  <a:srgbClr val="FFFFFF"/>
                </a:highlight>
              </a:rPr>
              <a:t>grp_num</a:t>
            </a:r>
            <a:r>
              <a:rPr lang="en-US" altLang="zh-TW" sz="1100" dirty="0">
                <a:solidFill>
                  <a:srgbClr val="00005F"/>
                </a:solidFill>
                <a:highlight>
                  <a:srgbClr val="FFFFFF"/>
                </a:highlight>
              </a:rPr>
              <a:t>][</a:t>
            </a:r>
            <a:r>
              <a:rPr lang="en-US" altLang="zh-TW" sz="1100" dirty="0" err="1">
                <a:solidFill>
                  <a:srgbClr val="000087"/>
                </a:solidFill>
                <a:highlight>
                  <a:srgbClr val="FFFFFF"/>
                </a:highlight>
              </a:rPr>
              <a:t>tender_award_item_map</a:t>
            </a:r>
            <a:r>
              <a:rPr lang="en-US" altLang="zh-TW" sz="1100" dirty="0">
                <a:solidFill>
                  <a:srgbClr val="00005F"/>
                </a:solidFill>
                <a:highlight>
                  <a:srgbClr val="FFFFFF"/>
                </a:highlight>
              </a:rPr>
              <a:t>[</a:t>
            </a:r>
            <a:r>
              <a:rPr lang="en-US" altLang="zh-TW" sz="1100" dirty="0" err="1">
                <a:solidFill>
                  <a:srgbClr val="000087"/>
                </a:solidFill>
                <a:highlight>
                  <a:srgbClr val="FFFFFF"/>
                </a:highlight>
              </a:rPr>
              <a:t>th</a:t>
            </a:r>
            <a:r>
              <a:rPr lang="en-US" altLang="zh-TW" sz="1100" dirty="0">
                <a:solidFill>
                  <a:srgbClr val="00005F"/>
                </a:solidFill>
                <a:highlight>
                  <a:srgbClr val="FFFFFF"/>
                </a:highlight>
              </a:rPr>
              <a:t>]]</a:t>
            </a:r>
            <a:r>
              <a:rPr lang="en-US" altLang="zh-TW" sz="11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100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11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100" dirty="0" err="1">
                <a:solidFill>
                  <a:srgbClr val="000087"/>
                </a:solidFill>
                <a:highlight>
                  <a:srgbClr val="FFFFFF"/>
                </a:highlight>
              </a:rPr>
              <a:t>money_conversion</a:t>
            </a:r>
            <a:r>
              <a:rPr lang="en-US" altLang="zh-TW" sz="11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1100" dirty="0" err="1">
                <a:solidFill>
                  <a:srgbClr val="000087"/>
                </a:solidFill>
                <a:highlight>
                  <a:srgbClr val="FFFFFF"/>
                </a:highlight>
              </a:rPr>
              <a:t>r</a:t>
            </a:r>
            <a:r>
              <a:rPr lang="en-US" altLang="zh-TW" sz="1100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sz="1100" dirty="0" err="1">
                <a:solidFill>
                  <a:srgbClr val="000087"/>
                </a:solidFill>
                <a:highlight>
                  <a:srgbClr val="FFFFFF"/>
                </a:highlight>
              </a:rPr>
              <a:t>find</a:t>
            </a:r>
            <a:r>
              <a:rPr lang="en-US" altLang="zh-TW" sz="11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1100" dirty="0">
                <a:solidFill>
                  <a:srgbClr val="005F5F"/>
                </a:solidFill>
                <a:highlight>
                  <a:srgbClr val="FFFFFF"/>
                </a:highlight>
              </a:rPr>
              <a:t>'td'</a:t>
            </a:r>
            <a:r>
              <a:rPr lang="en-US" altLang="zh-TW" sz="1100" dirty="0">
                <a:solidFill>
                  <a:srgbClr val="00005F"/>
                </a:solidFill>
                <a:highlight>
                  <a:srgbClr val="FFFFFF"/>
                </a:highlight>
              </a:rPr>
              <a:t>).</a:t>
            </a:r>
            <a:r>
              <a:rPr lang="en-US" altLang="zh-TW" sz="1100" dirty="0" smtClean="0">
                <a:solidFill>
                  <a:srgbClr val="000087"/>
                </a:solidFill>
                <a:highlight>
                  <a:srgbClr val="FFFFFF"/>
                </a:highlight>
              </a:rPr>
              <a:t>text</a:t>
            </a:r>
            <a:r>
              <a:rPr lang="en-US" altLang="zh-TW" sz="1100" dirty="0" smtClean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r>
              <a:rPr lang="en-US" altLang="zh-TW" sz="1100" dirty="0" smtClean="0">
                <a:solidFill>
                  <a:srgbClr val="5F5F00"/>
                </a:solidFill>
                <a:highlight>
                  <a:srgbClr val="FFFFFF"/>
                </a:highlight>
              </a:rPr>
              <a:t> 	</a:t>
            </a:r>
            <a:r>
              <a:rPr lang="en-US" altLang="zh-TW" sz="1100" dirty="0">
                <a:solidFill>
                  <a:srgbClr val="5F5F00"/>
                </a:solidFill>
                <a:highlight>
                  <a:srgbClr val="FFFFFF"/>
                </a:highlight>
              </a:rPr>
              <a:t>					</a:t>
            </a:r>
          </a:p>
          <a:p>
            <a:pPr marL="0" indent="0">
              <a:buNone/>
            </a:pPr>
            <a:r>
              <a:rPr lang="en-US" altLang="zh-TW" sz="1100" dirty="0">
                <a:solidFill>
                  <a:srgbClr val="5F5F00"/>
                </a:solidFill>
                <a:highlight>
                  <a:srgbClr val="FFFFFF"/>
                </a:highlight>
              </a:rPr>
              <a:t>                            </a:t>
            </a:r>
            <a:r>
              <a:rPr lang="en-US" altLang="zh-TW" sz="1100" dirty="0">
                <a:solidFill>
                  <a:srgbClr val="87005F"/>
                </a:solidFill>
                <a:highlight>
                  <a:srgbClr val="FFFFFF"/>
                </a:highlight>
              </a:rPr>
              <a:t>else</a:t>
            </a:r>
            <a:r>
              <a:rPr lang="en-US" altLang="zh-TW" sz="1100" dirty="0">
                <a:solidFill>
                  <a:srgbClr val="00005F"/>
                </a:solidFill>
                <a:highlight>
                  <a:srgbClr val="FFFFFF"/>
                </a:highlight>
              </a:rPr>
              <a:t>:</a:t>
            </a:r>
            <a:endParaRPr lang="en-US" altLang="zh-TW" sz="11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1100" dirty="0">
                <a:solidFill>
                  <a:srgbClr val="5F5F00"/>
                </a:solidFill>
                <a:highlight>
                  <a:srgbClr val="FFFFFF"/>
                </a:highlight>
              </a:rPr>
              <a:t>                                </a:t>
            </a:r>
            <a:r>
              <a:rPr lang="en-US" altLang="zh-TW" sz="1100" dirty="0" err="1">
                <a:solidFill>
                  <a:srgbClr val="000087"/>
                </a:solidFill>
                <a:highlight>
                  <a:srgbClr val="FFFFFF"/>
                </a:highlight>
              </a:rPr>
              <a:t>returned_dic</a:t>
            </a:r>
            <a:r>
              <a:rPr lang="en-US" altLang="zh-TW" sz="1100" dirty="0">
                <a:solidFill>
                  <a:srgbClr val="00005F"/>
                </a:solidFill>
                <a:highlight>
                  <a:srgbClr val="FFFFFF"/>
                </a:highlight>
              </a:rPr>
              <a:t>[</a:t>
            </a:r>
            <a:r>
              <a:rPr lang="en-US" altLang="zh-TW" sz="1100" dirty="0" err="1">
                <a:solidFill>
                  <a:srgbClr val="000087"/>
                </a:solidFill>
                <a:highlight>
                  <a:srgbClr val="FFFFFF"/>
                </a:highlight>
              </a:rPr>
              <a:t>item_num</a:t>
            </a:r>
            <a:r>
              <a:rPr lang="en-US" altLang="zh-TW" sz="1100" dirty="0">
                <a:solidFill>
                  <a:srgbClr val="00005F"/>
                </a:solidFill>
                <a:highlight>
                  <a:srgbClr val="FFFFFF"/>
                </a:highlight>
              </a:rPr>
              <a:t>][</a:t>
            </a:r>
            <a:r>
              <a:rPr lang="en-US" altLang="zh-TW" sz="1100" dirty="0" err="1">
                <a:solidFill>
                  <a:srgbClr val="000087"/>
                </a:solidFill>
                <a:highlight>
                  <a:srgbClr val="FFFFFF"/>
                </a:highlight>
              </a:rPr>
              <a:t>grp_num</a:t>
            </a:r>
            <a:r>
              <a:rPr lang="en-US" altLang="zh-TW" sz="1100" dirty="0">
                <a:solidFill>
                  <a:srgbClr val="00005F"/>
                </a:solidFill>
                <a:highlight>
                  <a:srgbClr val="FFFFFF"/>
                </a:highlight>
              </a:rPr>
              <a:t>][</a:t>
            </a:r>
            <a:r>
              <a:rPr lang="en-US" altLang="zh-TW" sz="1100" dirty="0" err="1">
                <a:solidFill>
                  <a:srgbClr val="000087"/>
                </a:solidFill>
                <a:highlight>
                  <a:srgbClr val="FFFFFF"/>
                </a:highlight>
              </a:rPr>
              <a:t>tender_award_item_map</a:t>
            </a:r>
            <a:r>
              <a:rPr lang="en-US" altLang="zh-TW" sz="1100" dirty="0">
                <a:solidFill>
                  <a:srgbClr val="00005F"/>
                </a:solidFill>
                <a:highlight>
                  <a:srgbClr val="FFFFFF"/>
                </a:highlight>
              </a:rPr>
              <a:t>[</a:t>
            </a:r>
            <a:r>
              <a:rPr lang="en-US" altLang="zh-TW" sz="1100" dirty="0" err="1">
                <a:solidFill>
                  <a:srgbClr val="000087"/>
                </a:solidFill>
                <a:highlight>
                  <a:srgbClr val="FFFFFF"/>
                </a:highlight>
              </a:rPr>
              <a:t>th</a:t>
            </a:r>
            <a:r>
              <a:rPr lang="en-US" altLang="zh-TW" sz="1100" dirty="0">
                <a:solidFill>
                  <a:srgbClr val="00005F"/>
                </a:solidFill>
                <a:highlight>
                  <a:srgbClr val="FFFFFF"/>
                </a:highlight>
              </a:rPr>
              <a:t>]]</a:t>
            </a:r>
            <a:r>
              <a:rPr lang="en-US" altLang="zh-TW" sz="11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100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11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100" dirty="0" err="1">
                <a:solidFill>
                  <a:srgbClr val="000087"/>
                </a:solidFill>
                <a:highlight>
                  <a:srgbClr val="FFFFFF"/>
                </a:highlight>
              </a:rPr>
              <a:t>r</a:t>
            </a:r>
            <a:r>
              <a:rPr lang="en-US" altLang="zh-TW" sz="1100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sz="1100" dirty="0" err="1">
                <a:solidFill>
                  <a:srgbClr val="000087"/>
                </a:solidFill>
                <a:highlight>
                  <a:srgbClr val="FFFFFF"/>
                </a:highlight>
              </a:rPr>
              <a:t>find</a:t>
            </a:r>
            <a:r>
              <a:rPr lang="en-US" altLang="zh-TW" sz="11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1100" dirty="0">
                <a:solidFill>
                  <a:srgbClr val="005F5F"/>
                </a:solidFill>
                <a:highlight>
                  <a:srgbClr val="FFFFFF"/>
                </a:highlight>
              </a:rPr>
              <a:t>'td'</a:t>
            </a:r>
            <a:r>
              <a:rPr lang="en-US" altLang="zh-TW" sz="1100" dirty="0">
                <a:solidFill>
                  <a:srgbClr val="00005F"/>
                </a:solidFill>
                <a:highlight>
                  <a:srgbClr val="FFFFFF"/>
                </a:highlight>
              </a:rPr>
              <a:t>).</a:t>
            </a:r>
            <a:r>
              <a:rPr lang="en-US" altLang="zh-TW" sz="1100" dirty="0">
                <a:solidFill>
                  <a:srgbClr val="000087"/>
                </a:solidFill>
                <a:highlight>
                  <a:srgbClr val="FFFFFF"/>
                </a:highlight>
              </a:rPr>
              <a:t>text</a:t>
            </a:r>
            <a:endParaRPr lang="en-US" altLang="zh-TW" sz="11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1100" dirty="0">
                <a:solidFill>
                  <a:srgbClr val="5F5F00"/>
                </a:solidFill>
                <a:highlight>
                  <a:srgbClr val="FFFFFF"/>
                </a:highlight>
              </a:rPr>
              <a:t>    </a:t>
            </a:r>
            <a:r>
              <a:rPr lang="en-US" altLang="zh-TW" sz="1100" dirty="0">
                <a:solidFill>
                  <a:srgbClr val="87005F"/>
                </a:solidFill>
                <a:highlight>
                  <a:srgbClr val="FFFFFF"/>
                </a:highlight>
              </a:rPr>
              <a:t>return</a:t>
            </a:r>
            <a:r>
              <a:rPr lang="en-US" altLang="zh-TW" sz="11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100" dirty="0" err="1">
                <a:solidFill>
                  <a:srgbClr val="000087"/>
                </a:solidFill>
                <a:highlight>
                  <a:srgbClr val="FFFFFF"/>
                </a:highlight>
              </a:rPr>
              <a:t>returned_dic</a:t>
            </a:r>
            <a:r>
              <a:rPr lang="en-US" altLang="zh-TW" sz="1100" dirty="0">
                <a:solidFill>
                  <a:srgbClr val="5F5F00"/>
                </a:solidFill>
                <a:highlight>
                  <a:srgbClr val="FFFFFF"/>
                </a:highlight>
              </a:rPr>
              <a:t>	</a:t>
            </a:r>
            <a:endParaRPr lang="zh-TW" altLang="en-US" sz="1100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420688" y="188640"/>
            <a:ext cx="8229600" cy="561975"/>
          </a:xfrm>
        </p:spPr>
        <p:txBody>
          <a:bodyPr/>
          <a:lstStyle/>
          <a:p>
            <a:r>
              <a:rPr lang="zh-TW" altLang="en-US" sz="3600" dirty="0" smtClean="0"/>
              <a:t>步驟</a:t>
            </a:r>
            <a:r>
              <a:rPr lang="en-US" altLang="zh-TW" sz="3600" dirty="0" smtClean="0"/>
              <a:t>9 </a:t>
            </a:r>
            <a:r>
              <a:rPr lang="zh-TW" altLang="en-US" sz="3600" dirty="0" smtClean="0"/>
              <a:t>整理決標</a:t>
            </a:r>
            <a:r>
              <a:rPr lang="zh-TW" altLang="en-US" sz="3600" dirty="0"/>
              <a:t>品項</a:t>
            </a:r>
          </a:p>
        </p:txBody>
      </p:sp>
    </p:spTree>
    <p:extLst>
      <p:ext uri="{BB962C8B-B14F-4D97-AF65-F5344CB8AC3E}">
        <p14:creationId xmlns:p14="http://schemas.microsoft.com/office/powerpoint/2010/main" val="1369420870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標題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cap="none" dirty="0" smtClean="0">
                <a:latin typeface="Arial" charset="0"/>
                <a:cs typeface="Arial" charset="0"/>
              </a:rPr>
              <a:t>練習時間</a:t>
            </a:r>
          </a:p>
        </p:txBody>
      </p:sp>
      <p:sp>
        <p:nvSpPr>
          <p:cNvPr id="2" name="副標題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50978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將查到書籍資料整理成</a:t>
            </a:r>
            <a:r>
              <a:rPr lang="en-US" altLang="zh-TW" dirty="0" err="1" smtClean="0"/>
              <a:t>dic</a:t>
            </a:r>
            <a:endParaRPr lang="zh-TW" alt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433066"/>
            <a:ext cx="6720594" cy="44591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34763916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定位擷取範圍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412776"/>
            <a:ext cx="8362529" cy="41412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0797350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457200" y="764704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US" altLang="zh-TW" sz="1200" dirty="0">
                <a:solidFill>
                  <a:srgbClr val="87005F"/>
                </a:solidFill>
                <a:highlight>
                  <a:srgbClr val="F2F2E8"/>
                </a:highlight>
              </a:rPr>
              <a:t>import</a:t>
            </a:r>
            <a:r>
              <a:rPr lang="en-US" altLang="zh-TW" sz="12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1200" dirty="0">
                <a:solidFill>
                  <a:srgbClr val="000087"/>
                </a:solidFill>
                <a:highlight>
                  <a:srgbClr val="F2F2E8"/>
                </a:highlight>
              </a:rPr>
              <a:t>requests</a:t>
            </a:r>
            <a:endParaRPr lang="en-US" altLang="zh-TW" sz="1200" dirty="0">
              <a:solidFill>
                <a:srgbClr val="5F5F00"/>
              </a:solidFill>
              <a:highlight>
                <a:srgbClr val="F2F2E8"/>
              </a:highlight>
            </a:endParaRPr>
          </a:p>
          <a:p>
            <a:pPr marL="0" indent="0">
              <a:buNone/>
            </a:pPr>
            <a:r>
              <a:rPr lang="en-US" altLang="zh-TW" sz="1200" dirty="0">
                <a:solidFill>
                  <a:srgbClr val="87005F"/>
                </a:solidFill>
                <a:highlight>
                  <a:srgbClr val="F2F2E8"/>
                </a:highlight>
              </a:rPr>
              <a:t>import</a:t>
            </a:r>
            <a:r>
              <a:rPr lang="en-US" altLang="zh-TW" sz="12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1200" dirty="0">
                <a:solidFill>
                  <a:srgbClr val="000087"/>
                </a:solidFill>
                <a:highlight>
                  <a:srgbClr val="F2F2E8"/>
                </a:highlight>
              </a:rPr>
              <a:t>re</a:t>
            </a:r>
            <a:endParaRPr lang="en-US" altLang="zh-TW" sz="1200" dirty="0">
              <a:solidFill>
                <a:srgbClr val="5F5F00"/>
              </a:solidFill>
              <a:highlight>
                <a:srgbClr val="F2F2E8"/>
              </a:highlight>
            </a:endParaRPr>
          </a:p>
          <a:p>
            <a:pPr marL="0" indent="0">
              <a:buNone/>
            </a:pPr>
            <a:r>
              <a:rPr lang="en-US" altLang="zh-TW" sz="1200" dirty="0" smtClean="0">
                <a:solidFill>
                  <a:srgbClr val="87005F"/>
                </a:solidFill>
                <a:highlight>
                  <a:srgbClr val="F2F2E8"/>
                </a:highlight>
              </a:rPr>
              <a:t>from bs4</a:t>
            </a:r>
            <a:r>
              <a:rPr lang="en-US" altLang="zh-TW" sz="1200" dirty="0" smtClean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1200" dirty="0">
                <a:solidFill>
                  <a:srgbClr val="87005F"/>
                </a:solidFill>
                <a:highlight>
                  <a:srgbClr val="F2F2E8"/>
                </a:highlight>
              </a:rPr>
              <a:t>import</a:t>
            </a:r>
            <a:r>
              <a:rPr lang="en-US" altLang="zh-TW" sz="12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1200" dirty="0" err="1">
                <a:solidFill>
                  <a:srgbClr val="000087"/>
                </a:solidFill>
                <a:highlight>
                  <a:srgbClr val="F2F2E8"/>
                </a:highlight>
              </a:rPr>
              <a:t>BeautifulSoup</a:t>
            </a:r>
            <a:endParaRPr lang="en-US" altLang="zh-TW" sz="1200" dirty="0">
              <a:solidFill>
                <a:srgbClr val="5F5F00"/>
              </a:solidFill>
              <a:highlight>
                <a:srgbClr val="F2F2E8"/>
              </a:highlight>
            </a:endParaRPr>
          </a:p>
          <a:p>
            <a:pPr marL="0" indent="0">
              <a:buNone/>
            </a:pPr>
            <a:endParaRPr lang="zh-TW" altLang="en-US" sz="1200" dirty="0">
              <a:solidFill>
                <a:srgbClr val="5F5F00"/>
              </a:solidFill>
              <a:highlight>
                <a:srgbClr val="F2F2E8"/>
              </a:highlight>
            </a:endParaRPr>
          </a:p>
          <a:p>
            <a:pPr marL="0" indent="0">
              <a:buNone/>
            </a:pPr>
            <a:r>
              <a:rPr lang="en-US" altLang="zh-TW" sz="1200" dirty="0" err="1">
                <a:solidFill>
                  <a:srgbClr val="000087"/>
                </a:solidFill>
                <a:highlight>
                  <a:srgbClr val="F2F2E8"/>
                </a:highlight>
              </a:rPr>
              <a:t>find_url</a:t>
            </a:r>
            <a:r>
              <a:rPr lang="en-US" altLang="zh-TW" sz="12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1200" dirty="0">
                <a:solidFill>
                  <a:srgbClr val="00005F"/>
                </a:solidFill>
                <a:highlight>
                  <a:srgbClr val="F2F2E8"/>
                </a:highlight>
              </a:rPr>
              <a:t>=</a:t>
            </a:r>
            <a:r>
              <a:rPr lang="en-US" altLang="zh-TW" sz="12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1200" dirty="0">
                <a:solidFill>
                  <a:srgbClr val="005F5F"/>
                </a:solidFill>
                <a:highlight>
                  <a:srgbClr val="F2F2E8"/>
                </a:highlight>
              </a:rPr>
              <a:t>'http://findbook.tw/book/%s/basic'</a:t>
            </a:r>
            <a:endParaRPr lang="en-US" altLang="zh-TW" sz="1200" dirty="0">
              <a:solidFill>
                <a:srgbClr val="5F5F00"/>
              </a:solidFill>
              <a:highlight>
                <a:srgbClr val="F2F2E8"/>
              </a:highlight>
            </a:endParaRPr>
          </a:p>
          <a:p>
            <a:pPr marL="0" indent="0">
              <a:buNone/>
            </a:pPr>
            <a:r>
              <a:rPr lang="en-US" altLang="zh-TW" sz="1200" dirty="0">
                <a:solidFill>
                  <a:srgbClr val="000087"/>
                </a:solidFill>
                <a:highlight>
                  <a:srgbClr val="F2F2E8"/>
                </a:highlight>
              </a:rPr>
              <a:t>book</a:t>
            </a:r>
            <a:r>
              <a:rPr lang="en-US" altLang="zh-TW" sz="12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1200" dirty="0">
                <a:solidFill>
                  <a:srgbClr val="00005F"/>
                </a:solidFill>
                <a:highlight>
                  <a:srgbClr val="F2F2E8"/>
                </a:highlight>
              </a:rPr>
              <a:t>=</a:t>
            </a:r>
            <a:r>
              <a:rPr lang="en-US" altLang="zh-TW" sz="12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1200" dirty="0">
                <a:solidFill>
                  <a:srgbClr val="005F5F"/>
                </a:solidFill>
                <a:highlight>
                  <a:srgbClr val="F2F2E8"/>
                </a:highlight>
              </a:rPr>
              <a:t>'9789863021582'</a:t>
            </a:r>
            <a:endParaRPr lang="en-US" altLang="zh-TW" sz="1200" dirty="0">
              <a:solidFill>
                <a:srgbClr val="5F5F00"/>
              </a:solidFill>
              <a:highlight>
                <a:srgbClr val="F2F2E8"/>
              </a:highlight>
            </a:endParaRPr>
          </a:p>
          <a:p>
            <a:pPr marL="0" indent="0">
              <a:buNone/>
            </a:pPr>
            <a:r>
              <a:rPr lang="zh-TW" altLang="en-US" sz="1200" dirty="0">
                <a:solidFill>
                  <a:srgbClr val="5F5F00"/>
                </a:solidFill>
                <a:highlight>
                  <a:srgbClr val="F2F2E8"/>
                </a:highlight>
              </a:rPr>
              <a:t>    </a:t>
            </a:r>
          </a:p>
          <a:p>
            <a:pPr marL="0" indent="0">
              <a:buNone/>
            </a:pPr>
            <a:r>
              <a:rPr lang="en-US" altLang="zh-TW" sz="1200" dirty="0">
                <a:solidFill>
                  <a:srgbClr val="000087"/>
                </a:solidFill>
                <a:highlight>
                  <a:srgbClr val="F2F2E8"/>
                </a:highlight>
              </a:rPr>
              <a:t>res</a:t>
            </a:r>
            <a:r>
              <a:rPr lang="en-US" altLang="zh-TW" sz="12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1200" dirty="0">
                <a:solidFill>
                  <a:srgbClr val="00005F"/>
                </a:solidFill>
                <a:highlight>
                  <a:srgbClr val="F2F2E8"/>
                </a:highlight>
              </a:rPr>
              <a:t>=</a:t>
            </a:r>
            <a:r>
              <a:rPr lang="en-US" altLang="zh-TW" sz="12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1200" dirty="0" err="1">
                <a:solidFill>
                  <a:srgbClr val="000087"/>
                </a:solidFill>
                <a:highlight>
                  <a:srgbClr val="F2F2E8"/>
                </a:highlight>
              </a:rPr>
              <a:t>requests</a:t>
            </a:r>
            <a:r>
              <a:rPr lang="en-US" altLang="zh-TW" sz="1200" dirty="0" err="1">
                <a:solidFill>
                  <a:srgbClr val="00005F"/>
                </a:solidFill>
                <a:highlight>
                  <a:srgbClr val="F2F2E8"/>
                </a:highlight>
              </a:rPr>
              <a:t>.</a:t>
            </a:r>
            <a:r>
              <a:rPr lang="en-US" altLang="zh-TW" sz="1200" dirty="0" err="1">
                <a:solidFill>
                  <a:srgbClr val="000087"/>
                </a:solidFill>
                <a:highlight>
                  <a:srgbClr val="F2F2E8"/>
                </a:highlight>
              </a:rPr>
              <a:t>get</a:t>
            </a:r>
            <a:r>
              <a:rPr lang="en-US" altLang="zh-TW" sz="1200" dirty="0">
                <a:solidFill>
                  <a:srgbClr val="00005F"/>
                </a:solidFill>
                <a:highlight>
                  <a:srgbClr val="F2F2E8"/>
                </a:highlight>
              </a:rPr>
              <a:t>(</a:t>
            </a:r>
            <a:r>
              <a:rPr lang="en-US" altLang="zh-TW" sz="1200" dirty="0" err="1">
                <a:solidFill>
                  <a:srgbClr val="000087"/>
                </a:solidFill>
                <a:highlight>
                  <a:srgbClr val="F2F2E8"/>
                </a:highlight>
              </a:rPr>
              <a:t>find_url</a:t>
            </a:r>
            <a:r>
              <a:rPr lang="en-US" altLang="zh-TW" sz="1200" dirty="0">
                <a:solidFill>
                  <a:srgbClr val="00005F"/>
                </a:solidFill>
                <a:highlight>
                  <a:srgbClr val="F2F2E8"/>
                </a:highlight>
              </a:rPr>
              <a:t>%(</a:t>
            </a:r>
            <a:r>
              <a:rPr lang="en-US" altLang="zh-TW" sz="1200" dirty="0">
                <a:solidFill>
                  <a:srgbClr val="000087"/>
                </a:solidFill>
                <a:highlight>
                  <a:srgbClr val="F2F2E8"/>
                </a:highlight>
              </a:rPr>
              <a:t>book</a:t>
            </a:r>
            <a:r>
              <a:rPr lang="en-US" altLang="zh-TW" sz="1200" dirty="0">
                <a:solidFill>
                  <a:srgbClr val="00005F"/>
                </a:solidFill>
                <a:highlight>
                  <a:srgbClr val="F2F2E8"/>
                </a:highlight>
              </a:rPr>
              <a:t>))</a:t>
            </a:r>
            <a:endParaRPr lang="en-US" altLang="zh-TW" sz="1200" dirty="0">
              <a:solidFill>
                <a:srgbClr val="5F5F00"/>
              </a:solidFill>
              <a:highlight>
                <a:srgbClr val="F2F2E8"/>
              </a:highlight>
            </a:endParaRPr>
          </a:p>
          <a:p>
            <a:pPr marL="0" indent="0">
              <a:buNone/>
            </a:pPr>
            <a:r>
              <a:rPr lang="en-US" altLang="zh-TW" sz="1200" dirty="0" err="1">
                <a:solidFill>
                  <a:srgbClr val="000087"/>
                </a:solidFill>
                <a:highlight>
                  <a:srgbClr val="F2F2E8"/>
                </a:highlight>
              </a:rPr>
              <a:t>res</a:t>
            </a:r>
            <a:r>
              <a:rPr lang="en-US" altLang="zh-TW" sz="1200" dirty="0" err="1">
                <a:solidFill>
                  <a:srgbClr val="00005F"/>
                </a:solidFill>
                <a:highlight>
                  <a:srgbClr val="F2F2E8"/>
                </a:highlight>
              </a:rPr>
              <a:t>.</a:t>
            </a:r>
            <a:r>
              <a:rPr lang="en-US" altLang="zh-TW" sz="1200" dirty="0" err="1">
                <a:solidFill>
                  <a:srgbClr val="000087"/>
                </a:solidFill>
                <a:highlight>
                  <a:srgbClr val="F2F2E8"/>
                </a:highlight>
              </a:rPr>
              <a:t>encoding</a:t>
            </a:r>
            <a:r>
              <a:rPr lang="en-US" altLang="zh-TW" sz="1200" dirty="0">
                <a:solidFill>
                  <a:srgbClr val="00005F"/>
                </a:solidFill>
                <a:highlight>
                  <a:srgbClr val="F2F2E8"/>
                </a:highlight>
              </a:rPr>
              <a:t>=</a:t>
            </a:r>
            <a:r>
              <a:rPr lang="en-US" altLang="zh-TW" sz="12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1200" dirty="0">
                <a:solidFill>
                  <a:srgbClr val="005F5F"/>
                </a:solidFill>
                <a:highlight>
                  <a:srgbClr val="F2F2E8"/>
                </a:highlight>
              </a:rPr>
              <a:t>'utf-8'</a:t>
            </a:r>
            <a:endParaRPr lang="en-US" altLang="zh-TW" sz="1200" dirty="0">
              <a:solidFill>
                <a:srgbClr val="5F5F00"/>
              </a:solidFill>
              <a:highlight>
                <a:srgbClr val="F2F2E8"/>
              </a:highlight>
            </a:endParaRPr>
          </a:p>
          <a:p>
            <a:pPr marL="0" indent="0">
              <a:buNone/>
            </a:pPr>
            <a:r>
              <a:rPr lang="en-US" altLang="zh-TW" sz="1200" dirty="0">
                <a:solidFill>
                  <a:srgbClr val="000087"/>
                </a:solidFill>
                <a:highlight>
                  <a:srgbClr val="F2F2E8"/>
                </a:highlight>
              </a:rPr>
              <a:t>soup</a:t>
            </a:r>
            <a:r>
              <a:rPr lang="en-US" altLang="zh-TW" sz="12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1200" dirty="0">
                <a:solidFill>
                  <a:srgbClr val="00005F"/>
                </a:solidFill>
                <a:highlight>
                  <a:srgbClr val="F2F2E8"/>
                </a:highlight>
              </a:rPr>
              <a:t>=</a:t>
            </a:r>
            <a:r>
              <a:rPr lang="en-US" altLang="zh-TW" sz="12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1200" dirty="0" err="1">
                <a:solidFill>
                  <a:srgbClr val="000087"/>
                </a:solidFill>
                <a:highlight>
                  <a:srgbClr val="F2F2E8"/>
                </a:highlight>
              </a:rPr>
              <a:t>BeautifulSoup</a:t>
            </a:r>
            <a:r>
              <a:rPr lang="en-US" altLang="zh-TW" sz="1200" dirty="0">
                <a:solidFill>
                  <a:srgbClr val="00005F"/>
                </a:solidFill>
                <a:highlight>
                  <a:srgbClr val="F2F2E8"/>
                </a:highlight>
              </a:rPr>
              <a:t>(</a:t>
            </a:r>
            <a:r>
              <a:rPr lang="en-US" altLang="zh-TW" sz="1200" dirty="0" err="1">
                <a:solidFill>
                  <a:srgbClr val="000087"/>
                </a:solidFill>
                <a:highlight>
                  <a:srgbClr val="F2F2E8"/>
                </a:highlight>
              </a:rPr>
              <a:t>res</a:t>
            </a:r>
            <a:r>
              <a:rPr lang="en-US" altLang="zh-TW" sz="1200" dirty="0" err="1">
                <a:solidFill>
                  <a:srgbClr val="00005F"/>
                </a:solidFill>
                <a:highlight>
                  <a:srgbClr val="F2F2E8"/>
                </a:highlight>
              </a:rPr>
              <a:t>.</a:t>
            </a:r>
            <a:r>
              <a:rPr lang="en-US" altLang="zh-TW" sz="1200" dirty="0" err="1">
                <a:solidFill>
                  <a:srgbClr val="000087"/>
                </a:solidFill>
                <a:highlight>
                  <a:srgbClr val="F2F2E8"/>
                </a:highlight>
              </a:rPr>
              <a:t>text</a:t>
            </a:r>
            <a:r>
              <a:rPr lang="en-US" altLang="zh-TW" sz="1200" dirty="0" err="1">
                <a:solidFill>
                  <a:srgbClr val="00005F"/>
                </a:solidFill>
                <a:highlight>
                  <a:srgbClr val="F2F2E8"/>
                </a:highlight>
              </a:rPr>
              <a:t>.</a:t>
            </a:r>
            <a:r>
              <a:rPr lang="en-US" altLang="zh-TW" sz="1200" dirty="0" err="1">
                <a:solidFill>
                  <a:srgbClr val="000087"/>
                </a:solidFill>
                <a:highlight>
                  <a:srgbClr val="F2F2E8"/>
                </a:highlight>
              </a:rPr>
              <a:t>encode</a:t>
            </a:r>
            <a:r>
              <a:rPr lang="en-US" altLang="zh-TW" sz="1200" dirty="0">
                <a:solidFill>
                  <a:srgbClr val="00005F"/>
                </a:solidFill>
                <a:highlight>
                  <a:srgbClr val="F2F2E8"/>
                </a:highlight>
              </a:rPr>
              <a:t>(</a:t>
            </a:r>
            <a:r>
              <a:rPr lang="en-US" altLang="zh-TW" sz="1200" dirty="0">
                <a:solidFill>
                  <a:srgbClr val="005F5F"/>
                </a:solidFill>
                <a:highlight>
                  <a:srgbClr val="F2F2E8"/>
                </a:highlight>
              </a:rPr>
              <a:t>'utf-8'</a:t>
            </a:r>
            <a:r>
              <a:rPr lang="en-US" altLang="zh-TW" sz="1200" dirty="0">
                <a:solidFill>
                  <a:srgbClr val="00005F"/>
                </a:solidFill>
                <a:highlight>
                  <a:srgbClr val="F2F2E8"/>
                </a:highlight>
              </a:rPr>
              <a:t>))</a:t>
            </a:r>
            <a:endParaRPr lang="en-US" altLang="zh-TW" sz="1200" dirty="0">
              <a:solidFill>
                <a:srgbClr val="5F5F00"/>
              </a:solidFill>
              <a:highlight>
                <a:srgbClr val="F2F2E8"/>
              </a:highlight>
            </a:endParaRPr>
          </a:p>
          <a:p>
            <a:pPr marL="0" indent="0">
              <a:buNone/>
            </a:pPr>
            <a:r>
              <a:rPr lang="en-US" altLang="zh-TW" sz="1200" dirty="0">
                <a:solidFill>
                  <a:srgbClr val="000087"/>
                </a:solidFill>
                <a:highlight>
                  <a:srgbClr val="F2F2E8"/>
                </a:highlight>
              </a:rPr>
              <a:t>profile</a:t>
            </a:r>
            <a:r>
              <a:rPr lang="en-US" altLang="zh-TW" sz="12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1200" dirty="0">
                <a:solidFill>
                  <a:srgbClr val="00005F"/>
                </a:solidFill>
                <a:highlight>
                  <a:srgbClr val="F2F2E8"/>
                </a:highlight>
              </a:rPr>
              <a:t>=</a:t>
            </a:r>
            <a:r>
              <a:rPr lang="en-US" altLang="zh-TW" sz="12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1200" dirty="0" err="1">
                <a:solidFill>
                  <a:srgbClr val="000087"/>
                </a:solidFill>
                <a:highlight>
                  <a:srgbClr val="F2F2E8"/>
                </a:highlight>
              </a:rPr>
              <a:t>soup</a:t>
            </a:r>
            <a:r>
              <a:rPr lang="en-US" altLang="zh-TW" sz="1200" dirty="0" err="1">
                <a:solidFill>
                  <a:srgbClr val="00005F"/>
                </a:solidFill>
                <a:highlight>
                  <a:srgbClr val="F2F2E8"/>
                </a:highlight>
              </a:rPr>
              <a:t>.</a:t>
            </a:r>
            <a:r>
              <a:rPr lang="en-US" altLang="zh-TW" sz="1200" dirty="0" err="1">
                <a:solidFill>
                  <a:srgbClr val="000087"/>
                </a:solidFill>
                <a:highlight>
                  <a:srgbClr val="F2F2E8"/>
                </a:highlight>
              </a:rPr>
              <a:t>find</a:t>
            </a:r>
            <a:r>
              <a:rPr lang="en-US" altLang="zh-TW" sz="1200" dirty="0">
                <a:solidFill>
                  <a:srgbClr val="00005F"/>
                </a:solidFill>
                <a:highlight>
                  <a:srgbClr val="F2F2E8"/>
                </a:highlight>
              </a:rPr>
              <a:t>(</a:t>
            </a:r>
            <a:r>
              <a:rPr lang="en-US" altLang="zh-TW" sz="1200" dirty="0">
                <a:solidFill>
                  <a:srgbClr val="005F5F"/>
                </a:solidFill>
                <a:highlight>
                  <a:srgbClr val="F2F2E8"/>
                </a:highlight>
              </a:rPr>
              <a:t>'div'</a:t>
            </a:r>
            <a:r>
              <a:rPr lang="en-US" altLang="zh-TW" sz="1200" dirty="0">
                <a:solidFill>
                  <a:srgbClr val="00005F"/>
                </a:solidFill>
                <a:highlight>
                  <a:srgbClr val="F2F2E8"/>
                </a:highlight>
              </a:rPr>
              <a:t>,</a:t>
            </a:r>
            <a:r>
              <a:rPr lang="en-US" altLang="zh-TW" sz="12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1200" dirty="0">
                <a:solidFill>
                  <a:srgbClr val="00005F"/>
                </a:solidFill>
                <a:highlight>
                  <a:srgbClr val="F2F2E8"/>
                </a:highlight>
              </a:rPr>
              <a:t>{</a:t>
            </a:r>
            <a:r>
              <a:rPr lang="en-US" altLang="zh-TW" sz="1200" dirty="0">
                <a:solidFill>
                  <a:srgbClr val="005F5F"/>
                </a:solidFill>
                <a:highlight>
                  <a:srgbClr val="F2F2E8"/>
                </a:highlight>
              </a:rPr>
              <a:t>'</a:t>
            </a:r>
            <a:r>
              <a:rPr lang="en-US" altLang="zh-TW" sz="1200" dirty="0" err="1">
                <a:solidFill>
                  <a:srgbClr val="005F5F"/>
                </a:solidFill>
                <a:highlight>
                  <a:srgbClr val="F2F2E8"/>
                </a:highlight>
              </a:rPr>
              <a:t>class'</a:t>
            </a:r>
            <a:r>
              <a:rPr lang="en-US" altLang="zh-TW" sz="1200" dirty="0" err="1">
                <a:solidFill>
                  <a:srgbClr val="00005F"/>
                </a:solidFill>
                <a:highlight>
                  <a:srgbClr val="F2F2E8"/>
                </a:highlight>
              </a:rPr>
              <a:t>:</a:t>
            </a:r>
            <a:r>
              <a:rPr lang="en-US" altLang="zh-TW" sz="1200" dirty="0" err="1">
                <a:solidFill>
                  <a:srgbClr val="005F5F"/>
                </a:solidFill>
                <a:highlight>
                  <a:srgbClr val="F2F2E8"/>
                </a:highlight>
              </a:rPr>
              <a:t>'book-profile</a:t>
            </a:r>
            <a:r>
              <a:rPr lang="en-US" altLang="zh-TW" sz="1200" dirty="0">
                <a:solidFill>
                  <a:srgbClr val="005F5F"/>
                </a:solidFill>
                <a:highlight>
                  <a:srgbClr val="F2F2E8"/>
                </a:highlight>
              </a:rPr>
              <a:t>'</a:t>
            </a:r>
            <a:r>
              <a:rPr lang="en-US" altLang="zh-TW" sz="1200" dirty="0">
                <a:solidFill>
                  <a:srgbClr val="00005F"/>
                </a:solidFill>
                <a:highlight>
                  <a:srgbClr val="F2F2E8"/>
                </a:highlight>
              </a:rPr>
              <a:t>})</a:t>
            </a:r>
            <a:endParaRPr lang="en-US" altLang="zh-TW" sz="1200" dirty="0">
              <a:solidFill>
                <a:srgbClr val="5F5F00"/>
              </a:solidFill>
              <a:highlight>
                <a:srgbClr val="F2F2E8"/>
              </a:highlight>
            </a:endParaRPr>
          </a:p>
          <a:p>
            <a:pPr marL="0" indent="0">
              <a:buNone/>
            </a:pPr>
            <a:r>
              <a:rPr lang="en-US" altLang="zh-TW" sz="1200" dirty="0" err="1">
                <a:solidFill>
                  <a:srgbClr val="000087"/>
                </a:solidFill>
                <a:highlight>
                  <a:srgbClr val="F2F2E8"/>
                </a:highlight>
              </a:rPr>
              <a:t>dic</a:t>
            </a:r>
            <a:r>
              <a:rPr lang="en-US" altLang="zh-TW" sz="12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1200" dirty="0">
                <a:solidFill>
                  <a:srgbClr val="00005F"/>
                </a:solidFill>
                <a:highlight>
                  <a:srgbClr val="F2F2E8"/>
                </a:highlight>
              </a:rPr>
              <a:t>=</a:t>
            </a:r>
            <a:r>
              <a:rPr lang="en-US" altLang="zh-TW" sz="12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1200" dirty="0">
                <a:solidFill>
                  <a:srgbClr val="00005F"/>
                </a:solidFill>
                <a:highlight>
                  <a:srgbClr val="F2F2E8"/>
                </a:highlight>
              </a:rPr>
              <a:t>{}</a:t>
            </a:r>
            <a:endParaRPr lang="en-US" altLang="zh-TW" sz="1200" dirty="0">
              <a:solidFill>
                <a:srgbClr val="5F5F00"/>
              </a:solidFill>
              <a:highlight>
                <a:srgbClr val="F2F2E8"/>
              </a:highlight>
            </a:endParaRPr>
          </a:p>
          <a:p>
            <a:pPr marL="0" indent="0">
              <a:buNone/>
            </a:pPr>
            <a:r>
              <a:rPr lang="en-US" altLang="zh-TW" sz="1200" dirty="0">
                <a:solidFill>
                  <a:srgbClr val="000087"/>
                </a:solidFill>
                <a:highlight>
                  <a:srgbClr val="F2F2E8"/>
                </a:highlight>
              </a:rPr>
              <a:t>title</a:t>
            </a:r>
            <a:r>
              <a:rPr lang="en-US" altLang="zh-TW" sz="12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1200" dirty="0">
                <a:solidFill>
                  <a:srgbClr val="00005F"/>
                </a:solidFill>
                <a:highlight>
                  <a:srgbClr val="F2F2E8"/>
                </a:highlight>
              </a:rPr>
              <a:t>=</a:t>
            </a:r>
            <a:r>
              <a:rPr lang="en-US" altLang="zh-TW" sz="12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1200" dirty="0" err="1">
                <a:solidFill>
                  <a:srgbClr val="000087"/>
                </a:solidFill>
                <a:highlight>
                  <a:srgbClr val="F2F2E8"/>
                </a:highlight>
              </a:rPr>
              <a:t>profile</a:t>
            </a:r>
            <a:r>
              <a:rPr lang="en-US" altLang="zh-TW" sz="1200" dirty="0" err="1">
                <a:solidFill>
                  <a:srgbClr val="00005F"/>
                </a:solidFill>
                <a:highlight>
                  <a:srgbClr val="F2F2E8"/>
                </a:highlight>
              </a:rPr>
              <a:t>.</a:t>
            </a:r>
            <a:r>
              <a:rPr lang="en-US" altLang="zh-TW" sz="1200" dirty="0" err="1">
                <a:solidFill>
                  <a:srgbClr val="000087"/>
                </a:solidFill>
                <a:highlight>
                  <a:srgbClr val="F2F2E8"/>
                </a:highlight>
              </a:rPr>
              <a:t>find</a:t>
            </a:r>
            <a:r>
              <a:rPr lang="en-US" altLang="zh-TW" sz="1200" dirty="0">
                <a:solidFill>
                  <a:srgbClr val="00005F"/>
                </a:solidFill>
                <a:highlight>
                  <a:srgbClr val="F2F2E8"/>
                </a:highlight>
              </a:rPr>
              <a:t>(</a:t>
            </a:r>
            <a:r>
              <a:rPr lang="en-US" altLang="zh-TW" sz="1200" dirty="0">
                <a:solidFill>
                  <a:srgbClr val="005F5F"/>
                </a:solidFill>
                <a:highlight>
                  <a:srgbClr val="F2F2E8"/>
                </a:highlight>
              </a:rPr>
              <a:t>'h1'</a:t>
            </a:r>
            <a:r>
              <a:rPr lang="en-US" altLang="zh-TW" sz="1200" dirty="0">
                <a:solidFill>
                  <a:srgbClr val="00005F"/>
                </a:solidFill>
                <a:highlight>
                  <a:srgbClr val="F2F2E8"/>
                </a:highlight>
              </a:rPr>
              <a:t>).</a:t>
            </a:r>
            <a:r>
              <a:rPr lang="en-US" altLang="zh-TW" sz="1200" dirty="0">
                <a:solidFill>
                  <a:srgbClr val="000087"/>
                </a:solidFill>
                <a:highlight>
                  <a:srgbClr val="F2F2E8"/>
                </a:highlight>
              </a:rPr>
              <a:t>text</a:t>
            </a:r>
            <a:endParaRPr lang="en-US" altLang="zh-TW" sz="1200" dirty="0">
              <a:solidFill>
                <a:srgbClr val="5F5F00"/>
              </a:solidFill>
              <a:highlight>
                <a:srgbClr val="F2F2E8"/>
              </a:highlight>
            </a:endParaRPr>
          </a:p>
          <a:p>
            <a:pPr marL="0" indent="0">
              <a:buNone/>
            </a:pPr>
            <a:r>
              <a:rPr lang="en-US" altLang="zh-TW" sz="1200" dirty="0" err="1">
                <a:solidFill>
                  <a:srgbClr val="000087"/>
                </a:solidFill>
                <a:highlight>
                  <a:srgbClr val="F2F2E8"/>
                </a:highlight>
              </a:rPr>
              <a:t>dic</a:t>
            </a:r>
            <a:r>
              <a:rPr lang="en-US" altLang="zh-TW" sz="1200" dirty="0">
                <a:solidFill>
                  <a:srgbClr val="00005F"/>
                </a:solidFill>
                <a:highlight>
                  <a:srgbClr val="F2F2E8"/>
                </a:highlight>
              </a:rPr>
              <a:t>[</a:t>
            </a:r>
            <a:r>
              <a:rPr lang="en-US" altLang="zh-TW" sz="1200" dirty="0">
                <a:solidFill>
                  <a:srgbClr val="005F5F"/>
                </a:solidFill>
                <a:highlight>
                  <a:srgbClr val="F2F2E8"/>
                </a:highlight>
              </a:rPr>
              <a:t>'title'</a:t>
            </a:r>
            <a:r>
              <a:rPr lang="en-US" altLang="zh-TW" sz="1200" dirty="0">
                <a:solidFill>
                  <a:srgbClr val="00005F"/>
                </a:solidFill>
                <a:highlight>
                  <a:srgbClr val="F2F2E8"/>
                </a:highlight>
              </a:rPr>
              <a:t>]</a:t>
            </a:r>
            <a:r>
              <a:rPr lang="en-US" altLang="zh-TW" sz="12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1200" dirty="0">
                <a:solidFill>
                  <a:srgbClr val="00005F"/>
                </a:solidFill>
                <a:highlight>
                  <a:srgbClr val="F2F2E8"/>
                </a:highlight>
              </a:rPr>
              <a:t>=</a:t>
            </a:r>
            <a:r>
              <a:rPr lang="en-US" altLang="zh-TW" sz="12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1200" dirty="0">
                <a:solidFill>
                  <a:srgbClr val="000087"/>
                </a:solidFill>
                <a:highlight>
                  <a:srgbClr val="F2F2E8"/>
                </a:highlight>
              </a:rPr>
              <a:t>title</a:t>
            </a:r>
            <a:endParaRPr lang="en-US" altLang="zh-TW" sz="1200" dirty="0">
              <a:solidFill>
                <a:srgbClr val="5F5F00"/>
              </a:solidFill>
              <a:highlight>
                <a:srgbClr val="F2F2E8"/>
              </a:highlight>
            </a:endParaRPr>
          </a:p>
          <a:p>
            <a:pPr marL="0" indent="0">
              <a:buNone/>
            </a:pPr>
            <a:r>
              <a:rPr lang="en-US" altLang="zh-TW" sz="1200" dirty="0" err="1">
                <a:solidFill>
                  <a:srgbClr val="000087"/>
                </a:solidFill>
                <a:highlight>
                  <a:srgbClr val="F2F2E8"/>
                </a:highlight>
              </a:rPr>
              <a:t>ps</a:t>
            </a:r>
            <a:r>
              <a:rPr lang="en-US" altLang="zh-TW" sz="12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1200" dirty="0">
                <a:solidFill>
                  <a:srgbClr val="00005F"/>
                </a:solidFill>
                <a:highlight>
                  <a:srgbClr val="F2F2E8"/>
                </a:highlight>
              </a:rPr>
              <a:t>=</a:t>
            </a:r>
            <a:r>
              <a:rPr lang="en-US" altLang="zh-TW" sz="12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1200" dirty="0" err="1">
                <a:solidFill>
                  <a:srgbClr val="000087"/>
                </a:solidFill>
                <a:highlight>
                  <a:srgbClr val="F2F2E8"/>
                </a:highlight>
              </a:rPr>
              <a:t>profile</a:t>
            </a:r>
            <a:r>
              <a:rPr lang="en-US" altLang="zh-TW" sz="1200" dirty="0" err="1">
                <a:solidFill>
                  <a:srgbClr val="00005F"/>
                </a:solidFill>
                <a:highlight>
                  <a:srgbClr val="F2F2E8"/>
                </a:highlight>
              </a:rPr>
              <a:t>.</a:t>
            </a:r>
            <a:r>
              <a:rPr lang="en-US" altLang="zh-TW" sz="1200" dirty="0" err="1">
                <a:solidFill>
                  <a:srgbClr val="000087"/>
                </a:solidFill>
                <a:highlight>
                  <a:srgbClr val="F2F2E8"/>
                </a:highlight>
              </a:rPr>
              <a:t>findAll</a:t>
            </a:r>
            <a:r>
              <a:rPr lang="en-US" altLang="zh-TW" sz="1200" dirty="0">
                <a:solidFill>
                  <a:srgbClr val="00005F"/>
                </a:solidFill>
                <a:highlight>
                  <a:srgbClr val="F2F2E8"/>
                </a:highlight>
              </a:rPr>
              <a:t>(</a:t>
            </a:r>
            <a:r>
              <a:rPr lang="en-US" altLang="zh-TW" sz="1200" dirty="0">
                <a:solidFill>
                  <a:srgbClr val="005F5F"/>
                </a:solidFill>
                <a:highlight>
                  <a:srgbClr val="F2F2E8"/>
                </a:highlight>
              </a:rPr>
              <a:t>'p'</a:t>
            </a:r>
            <a:r>
              <a:rPr lang="en-US" altLang="zh-TW" sz="1200" dirty="0">
                <a:solidFill>
                  <a:srgbClr val="00005F"/>
                </a:solidFill>
                <a:highlight>
                  <a:srgbClr val="F2F2E8"/>
                </a:highlight>
              </a:rPr>
              <a:t>)</a:t>
            </a:r>
            <a:endParaRPr lang="en-US" altLang="zh-TW" sz="1200" dirty="0">
              <a:solidFill>
                <a:srgbClr val="5F5F00"/>
              </a:solidFill>
              <a:highlight>
                <a:srgbClr val="F2F2E8"/>
              </a:highlight>
            </a:endParaRPr>
          </a:p>
          <a:p>
            <a:pPr marL="0" indent="0">
              <a:buNone/>
            </a:pPr>
            <a:r>
              <a:rPr lang="en-US" altLang="zh-TW" sz="1200" dirty="0">
                <a:solidFill>
                  <a:srgbClr val="87005F"/>
                </a:solidFill>
                <a:highlight>
                  <a:srgbClr val="F2F2E8"/>
                </a:highlight>
              </a:rPr>
              <a:t>for</a:t>
            </a:r>
            <a:r>
              <a:rPr lang="en-US" altLang="zh-TW" sz="12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1200" dirty="0">
                <a:solidFill>
                  <a:srgbClr val="000087"/>
                </a:solidFill>
                <a:highlight>
                  <a:srgbClr val="F2F2E8"/>
                </a:highlight>
              </a:rPr>
              <a:t>p</a:t>
            </a:r>
            <a:r>
              <a:rPr lang="en-US" altLang="zh-TW" sz="12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1200" dirty="0">
                <a:solidFill>
                  <a:srgbClr val="87005F"/>
                </a:solidFill>
                <a:highlight>
                  <a:srgbClr val="F2F2E8"/>
                </a:highlight>
              </a:rPr>
              <a:t>in</a:t>
            </a:r>
            <a:r>
              <a:rPr lang="en-US" altLang="zh-TW" sz="12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1200" dirty="0" err="1">
                <a:solidFill>
                  <a:srgbClr val="000087"/>
                </a:solidFill>
                <a:highlight>
                  <a:srgbClr val="F2F2E8"/>
                </a:highlight>
              </a:rPr>
              <a:t>ps</a:t>
            </a:r>
            <a:r>
              <a:rPr lang="en-US" altLang="zh-TW" sz="1200" dirty="0">
                <a:solidFill>
                  <a:srgbClr val="00005F"/>
                </a:solidFill>
                <a:highlight>
                  <a:srgbClr val="F2F2E8"/>
                </a:highlight>
              </a:rPr>
              <a:t>:</a:t>
            </a:r>
            <a:endParaRPr lang="en-US" altLang="zh-TW" sz="1200" dirty="0">
              <a:solidFill>
                <a:srgbClr val="5F5F00"/>
              </a:solidFill>
              <a:highlight>
                <a:srgbClr val="F2F2E8"/>
              </a:highlight>
            </a:endParaRPr>
          </a:p>
          <a:p>
            <a:pPr marL="0" indent="0">
              <a:buNone/>
            </a:pPr>
            <a:r>
              <a:rPr lang="en-US" altLang="zh-TW" sz="1200" dirty="0">
                <a:solidFill>
                  <a:srgbClr val="5F5F00"/>
                </a:solidFill>
                <a:highlight>
                  <a:srgbClr val="F2F2E8"/>
                </a:highlight>
              </a:rPr>
              <a:t>    </a:t>
            </a:r>
            <a:r>
              <a:rPr lang="en-US" altLang="zh-TW" sz="1200" dirty="0">
                <a:solidFill>
                  <a:srgbClr val="87005F"/>
                </a:solidFill>
                <a:highlight>
                  <a:srgbClr val="F2F2E8"/>
                </a:highlight>
              </a:rPr>
              <a:t>print</a:t>
            </a:r>
            <a:r>
              <a:rPr lang="en-US" altLang="zh-TW" sz="12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1200" dirty="0">
                <a:solidFill>
                  <a:srgbClr val="005F5F"/>
                </a:solidFill>
                <a:highlight>
                  <a:srgbClr val="F2F2E8"/>
                </a:highlight>
              </a:rPr>
              <a:t>"</a:t>
            </a:r>
            <a:r>
              <a:rPr lang="en-US" altLang="zh-TW" sz="1200" dirty="0" err="1">
                <a:solidFill>
                  <a:srgbClr val="005F5F"/>
                </a:solidFill>
                <a:highlight>
                  <a:srgbClr val="F2F2E8"/>
                </a:highlight>
              </a:rPr>
              <a:t>q"</a:t>
            </a:r>
            <a:r>
              <a:rPr lang="en-US" altLang="zh-TW" sz="1200" dirty="0" err="1">
                <a:solidFill>
                  <a:srgbClr val="00005F"/>
                </a:solidFill>
                <a:highlight>
                  <a:srgbClr val="F2F2E8"/>
                </a:highlight>
              </a:rPr>
              <a:t>+</a:t>
            </a:r>
            <a:r>
              <a:rPr lang="en-US" altLang="zh-TW" sz="1200" dirty="0" err="1">
                <a:solidFill>
                  <a:srgbClr val="000087"/>
                </a:solidFill>
                <a:highlight>
                  <a:srgbClr val="F2F2E8"/>
                </a:highlight>
              </a:rPr>
              <a:t>p</a:t>
            </a:r>
            <a:r>
              <a:rPr lang="en-US" altLang="zh-TW" sz="1200" dirty="0" err="1">
                <a:solidFill>
                  <a:srgbClr val="00005F"/>
                </a:solidFill>
                <a:highlight>
                  <a:srgbClr val="F2F2E8"/>
                </a:highlight>
              </a:rPr>
              <a:t>.</a:t>
            </a:r>
            <a:r>
              <a:rPr lang="en-US" altLang="zh-TW" sz="1200" dirty="0" err="1">
                <a:solidFill>
                  <a:srgbClr val="000087"/>
                </a:solidFill>
                <a:highlight>
                  <a:srgbClr val="F2F2E8"/>
                </a:highlight>
              </a:rPr>
              <a:t>text</a:t>
            </a:r>
            <a:r>
              <a:rPr lang="en-US" altLang="zh-TW" sz="1200" dirty="0" err="1">
                <a:solidFill>
                  <a:srgbClr val="00005F"/>
                </a:solidFill>
                <a:highlight>
                  <a:srgbClr val="F2F2E8"/>
                </a:highlight>
              </a:rPr>
              <a:t>+</a:t>
            </a:r>
            <a:r>
              <a:rPr lang="en-US" altLang="zh-TW" sz="1200" dirty="0" err="1">
                <a:solidFill>
                  <a:srgbClr val="005F5F"/>
                </a:solidFill>
                <a:highlight>
                  <a:srgbClr val="F2F2E8"/>
                </a:highlight>
              </a:rPr>
              <a:t>"q</a:t>
            </a:r>
            <a:r>
              <a:rPr lang="en-US" altLang="zh-TW" sz="1200" dirty="0">
                <a:solidFill>
                  <a:srgbClr val="005F5F"/>
                </a:solidFill>
                <a:highlight>
                  <a:srgbClr val="F2F2E8"/>
                </a:highlight>
              </a:rPr>
              <a:t>"</a:t>
            </a:r>
            <a:endParaRPr lang="en-US" altLang="zh-TW" sz="1200" dirty="0">
              <a:solidFill>
                <a:srgbClr val="5F5F00"/>
              </a:solidFill>
              <a:highlight>
                <a:srgbClr val="F2F2E8"/>
              </a:highlight>
            </a:endParaRPr>
          </a:p>
          <a:p>
            <a:pPr marL="0" indent="0">
              <a:buNone/>
            </a:pPr>
            <a:r>
              <a:rPr lang="en-US" altLang="zh-TW" sz="1200" dirty="0">
                <a:solidFill>
                  <a:srgbClr val="5F5F00"/>
                </a:solidFill>
                <a:highlight>
                  <a:srgbClr val="F2F2E8"/>
                </a:highlight>
              </a:rPr>
              <a:t>    </a:t>
            </a:r>
            <a:r>
              <a:rPr lang="en-US" altLang="zh-TW" sz="1200" dirty="0">
                <a:solidFill>
                  <a:srgbClr val="000087"/>
                </a:solidFill>
                <a:highlight>
                  <a:srgbClr val="F2F2E8"/>
                </a:highlight>
              </a:rPr>
              <a:t>m</a:t>
            </a:r>
            <a:r>
              <a:rPr lang="en-US" altLang="zh-TW" sz="12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1200" dirty="0">
                <a:solidFill>
                  <a:srgbClr val="00005F"/>
                </a:solidFill>
                <a:highlight>
                  <a:srgbClr val="F2F2E8"/>
                </a:highlight>
              </a:rPr>
              <a:t>=</a:t>
            </a:r>
            <a:r>
              <a:rPr lang="en-US" altLang="zh-TW" sz="12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1200" dirty="0" err="1">
                <a:solidFill>
                  <a:srgbClr val="000087"/>
                </a:solidFill>
                <a:highlight>
                  <a:srgbClr val="F2F2E8"/>
                </a:highlight>
              </a:rPr>
              <a:t>re</a:t>
            </a:r>
            <a:r>
              <a:rPr lang="en-US" altLang="zh-TW" sz="1200" dirty="0" err="1">
                <a:solidFill>
                  <a:srgbClr val="00005F"/>
                </a:solidFill>
                <a:highlight>
                  <a:srgbClr val="F2F2E8"/>
                </a:highlight>
              </a:rPr>
              <a:t>.</a:t>
            </a:r>
            <a:r>
              <a:rPr lang="en-US" altLang="zh-TW" sz="1200" dirty="0" err="1">
                <a:solidFill>
                  <a:srgbClr val="000087"/>
                </a:solidFill>
                <a:highlight>
                  <a:srgbClr val="F2F2E8"/>
                </a:highlight>
              </a:rPr>
              <a:t>match</a:t>
            </a:r>
            <a:r>
              <a:rPr lang="en-US" altLang="zh-TW" sz="1200" dirty="0">
                <a:solidFill>
                  <a:srgbClr val="00005F"/>
                </a:solidFill>
                <a:highlight>
                  <a:srgbClr val="F2F2E8"/>
                </a:highlight>
              </a:rPr>
              <a:t>(</a:t>
            </a:r>
            <a:r>
              <a:rPr lang="en-US" altLang="zh-TW" sz="1200" dirty="0">
                <a:solidFill>
                  <a:srgbClr val="005F5F"/>
                </a:solidFill>
                <a:highlight>
                  <a:srgbClr val="F2F2E8"/>
                </a:highlight>
              </a:rPr>
              <a:t>r'</a:t>
            </a:r>
            <a:r>
              <a:rPr lang="zh-TW" altLang="en-US" sz="1200" dirty="0">
                <a:solidFill>
                  <a:srgbClr val="005F5F"/>
                </a:solidFill>
                <a:highlight>
                  <a:srgbClr val="F2F2E8"/>
                </a:highlight>
              </a:rPr>
              <a:t>作者：</a:t>
            </a:r>
            <a:r>
              <a:rPr lang="en-US" altLang="zh-TW" sz="1200" dirty="0">
                <a:solidFill>
                  <a:srgbClr val="005F5F"/>
                </a:solidFill>
                <a:highlight>
                  <a:srgbClr val="F2F2E8"/>
                </a:highlight>
              </a:rPr>
              <a:t>(.*), </a:t>
            </a:r>
            <a:r>
              <a:rPr lang="zh-TW" altLang="en-US" sz="1200" dirty="0">
                <a:solidFill>
                  <a:srgbClr val="005F5F"/>
                </a:solidFill>
                <a:highlight>
                  <a:srgbClr val="F2F2E8"/>
                </a:highlight>
              </a:rPr>
              <a:t>出版社：</a:t>
            </a:r>
            <a:r>
              <a:rPr lang="en-US" altLang="zh-TW" sz="1200" dirty="0">
                <a:solidFill>
                  <a:srgbClr val="005F5F"/>
                </a:solidFill>
                <a:highlight>
                  <a:srgbClr val="F2F2E8"/>
                </a:highlight>
              </a:rPr>
              <a:t>(.*), </a:t>
            </a:r>
            <a:r>
              <a:rPr lang="zh-TW" altLang="en-US" sz="1200" dirty="0">
                <a:solidFill>
                  <a:srgbClr val="005F5F"/>
                </a:solidFill>
                <a:highlight>
                  <a:srgbClr val="F2F2E8"/>
                </a:highlight>
              </a:rPr>
              <a:t>出版日期：</a:t>
            </a:r>
            <a:r>
              <a:rPr lang="en-US" altLang="zh-TW" sz="1200" dirty="0">
                <a:solidFill>
                  <a:srgbClr val="005F5F"/>
                </a:solidFill>
                <a:highlight>
                  <a:srgbClr val="F2F2E8"/>
                </a:highlight>
              </a:rPr>
              <a:t>(.*)'</a:t>
            </a:r>
            <a:r>
              <a:rPr lang="zh-TW" altLang="en-US" sz="12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1200" dirty="0">
                <a:solidFill>
                  <a:srgbClr val="00005F"/>
                </a:solidFill>
                <a:highlight>
                  <a:srgbClr val="F2F2E8"/>
                </a:highlight>
              </a:rPr>
              <a:t>,</a:t>
            </a:r>
            <a:r>
              <a:rPr lang="en-US" altLang="zh-TW" sz="1200" dirty="0" err="1">
                <a:solidFill>
                  <a:srgbClr val="000087"/>
                </a:solidFill>
                <a:highlight>
                  <a:srgbClr val="F2F2E8"/>
                </a:highlight>
              </a:rPr>
              <a:t>p</a:t>
            </a:r>
            <a:r>
              <a:rPr lang="en-US" altLang="zh-TW" sz="1200" dirty="0" err="1">
                <a:solidFill>
                  <a:srgbClr val="00005F"/>
                </a:solidFill>
                <a:highlight>
                  <a:srgbClr val="F2F2E8"/>
                </a:highlight>
              </a:rPr>
              <a:t>.</a:t>
            </a:r>
            <a:r>
              <a:rPr lang="en-US" altLang="zh-TW" sz="1200" dirty="0" err="1">
                <a:solidFill>
                  <a:srgbClr val="000087"/>
                </a:solidFill>
                <a:highlight>
                  <a:srgbClr val="F2F2E8"/>
                </a:highlight>
              </a:rPr>
              <a:t>text</a:t>
            </a:r>
            <a:r>
              <a:rPr lang="en-US" altLang="zh-TW" sz="1200" dirty="0" err="1">
                <a:solidFill>
                  <a:srgbClr val="00005F"/>
                </a:solidFill>
                <a:highlight>
                  <a:srgbClr val="F2F2E8"/>
                </a:highlight>
              </a:rPr>
              <a:t>.</a:t>
            </a:r>
            <a:r>
              <a:rPr lang="en-US" altLang="zh-TW" sz="1200" dirty="0" err="1">
                <a:solidFill>
                  <a:srgbClr val="000087"/>
                </a:solidFill>
                <a:highlight>
                  <a:srgbClr val="F2F2E8"/>
                </a:highlight>
              </a:rPr>
              <a:t>encode</a:t>
            </a:r>
            <a:r>
              <a:rPr lang="en-US" altLang="zh-TW" sz="1200" dirty="0">
                <a:solidFill>
                  <a:srgbClr val="00005F"/>
                </a:solidFill>
                <a:highlight>
                  <a:srgbClr val="F2F2E8"/>
                </a:highlight>
              </a:rPr>
              <a:t>(</a:t>
            </a:r>
            <a:r>
              <a:rPr lang="en-US" altLang="zh-TW" sz="1200" dirty="0">
                <a:solidFill>
                  <a:srgbClr val="005F5F"/>
                </a:solidFill>
                <a:highlight>
                  <a:srgbClr val="F2F2E8"/>
                </a:highlight>
              </a:rPr>
              <a:t>'utf-8'</a:t>
            </a:r>
            <a:r>
              <a:rPr lang="en-US" altLang="zh-TW" sz="1200" dirty="0">
                <a:solidFill>
                  <a:srgbClr val="00005F"/>
                </a:solidFill>
                <a:highlight>
                  <a:srgbClr val="F2F2E8"/>
                </a:highlight>
              </a:rPr>
              <a:t>))</a:t>
            </a:r>
            <a:endParaRPr lang="en-US" altLang="zh-TW" sz="1200" dirty="0">
              <a:solidFill>
                <a:srgbClr val="5F5F00"/>
              </a:solidFill>
              <a:highlight>
                <a:srgbClr val="F2F2E8"/>
              </a:highlight>
            </a:endParaRPr>
          </a:p>
          <a:p>
            <a:pPr marL="0" indent="0">
              <a:buNone/>
            </a:pPr>
            <a:r>
              <a:rPr lang="en-US" altLang="zh-TW" sz="1200" dirty="0">
                <a:solidFill>
                  <a:srgbClr val="5F5F00"/>
                </a:solidFill>
                <a:highlight>
                  <a:srgbClr val="F2F2E8"/>
                </a:highlight>
              </a:rPr>
              <a:t>    </a:t>
            </a:r>
            <a:r>
              <a:rPr lang="en-US" altLang="zh-TW" sz="1200" dirty="0">
                <a:solidFill>
                  <a:srgbClr val="87005F"/>
                </a:solidFill>
                <a:highlight>
                  <a:srgbClr val="F2F2E8"/>
                </a:highlight>
              </a:rPr>
              <a:t>if</a:t>
            </a:r>
            <a:r>
              <a:rPr lang="en-US" altLang="zh-TW" sz="12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1200" dirty="0">
                <a:solidFill>
                  <a:srgbClr val="000087"/>
                </a:solidFill>
                <a:highlight>
                  <a:srgbClr val="F2F2E8"/>
                </a:highlight>
              </a:rPr>
              <a:t>m</a:t>
            </a:r>
            <a:r>
              <a:rPr lang="en-US" altLang="zh-TW" sz="1200" dirty="0">
                <a:solidFill>
                  <a:srgbClr val="00005F"/>
                </a:solidFill>
                <a:highlight>
                  <a:srgbClr val="F2F2E8"/>
                </a:highlight>
              </a:rPr>
              <a:t>:</a:t>
            </a:r>
            <a:endParaRPr lang="en-US" altLang="zh-TW" sz="1200" dirty="0">
              <a:solidFill>
                <a:srgbClr val="5F5F00"/>
              </a:solidFill>
              <a:highlight>
                <a:srgbClr val="F2F2E8"/>
              </a:highlight>
            </a:endParaRPr>
          </a:p>
          <a:p>
            <a:pPr marL="0" indent="0">
              <a:buNone/>
            </a:pPr>
            <a:r>
              <a:rPr lang="en-US" altLang="zh-TW" sz="1200" dirty="0">
                <a:solidFill>
                  <a:srgbClr val="5F5F00"/>
                </a:solidFill>
                <a:highlight>
                  <a:srgbClr val="F2F2E8"/>
                </a:highlight>
              </a:rPr>
              <a:t>        </a:t>
            </a:r>
            <a:r>
              <a:rPr lang="en-US" altLang="zh-TW" sz="1200" dirty="0" err="1">
                <a:solidFill>
                  <a:srgbClr val="000087"/>
                </a:solidFill>
                <a:highlight>
                  <a:srgbClr val="F2F2E8"/>
                </a:highlight>
              </a:rPr>
              <a:t>dic</a:t>
            </a:r>
            <a:r>
              <a:rPr lang="en-US" altLang="zh-TW" sz="1200" dirty="0">
                <a:solidFill>
                  <a:srgbClr val="00005F"/>
                </a:solidFill>
                <a:highlight>
                  <a:srgbClr val="F2F2E8"/>
                </a:highlight>
              </a:rPr>
              <a:t>[</a:t>
            </a:r>
            <a:r>
              <a:rPr lang="en-US" altLang="zh-TW" sz="1200" dirty="0">
                <a:solidFill>
                  <a:srgbClr val="005F5F"/>
                </a:solidFill>
                <a:highlight>
                  <a:srgbClr val="F2F2E8"/>
                </a:highlight>
              </a:rPr>
              <a:t>'author'</a:t>
            </a:r>
            <a:r>
              <a:rPr lang="en-US" altLang="zh-TW" sz="1200" dirty="0">
                <a:solidFill>
                  <a:srgbClr val="00005F"/>
                </a:solidFill>
                <a:highlight>
                  <a:srgbClr val="F2F2E8"/>
                </a:highlight>
              </a:rPr>
              <a:t>]</a:t>
            </a:r>
            <a:r>
              <a:rPr lang="en-US" altLang="zh-TW" sz="12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1200" dirty="0">
                <a:solidFill>
                  <a:srgbClr val="00005F"/>
                </a:solidFill>
                <a:highlight>
                  <a:srgbClr val="F2F2E8"/>
                </a:highlight>
              </a:rPr>
              <a:t>=</a:t>
            </a:r>
            <a:r>
              <a:rPr lang="en-US" altLang="zh-TW" sz="1200" dirty="0">
                <a:solidFill>
                  <a:srgbClr val="5F5F00"/>
                </a:solidFill>
                <a:highlight>
                  <a:srgbClr val="F2F2E8"/>
                </a:highlight>
              </a:rPr>
              <a:t>  </a:t>
            </a:r>
            <a:r>
              <a:rPr lang="en-US" altLang="zh-TW" sz="1200" dirty="0" err="1">
                <a:solidFill>
                  <a:srgbClr val="000087"/>
                </a:solidFill>
                <a:highlight>
                  <a:srgbClr val="F2F2E8"/>
                </a:highlight>
              </a:rPr>
              <a:t>m</a:t>
            </a:r>
            <a:r>
              <a:rPr lang="en-US" altLang="zh-TW" sz="1200" dirty="0" err="1">
                <a:solidFill>
                  <a:srgbClr val="00005F"/>
                </a:solidFill>
                <a:highlight>
                  <a:srgbClr val="F2F2E8"/>
                </a:highlight>
              </a:rPr>
              <a:t>.</a:t>
            </a:r>
            <a:r>
              <a:rPr lang="en-US" altLang="zh-TW" sz="1200" dirty="0" err="1">
                <a:solidFill>
                  <a:srgbClr val="000087"/>
                </a:solidFill>
                <a:highlight>
                  <a:srgbClr val="F2F2E8"/>
                </a:highlight>
              </a:rPr>
              <a:t>group</a:t>
            </a:r>
            <a:r>
              <a:rPr lang="en-US" altLang="zh-TW" sz="1200" dirty="0">
                <a:solidFill>
                  <a:srgbClr val="00005F"/>
                </a:solidFill>
                <a:highlight>
                  <a:srgbClr val="F2F2E8"/>
                </a:highlight>
              </a:rPr>
              <a:t>(</a:t>
            </a:r>
            <a:r>
              <a:rPr lang="en-US" altLang="zh-TW" sz="1200" dirty="0">
                <a:solidFill>
                  <a:srgbClr val="005F00"/>
                </a:solidFill>
                <a:highlight>
                  <a:srgbClr val="F2F2E8"/>
                </a:highlight>
              </a:rPr>
              <a:t>1</a:t>
            </a:r>
            <a:r>
              <a:rPr lang="en-US" altLang="zh-TW" sz="1200" dirty="0">
                <a:solidFill>
                  <a:srgbClr val="00005F"/>
                </a:solidFill>
                <a:highlight>
                  <a:srgbClr val="F2F2E8"/>
                </a:highlight>
              </a:rPr>
              <a:t>)</a:t>
            </a:r>
            <a:endParaRPr lang="en-US" altLang="zh-TW" sz="1200" dirty="0">
              <a:solidFill>
                <a:srgbClr val="5F5F00"/>
              </a:solidFill>
              <a:highlight>
                <a:srgbClr val="F2F2E8"/>
              </a:highlight>
            </a:endParaRPr>
          </a:p>
          <a:p>
            <a:pPr marL="0" indent="0">
              <a:buNone/>
            </a:pPr>
            <a:r>
              <a:rPr lang="en-US" altLang="zh-TW" sz="1200" dirty="0">
                <a:solidFill>
                  <a:srgbClr val="5F5F00"/>
                </a:solidFill>
                <a:highlight>
                  <a:srgbClr val="F2F2E8"/>
                </a:highlight>
              </a:rPr>
              <a:t>        </a:t>
            </a:r>
            <a:r>
              <a:rPr lang="en-US" altLang="zh-TW" sz="1200" dirty="0" err="1">
                <a:solidFill>
                  <a:srgbClr val="000087"/>
                </a:solidFill>
                <a:highlight>
                  <a:srgbClr val="F2F2E8"/>
                </a:highlight>
              </a:rPr>
              <a:t>dic</a:t>
            </a:r>
            <a:r>
              <a:rPr lang="en-US" altLang="zh-TW" sz="1200" dirty="0">
                <a:solidFill>
                  <a:srgbClr val="00005F"/>
                </a:solidFill>
                <a:highlight>
                  <a:srgbClr val="F2F2E8"/>
                </a:highlight>
              </a:rPr>
              <a:t>[</a:t>
            </a:r>
            <a:r>
              <a:rPr lang="en-US" altLang="zh-TW" sz="1200" dirty="0">
                <a:solidFill>
                  <a:srgbClr val="005F5F"/>
                </a:solidFill>
                <a:highlight>
                  <a:srgbClr val="F2F2E8"/>
                </a:highlight>
              </a:rPr>
              <a:t>'publisher'</a:t>
            </a:r>
            <a:r>
              <a:rPr lang="en-US" altLang="zh-TW" sz="1200" dirty="0">
                <a:solidFill>
                  <a:srgbClr val="00005F"/>
                </a:solidFill>
                <a:highlight>
                  <a:srgbClr val="F2F2E8"/>
                </a:highlight>
              </a:rPr>
              <a:t>]</a:t>
            </a:r>
            <a:r>
              <a:rPr lang="en-US" altLang="zh-TW" sz="12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1200" dirty="0">
                <a:solidFill>
                  <a:srgbClr val="00005F"/>
                </a:solidFill>
                <a:highlight>
                  <a:srgbClr val="F2F2E8"/>
                </a:highlight>
              </a:rPr>
              <a:t>=</a:t>
            </a:r>
            <a:r>
              <a:rPr lang="en-US" altLang="zh-TW" sz="12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1200" dirty="0" err="1">
                <a:solidFill>
                  <a:srgbClr val="000087"/>
                </a:solidFill>
                <a:highlight>
                  <a:srgbClr val="F2F2E8"/>
                </a:highlight>
              </a:rPr>
              <a:t>m</a:t>
            </a:r>
            <a:r>
              <a:rPr lang="en-US" altLang="zh-TW" sz="1200" dirty="0" err="1">
                <a:solidFill>
                  <a:srgbClr val="00005F"/>
                </a:solidFill>
                <a:highlight>
                  <a:srgbClr val="F2F2E8"/>
                </a:highlight>
              </a:rPr>
              <a:t>.</a:t>
            </a:r>
            <a:r>
              <a:rPr lang="en-US" altLang="zh-TW" sz="1200" dirty="0" err="1">
                <a:solidFill>
                  <a:srgbClr val="000087"/>
                </a:solidFill>
                <a:highlight>
                  <a:srgbClr val="F2F2E8"/>
                </a:highlight>
              </a:rPr>
              <a:t>group</a:t>
            </a:r>
            <a:r>
              <a:rPr lang="en-US" altLang="zh-TW" sz="1200" dirty="0">
                <a:solidFill>
                  <a:srgbClr val="00005F"/>
                </a:solidFill>
                <a:highlight>
                  <a:srgbClr val="F2F2E8"/>
                </a:highlight>
              </a:rPr>
              <a:t>(</a:t>
            </a:r>
            <a:r>
              <a:rPr lang="en-US" altLang="zh-TW" sz="1200" dirty="0">
                <a:solidFill>
                  <a:srgbClr val="005F00"/>
                </a:solidFill>
                <a:highlight>
                  <a:srgbClr val="F2F2E8"/>
                </a:highlight>
              </a:rPr>
              <a:t>2</a:t>
            </a:r>
            <a:r>
              <a:rPr lang="en-US" altLang="zh-TW" sz="1200" dirty="0">
                <a:solidFill>
                  <a:srgbClr val="00005F"/>
                </a:solidFill>
                <a:highlight>
                  <a:srgbClr val="F2F2E8"/>
                </a:highlight>
              </a:rPr>
              <a:t>)</a:t>
            </a:r>
            <a:r>
              <a:rPr lang="en-US" altLang="zh-TW" sz="12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</a:p>
          <a:p>
            <a:pPr marL="0" indent="0">
              <a:buNone/>
            </a:pPr>
            <a:r>
              <a:rPr lang="en-US" altLang="zh-TW" sz="1200" dirty="0">
                <a:solidFill>
                  <a:srgbClr val="5F5F00"/>
                </a:solidFill>
                <a:highlight>
                  <a:srgbClr val="F2F2E8"/>
                </a:highlight>
              </a:rPr>
              <a:t>        </a:t>
            </a:r>
            <a:r>
              <a:rPr lang="en-US" altLang="zh-TW" sz="1200" dirty="0" err="1">
                <a:solidFill>
                  <a:srgbClr val="000087"/>
                </a:solidFill>
                <a:highlight>
                  <a:srgbClr val="F2F2E8"/>
                </a:highlight>
              </a:rPr>
              <a:t>dic</a:t>
            </a:r>
            <a:r>
              <a:rPr lang="en-US" altLang="zh-TW" sz="1200" dirty="0">
                <a:solidFill>
                  <a:srgbClr val="00005F"/>
                </a:solidFill>
                <a:highlight>
                  <a:srgbClr val="F2F2E8"/>
                </a:highlight>
              </a:rPr>
              <a:t>[</a:t>
            </a:r>
            <a:r>
              <a:rPr lang="en-US" altLang="zh-TW" sz="1200" dirty="0">
                <a:solidFill>
                  <a:srgbClr val="005F5F"/>
                </a:solidFill>
                <a:highlight>
                  <a:srgbClr val="F2F2E8"/>
                </a:highlight>
              </a:rPr>
              <a:t>'date'</a:t>
            </a:r>
            <a:r>
              <a:rPr lang="en-US" altLang="zh-TW" sz="1200" dirty="0">
                <a:solidFill>
                  <a:srgbClr val="00005F"/>
                </a:solidFill>
                <a:highlight>
                  <a:srgbClr val="F2F2E8"/>
                </a:highlight>
              </a:rPr>
              <a:t>]</a:t>
            </a:r>
            <a:r>
              <a:rPr lang="en-US" altLang="zh-TW" sz="12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1200" dirty="0">
                <a:solidFill>
                  <a:srgbClr val="00005F"/>
                </a:solidFill>
                <a:highlight>
                  <a:srgbClr val="F2F2E8"/>
                </a:highlight>
              </a:rPr>
              <a:t>=</a:t>
            </a:r>
            <a:r>
              <a:rPr lang="en-US" altLang="zh-TW" sz="12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1200" dirty="0" err="1">
                <a:solidFill>
                  <a:srgbClr val="000087"/>
                </a:solidFill>
                <a:highlight>
                  <a:srgbClr val="F2F2E8"/>
                </a:highlight>
              </a:rPr>
              <a:t>m</a:t>
            </a:r>
            <a:r>
              <a:rPr lang="en-US" altLang="zh-TW" sz="1200" dirty="0" err="1">
                <a:solidFill>
                  <a:srgbClr val="00005F"/>
                </a:solidFill>
                <a:highlight>
                  <a:srgbClr val="F2F2E8"/>
                </a:highlight>
              </a:rPr>
              <a:t>.</a:t>
            </a:r>
            <a:r>
              <a:rPr lang="en-US" altLang="zh-TW" sz="1200" dirty="0" err="1">
                <a:solidFill>
                  <a:srgbClr val="000087"/>
                </a:solidFill>
                <a:highlight>
                  <a:srgbClr val="F2F2E8"/>
                </a:highlight>
              </a:rPr>
              <a:t>group</a:t>
            </a:r>
            <a:r>
              <a:rPr lang="en-US" altLang="zh-TW" sz="1200" dirty="0">
                <a:solidFill>
                  <a:srgbClr val="00005F"/>
                </a:solidFill>
                <a:highlight>
                  <a:srgbClr val="F2F2E8"/>
                </a:highlight>
              </a:rPr>
              <a:t>(</a:t>
            </a:r>
            <a:r>
              <a:rPr lang="en-US" altLang="zh-TW" sz="1200" dirty="0">
                <a:solidFill>
                  <a:srgbClr val="005F00"/>
                </a:solidFill>
                <a:highlight>
                  <a:srgbClr val="F2F2E8"/>
                </a:highlight>
              </a:rPr>
              <a:t>3</a:t>
            </a:r>
            <a:r>
              <a:rPr lang="en-US" altLang="zh-TW" sz="1200" dirty="0">
                <a:solidFill>
                  <a:srgbClr val="00005F"/>
                </a:solidFill>
                <a:highlight>
                  <a:srgbClr val="F2F2E8"/>
                </a:highlight>
              </a:rPr>
              <a:t>)</a:t>
            </a:r>
            <a:endParaRPr lang="en-US" altLang="zh-TW" sz="1200" dirty="0">
              <a:solidFill>
                <a:srgbClr val="5F5F00"/>
              </a:solidFill>
              <a:highlight>
                <a:srgbClr val="F2F2E8"/>
              </a:highlight>
            </a:endParaRPr>
          </a:p>
          <a:p>
            <a:pPr marL="0" indent="0">
              <a:buNone/>
            </a:pPr>
            <a:r>
              <a:rPr lang="en-US" altLang="zh-TW" sz="1200" dirty="0">
                <a:solidFill>
                  <a:srgbClr val="87005F"/>
                </a:solidFill>
                <a:highlight>
                  <a:srgbClr val="F2F2E8"/>
                </a:highlight>
              </a:rPr>
              <a:t>print</a:t>
            </a:r>
            <a:r>
              <a:rPr lang="en-US" altLang="zh-TW" sz="12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1200" dirty="0" err="1">
                <a:solidFill>
                  <a:srgbClr val="000087"/>
                </a:solidFill>
                <a:highlight>
                  <a:srgbClr val="F2F2E8"/>
                </a:highlight>
              </a:rPr>
              <a:t>dic</a:t>
            </a:r>
            <a:r>
              <a:rPr lang="en-US" altLang="zh-TW" sz="12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endParaRPr lang="zh-TW" altLang="en-US" sz="1200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使用</a:t>
            </a:r>
            <a:r>
              <a:rPr lang="en-US" altLang="zh-TW" dirty="0" smtClean="0"/>
              <a:t>re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96922129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整理高鐵時刻表</a:t>
            </a:r>
            <a:endParaRPr lang="zh-TW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124744"/>
            <a:ext cx="7204100" cy="48157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82823843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定位時刻表位置</a:t>
            </a:r>
            <a:endParaRPr lang="zh-TW" alt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513326"/>
            <a:ext cx="8501633" cy="37681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25074661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sz="1600" dirty="0">
                <a:solidFill>
                  <a:srgbClr val="87005F"/>
                </a:solidFill>
                <a:highlight>
                  <a:srgbClr val="F2F2E8"/>
                </a:highlight>
              </a:rPr>
              <a:t>import</a:t>
            </a:r>
            <a:r>
              <a:rPr lang="en-US" altLang="zh-TW" sz="16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1600" dirty="0">
                <a:solidFill>
                  <a:srgbClr val="000087"/>
                </a:solidFill>
                <a:highlight>
                  <a:srgbClr val="F2F2E8"/>
                </a:highlight>
              </a:rPr>
              <a:t>requests</a:t>
            </a:r>
            <a:endParaRPr lang="en-US" altLang="zh-TW" sz="1600" dirty="0">
              <a:solidFill>
                <a:srgbClr val="5F5F00"/>
              </a:solidFill>
              <a:highlight>
                <a:srgbClr val="F2F2E8"/>
              </a:highlight>
            </a:endParaRPr>
          </a:p>
          <a:p>
            <a:pPr marL="0" indent="0">
              <a:buNone/>
            </a:pPr>
            <a:r>
              <a:rPr lang="en-US" altLang="zh-TW" sz="1600" dirty="0" smtClean="0">
                <a:solidFill>
                  <a:srgbClr val="87005F"/>
                </a:solidFill>
                <a:highlight>
                  <a:srgbClr val="F2F2E8"/>
                </a:highlight>
              </a:rPr>
              <a:t>from bs4</a:t>
            </a:r>
            <a:r>
              <a:rPr lang="en-US" altLang="zh-TW" sz="1600" dirty="0" smtClean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1600" dirty="0">
                <a:solidFill>
                  <a:srgbClr val="87005F"/>
                </a:solidFill>
                <a:highlight>
                  <a:srgbClr val="F2F2E8"/>
                </a:highlight>
              </a:rPr>
              <a:t>import</a:t>
            </a:r>
            <a:r>
              <a:rPr lang="en-US" altLang="zh-TW" sz="16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1600" dirty="0" err="1">
                <a:solidFill>
                  <a:srgbClr val="000087"/>
                </a:solidFill>
                <a:highlight>
                  <a:srgbClr val="F2F2E8"/>
                </a:highlight>
              </a:rPr>
              <a:t>BeautifulSoup</a:t>
            </a:r>
            <a:endParaRPr lang="en-US" altLang="zh-TW" sz="1600" dirty="0">
              <a:solidFill>
                <a:srgbClr val="5F5F00"/>
              </a:solidFill>
              <a:highlight>
                <a:srgbClr val="F2F2E8"/>
              </a:highlight>
            </a:endParaRPr>
          </a:p>
          <a:p>
            <a:pPr marL="0" indent="0">
              <a:buNone/>
            </a:pPr>
            <a:r>
              <a:rPr lang="en-US" altLang="zh-TW" sz="1600" dirty="0">
                <a:solidFill>
                  <a:srgbClr val="000087"/>
                </a:solidFill>
                <a:highlight>
                  <a:srgbClr val="F2F2E8"/>
                </a:highlight>
              </a:rPr>
              <a:t>payload</a:t>
            </a:r>
            <a:r>
              <a:rPr lang="en-US" altLang="zh-TW" sz="16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1600" dirty="0">
                <a:solidFill>
                  <a:srgbClr val="00005F"/>
                </a:solidFill>
                <a:highlight>
                  <a:srgbClr val="F2F2E8"/>
                </a:highlight>
              </a:rPr>
              <a:t>=</a:t>
            </a:r>
            <a:r>
              <a:rPr lang="en-US" altLang="zh-TW" sz="16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1600" dirty="0">
                <a:solidFill>
                  <a:srgbClr val="00005F"/>
                </a:solidFill>
                <a:highlight>
                  <a:srgbClr val="F2F2E8"/>
                </a:highlight>
              </a:rPr>
              <a:t>{</a:t>
            </a:r>
            <a:endParaRPr lang="en-US" altLang="zh-TW" sz="1600" dirty="0">
              <a:solidFill>
                <a:srgbClr val="5F5F00"/>
              </a:solidFill>
              <a:highlight>
                <a:srgbClr val="F2F2E8"/>
              </a:highlight>
            </a:endParaRPr>
          </a:p>
          <a:p>
            <a:pPr marL="0" indent="0">
              <a:buNone/>
            </a:pPr>
            <a:r>
              <a:rPr lang="en-US" altLang="zh-TW" sz="1600" dirty="0">
                <a:solidFill>
                  <a:srgbClr val="005F5F"/>
                </a:solidFill>
                <a:highlight>
                  <a:srgbClr val="F2F2E8"/>
                </a:highlight>
              </a:rPr>
              <a:t>'StartStation'</a:t>
            </a:r>
            <a:r>
              <a:rPr lang="en-US" altLang="zh-TW" sz="1600" dirty="0">
                <a:solidFill>
                  <a:srgbClr val="00005F"/>
                </a:solidFill>
                <a:highlight>
                  <a:srgbClr val="F2F2E8"/>
                </a:highlight>
              </a:rPr>
              <a:t>:</a:t>
            </a:r>
            <a:r>
              <a:rPr lang="en-US" altLang="zh-TW" sz="1600" dirty="0">
                <a:solidFill>
                  <a:srgbClr val="005F5F"/>
                </a:solidFill>
                <a:highlight>
                  <a:srgbClr val="F2F2E8"/>
                </a:highlight>
              </a:rPr>
              <a:t>'977abb69-413a-4ccf-a109-0272c24fd490'</a:t>
            </a:r>
            <a:r>
              <a:rPr lang="en-US" altLang="zh-TW" sz="1600" dirty="0">
                <a:solidFill>
                  <a:srgbClr val="00005F"/>
                </a:solidFill>
                <a:highlight>
                  <a:srgbClr val="F2F2E8"/>
                </a:highlight>
              </a:rPr>
              <a:t>,</a:t>
            </a:r>
            <a:endParaRPr lang="en-US" altLang="zh-TW" sz="1600" dirty="0">
              <a:solidFill>
                <a:srgbClr val="5F5F00"/>
              </a:solidFill>
              <a:highlight>
                <a:srgbClr val="F2F2E8"/>
              </a:highlight>
            </a:endParaRPr>
          </a:p>
          <a:p>
            <a:pPr marL="0" indent="0">
              <a:buNone/>
            </a:pPr>
            <a:r>
              <a:rPr lang="en-US" altLang="zh-TW" sz="1600" dirty="0">
                <a:solidFill>
                  <a:srgbClr val="005F5F"/>
                </a:solidFill>
                <a:highlight>
                  <a:srgbClr val="F2F2E8"/>
                </a:highlight>
              </a:rPr>
              <a:t>'EndStation'</a:t>
            </a:r>
            <a:r>
              <a:rPr lang="en-US" altLang="zh-TW" sz="1600" dirty="0">
                <a:solidFill>
                  <a:srgbClr val="00005F"/>
                </a:solidFill>
                <a:highlight>
                  <a:srgbClr val="F2F2E8"/>
                </a:highlight>
              </a:rPr>
              <a:t>:</a:t>
            </a:r>
            <a:r>
              <a:rPr lang="en-US" altLang="zh-TW" sz="1600" dirty="0">
                <a:solidFill>
                  <a:srgbClr val="005F5F"/>
                </a:solidFill>
                <a:highlight>
                  <a:srgbClr val="F2F2E8"/>
                </a:highlight>
              </a:rPr>
              <a:t>'60831846-f0e4-47f6-9b5b-46323ebdcef7'</a:t>
            </a:r>
            <a:r>
              <a:rPr lang="en-US" altLang="zh-TW" sz="1600" dirty="0">
                <a:solidFill>
                  <a:srgbClr val="00005F"/>
                </a:solidFill>
                <a:highlight>
                  <a:srgbClr val="F2F2E8"/>
                </a:highlight>
              </a:rPr>
              <a:t>,</a:t>
            </a:r>
            <a:endParaRPr lang="en-US" altLang="zh-TW" sz="1600" dirty="0">
              <a:solidFill>
                <a:srgbClr val="5F5F00"/>
              </a:solidFill>
              <a:highlight>
                <a:srgbClr val="F2F2E8"/>
              </a:highlight>
            </a:endParaRPr>
          </a:p>
          <a:p>
            <a:pPr marL="0" indent="0">
              <a:buNone/>
            </a:pPr>
            <a:r>
              <a:rPr lang="en-US" altLang="zh-TW" sz="1600" dirty="0">
                <a:solidFill>
                  <a:srgbClr val="005F5F"/>
                </a:solidFill>
                <a:highlight>
                  <a:srgbClr val="F2F2E8"/>
                </a:highlight>
              </a:rPr>
              <a:t>'SearchDate'</a:t>
            </a:r>
            <a:r>
              <a:rPr lang="en-US" altLang="zh-TW" sz="1600" dirty="0">
                <a:solidFill>
                  <a:srgbClr val="00005F"/>
                </a:solidFill>
                <a:highlight>
                  <a:srgbClr val="F2F2E8"/>
                </a:highlight>
              </a:rPr>
              <a:t>:</a:t>
            </a:r>
            <a:r>
              <a:rPr lang="en-US" altLang="zh-TW" sz="1600" dirty="0">
                <a:solidFill>
                  <a:srgbClr val="005F5F"/>
                </a:solidFill>
                <a:highlight>
                  <a:srgbClr val="F2F2E8"/>
                </a:highlight>
              </a:rPr>
              <a:t>'2014/06/18'</a:t>
            </a:r>
            <a:r>
              <a:rPr lang="en-US" altLang="zh-TW" sz="1600" dirty="0">
                <a:solidFill>
                  <a:srgbClr val="00005F"/>
                </a:solidFill>
                <a:highlight>
                  <a:srgbClr val="F2F2E8"/>
                </a:highlight>
              </a:rPr>
              <a:t>,</a:t>
            </a:r>
            <a:endParaRPr lang="en-US" altLang="zh-TW" sz="1600" dirty="0">
              <a:solidFill>
                <a:srgbClr val="5F5F00"/>
              </a:solidFill>
              <a:highlight>
                <a:srgbClr val="F2F2E8"/>
              </a:highlight>
            </a:endParaRPr>
          </a:p>
          <a:p>
            <a:pPr marL="0" indent="0">
              <a:buNone/>
            </a:pPr>
            <a:r>
              <a:rPr lang="en-US" altLang="zh-TW" sz="1600" dirty="0">
                <a:solidFill>
                  <a:srgbClr val="005F5F"/>
                </a:solidFill>
                <a:highlight>
                  <a:srgbClr val="F2F2E8"/>
                </a:highlight>
              </a:rPr>
              <a:t>'SearchTime'</a:t>
            </a:r>
            <a:r>
              <a:rPr lang="en-US" altLang="zh-TW" sz="1600" dirty="0">
                <a:solidFill>
                  <a:srgbClr val="00005F"/>
                </a:solidFill>
                <a:highlight>
                  <a:srgbClr val="F2F2E8"/>
                </a:highlight>
              </a:rPr>
              <a:t>:</a:t>
            </a:r>
            <a:r>
              <a:rPr lang="en-US" altLang="zh-TW" sz="1600" dirty="0">
                <a:solidFill>
                  <a:srgbClr val="005F5F"/>
                </a:solidFill>
                <a:highlight>
                  <a:srgbClr val="F2F2E8"/>
                </a:highlight>
              </a:rPr>
              <a:t>'16:30'</a:t>
            </a:r>
            <a:r>
              <a:rPr lang="en-US" altLang="zh-TW" sz="1600" dirty="0">
                <a:solidFill>
                  <a:srgbClr val="00005F"/>
                </a:solidFill>
                <a:highlight>
                  <a:srgbClr val="F2F2E8"/>
                </a:highlight>
              </a:rPr>
              <a:t>,</a:t>
            </a:r>
            <a:endParaRPr lang="en-US" altLang="zh-TW" sz="1600" dirty="0">
              <a:solidFill>
                <a:srgbClr val="5F5F00"/>
              </a:solidFill>
              <a:highlight>
                <a:srgbClr val="F2F2E8"/>
              </a:highlight>
            </a:endParaRPr>
          </a:p>
          <a:p>
            <a:pPr marL="0" indent="0">
              <a:buNone/>
            </a:pPr>
            <a:r>
              <a:rPr lang="en-US" altLang="zh-TW" sz="1600" dirty="0">
                <a:solidFill>
                  <a:srgbClr val="005F5F"/>
                </a:solidFill>
                <a:highlight>
                  <a:srgbClr val="F2F2E8"/>
                </a:highlight>
              </a:rPr>
              <a:t>'</a:t>
            </a:r>
            <a:r>
              <a:rPr lang="en-US" altLang="zh-TW" sz="1600" dirty="0" err="1">
                <a:solidFill>
                  <a:srgbClr val="005F5F"/>
                </a:solidFill>
                <a:highlight>
                  <a:srgbClr val="F2F2E8"/>
                </a:highlight>
              </a:rPr>
              <a:t>SearchWay</a:t>
            </a:r>
            <a:r>
              <a:rPr lang="en-US" altLang="zh-TW" sz="1600" dirty="0">
                <a:solidFill>
                  <a:srgbClr val="005F5F"/>
                </a:solidFill>
                <a:highlight>
                  <a:srgbClr val="F2F2E8"/>
                </a:highlight>
              </a:rPr>
              <a:t>'</a:t>
            </a:r>
            <a:r>
              <a:rPr lang="en-US" altLang="zh-TW" sz="1600" dirty="0">
                <a:solidFill>
                  <a:srgbClr val="00005F"/>
                </a:solidFill>
                <a:highlight>
                  <a:srgbClr val="F2F2E8"/>
                </a:highlight>
              </a:rPr>
              <a:t>:</a:t>
            </a:r>
            <a:r>
              <a:rPr lang="en-US" altLang="zh-TW" sz="1600" dirty="0">
                <a:solidFill>
                  <a:srgbClr val="005F5F"/>
                </a:solidFill>
                <a:highlight>
                  <a:srgbClr val="F2F2E8"/>
                </a:highlight>
              </a:rPr>
              <a:t>'</a:t>
            </a:r>
            <a:r>
              <a:rPr lang="en-US" altLang="zh-TW" sz="1600" dirty="0" err="1">
                <a:solidFill>
                  <a:srgbClr val="005F5F"/>
                </a:solidFill>
                <a:highlight>
                  <a:srgbClr val="F2F2E8"/>
                </a:highlight>
              </a:rPr>
              <a:t>DepartureInMandarin</a:t>
            </a:r>
            <a:r>
              <a:rPr lang="en-US" altLang="zh-TW" sz="1600" dirty="0">
                <a:solidFill>
                  <a:srgbClr val="005F5F"/>
                </a:solidFill>
                <a:highlight>
                  <a:srgbClr val="F2F2E8"/>
                </a:highlight>
              </a:rPr>
              <a:t>'</a:t>
            </a:r>
            <a:endParaRPr lang="en-US" altLang="zh-TW" sz="1600" dirty="0">
              <a:solidFill>
                <a:srgbClr val="5F5F00"/>
              </a:solidFill>
              <a:highlight>
                <a:srgbClr val="F2F2E8"/>
              </a:highlight>
            </a:endParaRPr>
          </a:p>
          <a:p>
            <a:pPr marL="0" indent="0">
              <a:buNone/>
            </a:pPr>
            <a:r>
              <a:rPr lang="en-US" altLang="zh-TW" sz="1600" dirty="0">
                <a:solidFill>
                  <a:srgbClr val="00005F"/>
                </a:solidFill>
                <a:highlight>
                  <a:srgbClr val="F2F2E8"/>
                </a:highlight>
              </a:rPr>
              <a:t>}</a:t>
            </a:r>
            <a:endParaRPr lang="zh-TW" altLang="en-US" sz="1600" dirty="0">
              <a:solidFill>
                <a:srgbClr val="5F5F00"/>
              </a:solidFill>
              <a:highlight>
                <a:srgbClr val="F2F2E8"/>
              </a:highlight>
            </a:endParaRPr>
          </a:p>
          <a:p>
            <a:pPr marL="0" indent="0">
              <a:buNone/>
            </a:pPr>
            <a:r>
              <a:rPr lang="pt-BR" altLang="zh-TW" sz="1600" dirty="0">
                <a:solidFill>
                  <a:srgbClr val="000087"/>
                </a:solidFill>
                <a:highlight>
                  <a:srgbClr val="F2F2E8"/>
                </a:highlight>
              </a:rPr>
              <a:t>res</a:t>
            </a:r>
            <a:r>
              <a:rPr lang="pt-BR" altLang="zh-TW" sz="16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pt-BR" altLang="zh-TW" sz="1600" dirty="0">
                <a:solidFill>
                  <a:srgbClr val="00005F"/>
                </a:solidFill>
                <a:highlight>
                  <a:srgbClr val="F2F2E8"/>
                </a:highlight>
              </a:rPr>
              <a:t>=</a:t>
            </a:r>
            <a:r>
              <a:rPr lang="pt-BR" altLang="zh-TW" sz="16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pt-BR" altLang="zh-TW" sz="1600" dirty="0">
                <a:solidFill>
                  <a:srgbClr val="000087"/>
                </a:solidFill>
                <a:highlight>
                  <a:srgbClr val="F2F2E8"/>
                </a:highlight>
              </a:rPr>
              <a:t>requests</a:t>
            </a:r>
            <a:r>
              <a:rPr lang="pt-BR" altLang="zh-TW" sz="1600" dirty="0">
                <a:solidFill>
                  <a:srgbClr val="00005F"/>
                </a:solidFill>
                <a:highlight>
                  <a:srgbClr val="F2F2E8"/>
                </a:highlight>
              </a:rPr>
              <a:t>.</a:t>
            </a:r>
            <a:r>
              <a:rPr lang="pt-BR" altLang="zh-TW" sz="1600" dirty="0">
                <a:solidFill>
                  <a:srgbClr val="000087"/>
                </a:solidFill>
                <a:highlight>
                  <a:srgbClr val="F2F2E8"/>
                </a:highlight>
              </a:rPr>
              <a:t>post</a:t>
            </a:r>
            <a:r>
              <a:rPr lang="pt-BR" altLang="zh-TW" sz="1600" dirty="0">
                <a:solidFill>
                  <a:srgbClr val="00005F"/>
                </a:solidFill>
                <a:highlight>
                  <a:srgbClr val="F2F2E8"/>
                </a:highlight>
              </a:rPr>
              <a:t>(</a:t>
            </a:r>
            <a:r>
              <a:rPr lang="pt-BR" altLang="zh-TW" sz="1600" dirty="0">
                <a:solidFill>
                  <a:srgbClr val="005F5F"/>
                </a:solidFill>
                <a:highlight>
                  <a:srgbClr val="F2F2E8"/>
                </a:highlight>
              </a:rPr>
              <a:t>'http://www.thsrc.com.tw/tw/TimeTable/SearchResult'</a:t>
            </a:r>
            <a:r>
              <a:rPr lang="pt-BR" altLang="zh-TW" sz="1600" dirty="0">
                <a:solidFill>
                  <a:srgbClr val="00005F"/>
                </a:solidFill>
                <a:highlight>
                  <a:srgbClr val="F2F2E8"/>
                </a:highlight>
              </a:rPr>
              <a:t>,</a:t>
            </a:r>
            <a:r>
              <a:rPr lang="pt-BR" altLang="zh-TW" sz="16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pt-BR" altLang="zh-TW" sz="1600" dirty="0">
                <a:solidFill>
                  <a:srgbClr val="000087"/>
                </a:solidFill>
                <a:highlight>
                  <a:srgbClr val="F2F2E8"/>
                </a:highlight>
              </a:rPr>
              <a:t>data</a:t>
            </a:r>
            <a:r>
              <a:rPr lang="pt-BR" altLang="zh-TW" sz="1600" dirty="0">
                <a:solidFill>
                  <a:srgbClr val="00005F"/>
                </a:solidFill>
                <a:highlight>
                  <a:srgbClr val="F2F2E8"/>
                </a:highlight>
              </a:rPr>
              <a:t>=</a:t>
            </a:r>
            <a:r>
              <a:rPr lang="pt-BR" altLang="zh-TW" sz="1600" dirty="0">
                <a:solidFill>
                  <a:srgbClr val="000087"/>
                </a:solidFill>
                <a:highlight>
                  <a:srgbClr val="F2F2E8"/>
                </a:highlight>
              </a:rPr>
              <a:t>payload</a:t>
            </a:r>
            <a:r>
              <a:rPr lang="pt-BR" altLang="zh-TW" sz="1600" dirty="0">
                <a:solidFill>
                  <a:srgbClr val="00005F"/>
                </a:solidFill>
                <a:highlight>
                  <a:srgbClr val="F2F2E8"/>
                </a:highlight>
              </a:rPr>
              <a:t>)</a:t>
            </a:r>
            <a:endParaRPr lang="pt-BR" altLang="zh-TW" sz="1600" dirty="0">
              <a:solidFill>
                <a:srgbClr val="5F5F00"/>
              </a:solidFill>
              <a:highlight>
                <a:srgbClr val="F2F2E8"/>
              </a:highlight>
            </a:endParaRPr>
          </a:p>
          <a:p>
            <a:pPr marL="0" indent="0">
              <a:buNone/>
            </a:pPr>
            <a:r>
              <a:rPr lang="en-US" altLang="zh-TW" sz="1600" dirty="0">
                <a:solidFill>
                  <a:srgbClr val="000087"/>
                </a:solidFill>
                <a:highlight>
                  <a:srgbClr val="F2F2E8"/>
                </a:highlight>
              </a:rPr>
              <a:t>soup</a:t>
            </a:r>
            <a:r>
              <a:rPr lang="en-US" altLang="zh-TW" sz="16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1600" dirty="0">
                <a:solidFill>
                  <a:srgbClr val="00005F"/>
                </a:solidFill>
                <a:highlight>
                  <a:srgbClr val="F2F2E8"/>
                </a:highlight>
              </a:rPr>
              <a:t>=</a:t>
            </a:r>
            <a:r>
              <a:rPr lang="en-US" altLang="zh-TW" sz="16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1600" dirty="0" err="1">
                <a:solidFill>
                  <a:srgbClr val="000087"/>
                </a:solidFill>
                <a:highlight>
                  <a:srgbClr val="F2F2E8"/>
                </a:highlight>
              </a:rPr>
              <a:t>BeautifulSoup</a:t>
            </a:r>
            <a:r>
              <a:rPr lang="en-US" altLang="zh-TW" sz="1600" dirty="0">
                <a:solidFill>
                  <a:srgbClr val="00005F"/>
                </a:solidFill>
                <a:highlight>
                  <a:srgbClr val="F2F2E8"/>
                </a:highlight>
              </a:rPr>
              <a:t>(</a:t>
            </a:r>
            <a:r>
              <a:rPr lang="en-US" altLang="zh-TW" sz="1600" dirty="0" err="1">
                <a:solidFill>
                  <a:srgbClr val="000087"/>
                </a:solidFill>
                <a:highlight>
                  <a:srgbClr val="F2F2E8"/>
                </a:highlight>
              </a:rPr>
              <a:t>res</a:t>
            </a:r>
            <a:r>
              <a:rPr lang="en-US" altLang="zh-TW" sz="1600" dirty="0" err="1">
                <a:solidFill>
                  <a:srgbClr val="00005F"/>
                </a:solidFill>
                <a:highlight>
                  <a:srgbClr val="F2F2E8"/>
                </a:highlight>
              </a:rPr>
              <a:t>.</a:t>
            </a:r>
            <a:r>
              <a:rPr lang="en-US" altLang="zh-TW" sz="1600" dirty="0" err="1">
                <a:solidFill>
                  <a:srgbClr val="000087"/>
                </a:solidFill>
                <a:highlight>
                  <a:srgbClr val="F2F2E8"/>
                </a:highlight>
              </a:rPr>
              <a:t>text</a:t>
            </a:r>
            <a:r>
              <a:rPr lang="en-US" altLang="zh-TW" sz="1600" dirty="0">
                <a:solidFill>
                  <a:srgbClr val="00005F"/>
                </a:solidFill>
                <a:highlight>
                  <a:srgbClr val="F2F2E8"/>
                </a:highlight>
              </a:rPr>
              <a:t>)</a:t>
            </a:r>
            <a:endParaRPr lang="en-US" altLang="zh-TW" sz="1600" dirty="0">
              <a:solidFill>
                <a:srgbClr val="5F5F00"/>
              </a:solidFill>
              <a:highlight>
                <a:srgbClr val="F2F2E8"/>
              </a:highlight>
            </a:endParaRPr>
          </a:p>
          <a:p>
            <a:pPr marL="0" indent="0">
              <a:buNone/>
            </a:pPr>
            <a:r>
              <a:rPr lang="en-US" altLang="zh-TW" sz="1600" dirty="0">
                <a:solidFill>
                  <a:srgbClr val="000087"/>
                </a:solidFill>
                <a:highlight>
                  <a:srgbClr val="F2F2E8"/>
                </a:highlight>
              </a:rPr>
              <a:t>sec</a:t>
            </a:r>
            <a:r>
              <a:rPr lang="en-US" altLang="zh-TW" sz="16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1600" dirty="0">
                <a:solidFill>
                  <a:srgbClr val="00005F"/>
                </a:solidFill>
                <a:highlight>
                  <a:srgbClr val="F2F2E8"/>
                </a:highlight>
              </a:rPr>
              <a:t>=</a:t>
            </a:r>
            <a:r>
              <a:rPr lang="en-US" altLang="zh-TW" sz="16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1600" dirty="0" err="1">
                <a:solidFill>
                  <a:srgbClr val="000087"/>
                </a:solidFill>
                <a:highlight>
                  <a:srgbClr val="F2F2E8"/>
                </a:highlight>
              </a:rPr>
              <a:t>soup</a:t>
            </a:r>
            <a:r>
              <a:rPr lang="en-US" altLang="zh-TW" sz="1600" dirty="0" err="1">
                <a:solidFill>
                  <a:srgbClr val="00005F"/>
                </a:solidFill>
                <a:highlight>
                  <a:srgbClr val="F2F2E8"/>
                </a:highlight>
              </a:rPr>
              <a:t>.</a:t>
            </a:r>
            <a:r>
              <a:rPr lang="en-US" altLang="zh-TW" sz="1600" dirty="0" err="1">
                <a:solidFill>
                  <a:srgbClr val="000087"/>
                </a:solidFill>
                <a:highlight>
                  <a:srgbClr val="F2F2E8"/>
                </a:highlight>
              </a:rPr>
              <a:t>find</a:t>
            </a:r>
            <a:r>
              <a:rPr lang="en-US" altLang="zh-TW" sz="1600" dirty="0">
                <a:solidFill>
                  <a:srgbClr val="00005F"/>
                </a:solidFill>
                <a:highlight>
                  <a:srgbClr val="F2F2E8"/>
                </a:highlight>
              </a:rPr>
              <a:t>(</a:t>
            </a:r>
            <a:r>
              <a:rPr lang="en-US" altLang="zh-TW" sz="1600" dirty="0">
                <a:solidFill>
                  <a:srgbClr val="005F5F"/>
                </a:solidFill>
                <a:highlight>
                  <a:srgbClr val="F2F2E8"/>
                </a:highlight>
              </a:rPr>
              <a:t>'section'</a:t>
            </a:r>
            <a:r>
              <a:rPr lang="en-US" altLang="zh-TW" sz="1600" dirty="0">
                <a:solidFill>
                  <a:srgbClr val="00005F"/>
                </a:solidFill>
                <a:highlight>
                  <a:srgbClr val="F2F2E8"/>
                </a:highlight>
              </a:rPr>
              <a:t>,</a:t>
            </a:r>
            <a:r>
              <a:rPr lang="en-US" altLang="zh-TW" sz="16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1600" dirty="0">
                <a:solidFill>
                  <a:srgbClr val="00005F"/>
                </a:solidFill>
                <a:highlight>
                  <a:srgbClr val="F2F2E8"/>
                </a:highlight>
              </a:rPr>
              <a:t>{</a:t>
            </a:r>
            <a:r>
              <a:rPr lang="en-US" altLang="zh-TW" sz="1600" dirty="0">
                <a:solidFill>
                  <a:srgbClr val="005F5F"/>
                </a:solidFill>
                <a:highlight>
                  <a:srgbClr val="F2F2E8"/>
                </a:highlight>
              </a:rPr>
              <a:t>'class'</a:t>
            </a:r>
            <a:r>
              <a:rPr lang="en-US" altLang="zh-TW" sz="1600" dirty="0">
                <a:solidFill>
                  <a:srgbClr val="00005F"/>
                </a:solidFill>
                <a:highlight>
                  <a:srgbClr val="F2F2E8"/>
                </a:highlight>
              </a:rPr>
              <a:t>:</a:t>
            </a:r>
            <a:r>
              <a:rPr lang="en-US" altLang="zh-TW" sz="1600" dirty="0">
                <a:solidFill>
                  <a:srgbClr val="005F5F"/>
                </a:solidFill>
                <a:highlight>
                  <a:srgbClr val="F2F2E8"/>
                </a:highlight>
              </a:rPr>
              <a:t>'</a:t>
            </a:r>
            <a:r>
              <a:rPr lang="en-US" altLang="zh-TW" sz="1600" dirty="0" err="1">
                <a:solidFill>
                  <a:srgbClr val="005F5F"/>
                </a:solidFill>
                <a:highlight>
                  <a:srgbClr val="F2F2E8"/>
                </a:highlight>
              </a:rPr>
              <a:t>result_table</a:t>
            </a:r>
            <a:r>
              <a:rPr lang="en-US" altLang="zh-TW" sz="1600" dirty="0">
                <a:solidFill>
                  <a:srgbClr val="005F5F"/>
                </a:solidFill>
                <a:highlight>
                  <a:srgbClr val="F2F2E8"/>
                </a:highlight>
              </a:rPr>
              <a:t>'</a:t>
            </a:r>
            <a:r>
              <a:rPr lang="en-US" altLang="zh-TW" sz="1600" dirty="0">
                <a:solidFill>
                  <a:srgbClr val="00005F"/>
                </a:solidFill>
                <a:highlight>
                  <a:srgbClr val="F2F2E8"/>
                </a:highlight>
              </a:rPr>
              <a:t>})</a:t>
            </a:r>
            <a:r>
              <a:rPr lang="en-US" altLang="zh-TW" sz="16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</a:p>
          <a:p>
            <a:pPr marL="0" indent="0">
              <a:buNone/>
            </a:pPr>
            <a:r>
              <a:rPr lang="en-US" altLang="zh-TW" sz="1600" dirty="0">
                <a:solidFill>
                  <a:srgbClr val="87005F"/>
                </a:solidFill>
                <a:highlight>
                  <a:srgbClr val="F2F2E8"/>
                </a:highlight>
              </a:rPr>
              <a:t>print</a:t>
            </a:r>
            <a:r>
              <a:rPr lang="en-US" altLang="zh-TW" sz="16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1600" dirty="0">
                <a:solidFill>
                  <a:srgbClr val="000087"/>
                </a:solidFill>
                <a:highlight>
                  <a:srgbClr val="F2F2E8"/>
                </a:highlight>
              </a:rPr>
              <a:t>sec</a:t>
            </a:r>
            <a:endParaRPr lang="zh-TW" altLang="en-US" sz="1600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少掉了什麼</a:t>
            </a:r>
            <a:r>
              <a:rPr lang="en-US" altLang="zh-TW" dirty="0" smtClean="0"/>
              <a:t>?</a:t>
            </a:r>
            <a:r>
              <a:rPr lang="zh-TW" altLang="en-US" dirty="0" smtClean="0"/>
              <a:t> </a:t>
            </a:r>
            <a:r>
              <a:rPr lang="zh-TW" altLang="en-US" dirty="0"/>
              <a:t>怎麼</a:t>
            </a:r>
            <a:r>
              <a:rPr lang="zh-TW" altLang="en-US" dirty="0" smtClean="0"/>
              <a:t>補</a:t>
            </a:r>
            <a:r>
              <a:rPr lang="en-US" altLang="zh-TW" dirty="0" smtClean="0"/>
              <a:t>?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87709499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4525963"/>
          </a:xfrm>
        </p:spPr>
        <p:txBody>
          <a:bodyPr/>
          <a:lstStyle/>
          <a:p>
            <a:r>
              <a:rPr lang="zh-TW" altLang="en-US" dirty="0" smtClean="0"/>
              <a:t>將網頁讀進</a:t>
            </a:r>
            <a:r>
              <a:rPr lang="en-US" altLang="zh-TW" dirty="0" err="1" smtClean="0"/>
              <a:t>BeautifulSoup</a:t>
            </a:r>
            <a:r>
              <a:rPr lang="zh-TW" altLang="en-US" dirty="0" smtClean="0"/>
              <a:t> 中</a:t>
            </a:r>
            <a:endParaRPr lang="en-US" altLang="zh-TW" dirty="0" smtClean="0"/>
          </a:p>
          <a:p>
            <a:pPr marL="0" indent="0">
              <a:buNone/>
            </a:pPr>
            <a:r>
              <a:rPr lang="en-US" altLang="zh-TW" sz="1800" dirty="0" smtClean="0">
                <a:solidFill>
                  <a:srgbClr val="87005F"/>
                </a:solidFill>
                <a:highlight>
                  <a:srgbClr val="F2F2E8"/>
                </a:highlight>
              </a:rPr>
              <a:t>from bs4</a:t>
            </a:r>
            <a:r>
              <a:rPr lang="en-US" altLang="zh-TW" sz="1800" dirty="0" smtClean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1800" dirty="0">
                <a:solidFill>
                  <a:srgbClr val="87005F"/>
                </a:solidFill>
                <a:highlight>
                  <a:srgbClr val="F2F2E8"/>
                </a:highlight>
              </a:rPr>
              <a:t>import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1800" dirty="0" err="1">
                <a:solidFill>
                  <a:srgbClr val="000087"/>
                </a:solidFill>
                <a:highlight>
                  <a:srgbClr val="F2F2E8"/>
                </a:highlight>
              </a:rPr>
              <a:t>BeautifulSoup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</a:p>
          <a:p>
            <a:pPr marL="0" indent="0">
              <a:buNone/>
            </a:pPr>
            <a:r>
              <a:rPr lang="en-US" altLang="zh-TW" sz="1800" dirty="0" err="1">
                <a:solidFill>
                  <a:srgbClr val="000087"/>
                </a:solidFill>
                <a:highlight>
                  <a:srgbClr val="F2F2E8"/>
                </a:highlight>
              </a:rPr>
              <a:t>html_sample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2F2E8"/>
                </a:highlight>
              </a:rPr>
              <a:t>=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1800" dirty="0">
                <a:solidFill>
                  <a:srgbClr val="005F5F"/>
                </a:solidFill>
                <a:highlight>
                  <a:srgbClr val="F2F2E8"/>
                </a:highlight>
              </a:rPr>
              <a:t>' \</a:t>
            </a:r>
          </a:p>
          <a:p>
            <a:pPr marL="0" indent="0">
              <a:buNone/>
            </a:pPr>
            <a:r>
              <a:rPr lang="en-US" altLang="zh-TW" sz="1800" dirty="0">
                <a:solidFill>
                  <a:srgbClr val="005F5F"/>
                </a:solidFill>
                <a:highlight>
                  <a:srgbClr val="F2F2E8"/>
                </a:highlight>
              </a:rPr>
              <a:t>&lt;html&gt; \</a:t>
            </a:r>
          </a:p>
          <a:p>
            <a:pPr marL="0" indent="0">
              <a:buNone/>
            </a:pPr>
            <a:r>
              <a:rPr lang="en-US" altLang="zh-TW" sz="1800" dirty="0">
                <a:solidFill>
                  <a:srgbClr val="005F5F"/>
                </a:solidFill>
                <a:highlight>
                  <a:srgbClr val="F2F2E8"/>
                </a:highlight>
              </a:rPr>
              <a:t> &lt;body&gt; \</a:t>
            </a:r>
          </a:p>
          <a:p>
            <a:pPr marL="0" indent="0">
              <a:buNone/>
            </a:pPr>
            <a:r>
              <a:rPr lang="en-US" altLang="zh-TW" sz="1800" dirty="0">
                <a:solidFill>
                  <a:srgbClr val="005F5F"/>
                </a:solidFill>
                <a:highlight>
                  <a:srgbClr val="F2F2E8"/>
                </a:highlight>
              </a:rPr>
              <a:t> &lt;h1 id="title"&gt;Hello World&lt;/h1&gt; \</a:t>
            </a:r>
          </a:p>
          <a:p>
            <a:pPr marL="0" indent="0">
              <a:buNone/>
            </a:pPr>
            <a:r>
              <a:rPr lang="en-US" altLang="zh-TW" sz="1800" dirty="0">
                <a:solidFill>
                  <a:srgbClr val="005F5F"/>
                </a:solidFill>
                <a:highlight>
                  <a:srgbClr val="F2F2E8"/>
                </a:highlight>
              </a:rPr>
              <a:t> &lt;a </a:t>
            </a:r>
            <a:r>
              <a:rPr lang="en-US" altLang="zh-TW" sz="1800" dirty="0" err="1">
                <a:solidFill>
                  <a:srgbClr val="005F5F"/>
                </a:solidFill>
                <a:highlight>
                  <a:srgbClr val="F2F2E8"/>
                </a:highlight>
              </a:rPr>
              <a:t>href</a:t>
            </a:r>
            <a:r>
              <a:rPr lang="en-US" altLang="zh-TW" sz="1800" dirty="0">
                <a:solidFill>
                  <a:srgbClr val="005F5F"/>
                </a:solidFill>
                <a:highlight>
                  <a:srgbClr val="F2F2E8"/>
                </a:highlight>
              </a:rPr>
              <a:t>="#" class="link"&gt;This is link1&lt;/a&gt; \</a:t>
            </a:r>
          </a:p>
          <a:p>
            <a:pPr marL="0" indent="0">
              <a:buNone/>
            </a:pPr>
            <a:r>
              <a:rPr lang="en-US" altLang="zh-TW" sz="1800" dirty="0">
                <a:solidFill>
                  <a:srgbClr val="005F5F"/>
                </a:solidFill>
                <a:highlight>
                  <a:srgbClr val="F2F2E8"/>
                </a:highlight>
              </a:rPr>
              <a:t> &lt;a </a:t>
            </a:r>
            <a:r>
              <a:rPr lang="en-US" altLang="zh-TW" sz="1800" dirty="0" err="1">
                <a:solidFill>
                  <a:srgbClr val="005F5F"/>
                </a:solidFill>
                <a:highlight>
                  <a:srgbClr val="F2F2E8"/>
                </a:highlight>
              </a:rPr>
              <a:t>href</a:t>
            </a:r>
            <a:r>
              <a:rPr lang="en-US" altLang="zh-TW" sz="1800" dirty="0">
                <a:solidFill>
                  <a:srgbClr val="005F5F"/>
                </a:solidFill>
                <a:highlight>
                  <a:srgbClr val="F2F2E8"/>
                </a:highlight>
              </a:rPr>
              <a:t>="# link2" class="link"&gt;This is link2&lt;/a&gt; \</a:t>
            </a:r>
          </a:p>
          <a:p>
            <a:pPr marL="0" indent="0">
              <a:buNone/>
            </a:pPr>
            <a:r>
              <a:rPr lang="en-US" altLang="zh-TW" sz="1800" dirty="0">
                <a:solidFill>
                  <a:srgbClr val="005F5F"/>
                </a:solidFill>
                <a:highlight>
                  <a:srgbClr val="F2F2E8"/>
                </a:highlight>
              </a:rPr>
              <a:t> &lt;/body&gt; \</a:t>
            </a:r>
          </a:p>
          <a:p>
            <a:pPr marL="0" indent="0">
              <a:buNone/>
            </a:pPr>
            <a:r>
              <a:rPr lang="en-US" altLang="zh-TW" sz="1800" dirty="0">
                <a:solidFill>
                  <a:srgbClr val="005F5F"/>
                </a:solidFill>
                <a:highlight>
                  <a:srgbClr val="F2F2E8"/>
                </a:highlight>
              </a:rPr>
              <a:t> &lt;/html&gt;'</a:t>
            </a:r>
            <a:endParaRPr lang="en-US" altLang="zh-TW" sz="1800" dirty="0">
              <a:solidFill>
                <a:srgbClr val="5F5F00"/>
              </a:solidFill>
              <a:highlight>
                <a:srgbClr val="F2F2E8"/>
              </a:highlight>
            </a:endParaRPr>
          </a:p>
          <a:p>
            <a:pPr marL="0" indent="0">
              <a:buNone/>
            </a:pPr>
            <a:endParaRPr lang="zh-TW" altLang="en-US" sz="1800" dirty="0">
              <a:solidFill>
                <a:srgbClr val="5F5F00"/>
              </a:solidFill>
              <a:highlight>
                <a:srgbClr val="F2F2E8"/>
              </a:highlight>
            </a:endParaRPr>
          </a:p>
          <a:p>
            <a:pPr marL="0" indent="0">
              <a:buNone/>
            </a:pPr>
            <a:r>
              <a:rPr lang="en-US" altLang="zh-TW" sz="1800" dirty="0">
                <a:solidFill>
                  <a:srgbClr val="000087"/>
                </a:solidFill>
                <a:highlight>
                  <a:srgbClr val="F2F2E8"/>
                </a:highlight>
              </a:rPr>
              <a:t>soup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2F2E8"/>
                </a:highlight>
              </a:rPr>
              <a:t>=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1800" dirty="0" err="1">
                <a:solidFill>
                  <a:srgbClr val="000087"/>
                </a:solidFill>
                <a:highlight>
                  <a:srgbClr val="F2F2E8"/>
                </a:highlight>
              </a:rPr>
              <a:t>BeautifulSoup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2F2E8"/>
                </a:highlight>
              </a:rPr>
              <a:t>(</a:t>
            </a:r>
            <a:r>
              <a:rPr lang="en-US" altLang="zh-TW" sz="1800" dirty="0" err="1">
                <a:solidFill>
                  <a:srgbClr val="000087"/>
                </a:solidFill>
                <a:highlight>
                  <a:srgbClr val="F2F2E8"/>
                </a:highlight>
              </a:rPr>
              <a:t>html_sample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2F2E8"/>
                </a:highlight>
              </a:rPr>
              <a:t>)</a:t>
            </a:r>
            <a:endParaRPr lang="en-US" altLang="zh-TW" sz="1800" dirty="0">
              <a:solidFill>
                <a:srgbClr val="5F5F00"/>
              </a:solidFill>
              <a:highlight>
                <a:srgbClr val="F2F2E8"/>
              </a:highlight>
            </a:endParaRPr>
          </a:p>
          <a:p>
            <a:pPr marL="0" indent="0">
              <a:buNone/>
            </a:pPr>
            <a:r>
              <a:rPr lang="en-US" altLang="zh-TW" sz="1800" dirty="0">
                <a:solidFill>
                  <a:srgbClr val="87005F"/>
                </a:solidFill>
                <a:highlight>
                  <a:srgbClr val="F2F2E8"/>
                </a:highlight>
              </a:rPr>
              <a:t>print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1800" dirty="0" err="1">
                <a:solidFill>
                  <a:srgbClr val="000087"/>
                </a:solidFill>
                <a:highlight>
                  <a:srgbClr val="F2F2E8"/>
                </a:highlight>
              </a:rPr>
              <a:t>soup</a:t>
            </a:r>
            <a:r>
              <a:rPr lang="en-US" altLang="zh-TW" sz="1800" dirty="0" err="1">
                <a:solidFill>
                  <a:srgbClr val="00005F"/>
                </a:solidFill>
                <a:highlight>
                  <a:srgbClr val="F2F2E8"/>
                </a:highlight>
              </a:rPr>
              <a:t>.</a:t>
            </a:r>
            <a:r>
              <a:rPr lang="en-US" altLang="zh-TW" sz="1800" dirty="0" err="1">
                <a:solidFill>
                  <a:srgbClr val="000087"/>
                </a:solidFill>
                <a:highlight>
                  <a:srgbClr val="F2F2E8"/>
                </a:highlight>
              </a:rPr>
              <a:t>text</a:t>
            </a:r>
            <a:endParaRPr lang="zh-TW" altLang="en-US" sz="1800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BeautifulSoup</a:t>
            </a:r>
            <a:r>
              <a:rPr lang="en-US" altLang="zh-TW" dirty="0"/>
              <a:t> </a:t>
            </a:r>
            <a:r>
              <a:rPr lang="zh-TW" altLang="en-US" dirty="0"/>
              <a:t>範例</a:t>
            </a:r>
          </a:p>
        </p:txBody>
      </p:sp>
    </p:spTree>
    <p:extLst>
      <p:ext uri="{BB962C8B-B14F-4D97-AF65-F5344CB8AC3E}">
        <p14:creationId xmlns:p14="http://schemas.microsoft.com/office/powerpoint/2010/main" val="494895798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整理持有股資訊</a:t>
            </a:r>
            <a:endParaRPr lang="zh-TW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667080"/>
            <a:ext cx="8280920" cy="40645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75426015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定位持有股的位置</a:t>
            </a:r>
            <a:endParaRPr lang="zh-TW" alt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628800"/>
            <a:ext cx="8194551" cy="40461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82153062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如何處理 </a:t>
            </a:r>
            <a:r>
              <a:rPr lang="zh-TW" altLang="en-US" dirty="0" smtClean="0"/>
              <a:t>△</a:t>
            </a:r>
            <a:r>
              <a:rPr lang="en-US" altLang="zh-TW" dirty="0" smtClean="0"/>
              <a:t>?</a:t>
            </a:r>
          </a:p>
          <a:p>
            <a:endParaRPr lang="en-US" altLang="zh-TW" dirty="0"/>
          </a:p>
          <a:p>
            <a:r>
              <a:rPr lang="zh-TW" altLang="en-US" dirty="0" smtClean="0"/>
              <a:t>如何處理金額問題</a:t>
            </a:r>
            <a:r>
              <a:rPr lang="en-US" altLang="zh-TW" dirty="0" smtClean="0"/>
              <a:t>?</a:t>
            </a:r>
          </a:p>
          <a:p>
            <a:endParaRPr lang="en-US" altLang="zh-TW" dirty="0"/>
          </a:p>
          <a:p>
            <a:r>
              <a:rPr lang="zh-TW" altLang="en-US" dirty="0" smtClean="0"/>
              <a:t>如何找到持有股的</a:t>
            </a:r>
            <a:r>
              <a:rPr lang="en-US" altLang="zh-TW" dirty="0" smtClean="0"/>
              <a:t>table?</a:t>
            </a:r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問題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71348057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整理</a:t>
            </a:r>
            <a:r>
              <a:rPr lang="en-US" altLang="zh-TW" dirty="0" err="1" smtClean="0"/>
              <a:t>ptt</a:t>
            </a:r>
            <a:r>
              <a:rPr lang="en-US" altLang="zh-TW" dirty="0" smtClean="0"/>
              <a:t> </a:t>
            </a:r>
            <a:r>
              <a:rPr lang="zh-TW" altLang="en-US" dirty="0" smtClean="0"/>
              <a:t>資訊</a:t>
            </a:r>
            <a:endParaRPr lang="zh-TW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628800"/>
            <a:ext cx="8219177" cy="40216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97274557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定位</a:t>
            </a:r>
            <a:r>
              <a:rPr lang="en-US" altLang="zh-TW" dirty="0" err="1" smtClean="0"/>
              <a:t>ppt</a:t>
            </a:r>
            <a:r>
              <a:rPr lang="en-US" altLang="zh-TW" dirty="0" smtClean="0"/>
              <a:t> </a:t>
            </a:r>
            <a:r>
              <a:rPr lang="zh-TW" altLang="en-US" dirty="0" smtClean="0"/>
              <a:t>文章的資訊</a:t>
            </a:r>
            <a:endParaRPr lang="zh-TW" alt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89" y="1700809"/>
            <a:ext cx="8849040" cy="39423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87639536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任務完成</a:t>
            </a:r>
          </a:p>
        </p:txBody>
      </p:sp>
      <p:pic>
        <p:nvPicPr>
          <p:cNvPr id="4" name="Picture 2" descr="http://www.bubblews.com/assets/images/news/1012705535_139278260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1412776"/>
            <a:ext cx="5544616" cy="4404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4497966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標題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 smtClean="0">
                <a:latin typeface="Arial" charset="0"/>
                <a:cs typeface="Arial" charset="0"/>
              </a:rPr>
              <a:t>參考</a:t>
            </a:r>
            <a:r>
              <a:rPr lang="zh-TW" altLang="en-US" dirty="0">
                <a:latin typeface="Arial" charset="0"/>
                <a:cs typeface="Arial" charset="0"/>
              </a:rPr>
              <a:t>資料</a:t>
            </a:r>
            <a:endParaRPr lang="zh-TW" altLang="en-US" cap="none" dirty="0" smtClean="0">
              <a:latin typeface="Arial" charset="0"/>
              <a:cs typeface="Arial" charset="0"/>
            </a:endParaRPr>
          </a:p>
        </p:txBody>
      </p:sp>
      <p:sp>
        <p:nvSpPr>
          <p:cNvPr id="2" name="副標題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60712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Pythex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https://pythex.org/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84DDCC7-69F6-4715-AE46-389A75F9D0B4}" type="slidenum">
              <a:rPr lang="en-US" smtClean="0"/>
              <a:pPr>
                <a:defRPr/>
              </a:pPr>
              <a:t>247</a:t>
            </a:fld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388890"/>
            <a:ext cx="5716315" cy="3499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22484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Rubular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484784"/>
            <a:ext cx="8229600" cy="4525963"/>
          </a:xfrm>
        </p:spPr>
        <p:txBody>
          <a:bodyPr/>
          <a:lstStyle/>
          <a:p>
            <a:r>
              <a:rPr lang="en-US" altLang="zh-TW" dirty="0"/>
              <a:t>http://www.rubular.com/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84DDCC7-69F6-4715-AE46-389A75F9D0B4}" type="slidenum">
              <a:rPr lang="en-US" smtClean="0"/>
              <a:pPr>
                <a:defRPr/>
              </a:pPr>
              <a:t>248</a:t>
            </a:fld>
            <a:endParaRPr 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2083814"/>
            <a:ext cx="8028384" cy="3792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175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RegExr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484784"/>
            <a:ext cx="8229600" cy="4525963"/>
          </a:xfrm>
        </p:spPr>
        <p:txBody>
          <a:bodyPr/>
          <a:lstStyle/>
          <a:p>
            <a:r>
              <a:rPr lang="en-US" altLang="zh-TW" sz="2800" dirty="0"/>
              <a:t>http://www.regexr.com/</a:t>
            </a:r>
            <a:endParaRPr lang="zh-TW" altLang="en-US" sz="28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84DDCC7-69F6-4715-AE46-389A75F9D0B4}" type="slidenum">
              <a:rPr lang="en-US" smtClean="0"/>
              <a:pPr>
                <a:defRPr/>
              </a:pPr>
              <a:t>249</a:t>
            </a:fld>
            <a:endParaRPr 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2204864"/>
            <a:ext cx="7740352" cy="3640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96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使用</a:t>
            </a:r>
            <a:r>
              <a:rPr lang="en-US" altLang="zh-TW" dirty="0"/>
              <a:t>Find </a:t>
            </a:r>
            <a:r>
              <a:rPr lang="zh-TW" altLang="en-US" dirty="0" smtClean="0"/>
              <a:t>找出</a:t>
            </a:r>
            <a:r>
              <a:rPr lang="en-US" altLang="zh-TW" dirty="0" smtClean="0"/>
              <a:t>(</a:t>
            </a:r>
            <a:r>
              <a:rPr lang="zh-TW" altLang="en-US" dirty="0" smtClean="0"/>
              <a:t>第一個</a:t>
            </a:r>
            <a:r>
              <a:rPr lang="en-US" altLang="zh-TW" dirty="0" smtClean="0"/>
              <a:t>)</a:t>
            </a:r>
            <a:r>
              <a:rPr lang="zh-TW" altLang="en-US" dirty="0" smtClean="0"/>
              <a:t>含有</a:t>
            </a:r>
            <a:r>
              <a:rPr lang="en-US" altLang="zh-TW" dirty="0" smtClean="0"/>
              <a:t>a </a:t>
            </a:r>
            <a:r>
              <a:rPr lang="en-US" altLang="zh-TW" dirty="0"/>
              <a:t>tag </a:t>
            </a:r>
            <a:r>
              <a:rPr lang="zh-TW" altLang="en-US" dirty="0"/>
              <a:t>的元素</a:t>
            </a:r>
            <a:endParaRPr lang="en-US" altLang="zh-TW" dirty="0"/>
          </a:p>
          <a:p>
            <a:pPr marL="0" indent="0">
              <a:buNone/>
            </a:pPr>
            <a:endParaRPr lang="en-US" altLang="zh-TW" sz="1800" dirty="0">
              <a:solidFill>
                <a:srgbClr val="000087"/>
              </a:solidFill>
              <a:latin typeface="Consolas"/>
            </a:endParaRPr>
          </a:p>
          <a:p>
            <a:pPr marL="0" indent="0">
              <a:buNone/>
            </a:pPr>
            <a:r>
              <a:rPr lang="en-US" altLang="zh-TW" dirty="0" smtClean="0">
                <a:solidFill>
                  <a:srgbClr val="000087"/>
                </a:solidFill>
                <a:latin typeface="Consolas"/>
              </a:rPr>
              <a:t>soup</a:t>
            </a:r>
            <a:r>
              <a:rPr lang="en-US" altLang="zh-TW" dirty="0" smtClean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dirty="0">
                <a:solidFill>
                  <a:srgbClr val="00005F"/>
                </a:solidFill>
                <a:latin typeface="Consolas"/>
              </a:rPr>
              <a:t>=</a:t>
            </a:r>
            <a:r>
              <a:rPr lang="en-US" altLang="zh-TW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dirty="0" err="1">
                <a:solidFill>
                  <a:srgbClr val="000087"/>
                </a:solidFill>
                <a:latin typeface="Consolas"/>
              </a:rPr>
              <a:t>BeautifulSoup</a:t>
            </a:r>
            <a:r>
              <a:rPr lang="en-US" altLang="zh-TW" dirty="0">
                <a:solidFill>
                  <a:srgbClr val="00005F"/>
                </a:solidFill>
                <a:latin typeface="Consolas"/>
              </a:rPr>
              <a:t>(</a:t>
            </a:r>
            <a:r>
              <a:rPr lang="en-US" altLang="zh-TW" dirty="0" err="1">
                <a:solidFill>
                  <a:srgbClr val="000087"/>
                </a:solidFill>
                <a:latin typeface="Consolas"/>
              </a:rPr>
              <a:t>html_sample</a:t>
            </a:r>
            <a:r>
              <a:rPr lang="en-US" altLang="zh-TW" dirty="0">
                <a:solidFill>
                  <a:srgbClr val="00005F"/>
                </a:solidFill>
                <a:latin typeface="Consolas"/>
              </a:rPr>
              <a:t>)</a:t>
            </a:r>
            <a:r>
              <a:rPr lang="en-US" altLang="zh-TW" dirty="0">
                <a:solidFill>
                  <a:srgbClr val="5F5F00"/>
                </a:solidFill>
                <a:latin typeface="Consolas"/>
              </a:rPr>
              <a:t> </a:t>
            </a:r>
            <a:endParaRPr lang="en-US" altLang="zh-TW" dirty="0" smtClean="0">
              <a:solidFill>
                <a:srgbClr val="5F5F00"/>
              </a:solidFill>
              <a:latin typeface="Consolas"/>
            </a:endParaRPr>
          </a:p>
          <a:p>
            <a:pPr marL="0" indent="0">
              <a:buNone/>
            </a:pPr>
            <a:r>
              <a:rPr lang="en-US" altLang="zh-TW" dirty="0" err="1" smtClean="0">
                <a:solidFill>
                  <a:srgbClr val="000087"/>
                </a:solidFill>
                <a:latin typeface="Consolas"/>
              </a:rPr>
              <a:t>alink</a:t>
            </a:r>
            <a:r>
              <a:rPr lang="en-US" altLang="zh-TW" dirty="0" smtClean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dirty="0">
                <a:solidFill>
                  <a:srgbClr val="00005F"/>
                </a:solidFill>
                <a:latin typeface="Consolas"/>
              </a:rPr>
              <a:t>=</a:t>
            </a:r>
            <a:r>
              <a:rPr lang="en-US" altLang="zh-TW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dirty="0" err="1">
                <a:solidFill>
                  <a:srgbClr val="000087"/>
                </a:solidFill>
                <a:latin typeface="Consolas"/>
              </a:rPr>
              <a:t>soup</a:t>
            </a:r>
            <a:r>
              <a:rPr lang="en-US" altLang="zh-TW" dirty="0" err="1">
                <a:solidFill>
                  <a:srgbClr val="00005F"/>
                </a:solidFill>
                <a:latin typeface="Consolas"/>
              </a:rPr>
              <a:t>.</a:t>
            </a:r>
            <a:r>
              <a:rPr lang="en-US" altLang="zh-TW" dirty="0" err="1">
                <a:solidFill>
                  <a:srgbClr val="000087"/>
                </a:solidFill>
                <a:latin typeface="Consolas"/>
              </a:rPr>
              <a:t>find</a:t>
            </a:r>
            <a:r>
              <a:rPr lang="en-US" altLang="zh-TW" dirty="0">
                <a:solidFill>
                  <a:srgbClr val="00005F"/>
                </a:solidFill>
                <a:latin typeface="Consolas"/>
              </a:rPr>
              <a:t>(</a:t>
            </a:r>
            <a:r>
              <a:rPr lang="en-US" altLang="zh-TW" dirty="0">
                <a:solidFill>
                  <a:srgbClr val="005F5F"/>
                </a:solidFill>
                <a:latin typeface="Consolas"/>
              </a:rPr>
              <a:t>'a'</a:t>
            </a:r>
            <a:r>
              <a:rPr lang="en-US" altLang="zh-TW" dirty="0">
                <a:solidFill>
                  <a:srgbClr val="00005F"/>
                </a:solidFill>
                <a:latin typeface="Consolas"/>
              </a:rPr>
              <a:t>)</a:t>
            </a:r>
            <a:r>
              <a:rPr lang="en-US" altLang="zh-TW" dirty="0">
                <a:solidFill>
                  <a:srgbClr val="5F5F00"/>
                </a:solidFill>
                <a:latin typeface="Consolas"/>
              </a:rPr>
              <a:t> </a:t>
            </a:r>
            <a:endParaRPr lang="en-US" altLang="zh-TW" dirty="0" smtClean="0">
              <a:solidFill>
                <a:srgbClr val="5F5F00"/>
              </a:solidFill>
              <a:latin typeface="Consolas"/>
            </a:endParaRPr>
          </a:p>
          <a:p>
            <a:pPr marL="0" indent="0">
              <a:buNone/>
            </a:pPr>
            <a:r>
              <a:rPr lang="en-US" altLang="zh-TW" dirty="0" smtClean="0">
                <a:solidFill>
                  <a:srgbClr val="87005F"/>
                </a:solidFill>
                <a:latin typeface="Consolas"/>
              </a:rPr>
              <a:t>print</a:t>
            </a:r>
            <a:r>
              <a:rPr lang="en-US" altLang="zh-TW" dirty="0" smtClean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dirty="0" err="1">
                <a:solidFill>
                  <a:srgbClr val="000087"/>
                </a:solidFill>
                <a:latin typeface="Consolas"/>
              </a:rPr>
              <a:t>alink</a:t>
            </a:r>
            <a:endParaRPr lang="en-US" altLang="zh-TW" dirty="0">
              <a:effectLst/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4000" dirty="0"/>
              <a:t>找出第一個有</a:t>
            </a:r>
            <a:r>
              <a:rPr lang="en-US" altLang="zh-TW" sz="4000" dirty="0"/>
              <a:t>a tag </a:t>
            </a:r>
            <a:r>
              <a:rPr lang="zh-TW" altLang="en-US" sz="4000" dirty="0"/>
              <a:t>的</a:t>
            </a:r>
            <a:r>
              <a:rPr lang="en-US" altLang="zh-TW" sz="4000" dirty="0"/>
              <a:t>HTML </a:t>
            </a:r>
            <a:r>
              <a:rPr lang="zh-TW" altLang="en-US" sz="4000" dirty="0"/>
              <a:t>元素</a:t>
            </a:r>
          </a:p>
        </p:txBody>
      </p:sp>
    </p:spTree>
    <p:extLst>
      <p:ext uri="{BB962C8B-B14F-4D97-AF65-F5344CB8AC3E}">
        <p14:creationId xmlns:p14="http://schemas.microsoft.com/office/powerpoint/2010/main" val="3052045548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資料儲存與分析</a:t>
            </a:r>
          </a:p>
        </p:txBody>
      </p:sp>
      <p:sp>
        <p:nvSpPr>
          <p:cNvPr id="6" name="文字版面配置區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84DDCC7-69F6-4715-AE46-389A75F9D0B4}" type="slidenum">
              <a:rPr lang="en-US" smtClean="0"/>
              <a:pPr>
                <a:defRPr/>
              </a:pPr>
              <a:t>250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0705468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標題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cap="none" dirty="0" smtClean="0">
                <a:latin typeface="Arial" charset="0"/>
                <a:cs typeface="Arial" charset="0"/>
              </a:rPr>
              <a:t>問題解析</a:t>
            </a:r>
          </a:p>
        </p:txBody>
      </p:sp>
      <p:sp>
        <p:nvSpPr>
          <p:cNvPr id="2" name="副標題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29622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將整理好的資料儲存進資料庫</a:t>
            </a:r>
            <a:endParaRPr lang="zh-TW" altLang="en-US" dirty="0"/>
          </a:p>
        </p:txBody>
      </p:sp>
      <p:sp>
        <p:nvSpPr>
          <p:cNvPr id="10" name="文字方塊 9"/>
          <p:cNvSpPr txBox="1"/>
          <p:nvPr/>
        </p:nvSpPr>
        <p:spPr>
          <a:xfrm>
            <a:off x="807796" y="2546202"/>
            <a:ext cx="1338828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TW" altLang="en-US" dirty="0" smtClean="0"/>
              <a:t>機關資料</a:t>
            </a:r>
            <a:endParaRPr lang="zh-TW" altLang="en-US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807796" y="3050258"/>
            <a:ext cx="1338828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zh-TW" altLang="en-US" dirty="0" smtClean="0"/>
              <a:t>已公告資料</a:t>
            </a:r>
            <a:endParaRPr lang="zh-TW" altLang="en-US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807796" y="4063815"/>
            <a:ext cx="1338828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TW" altLang="en-US" dirty="0" smtClean="0"/>
              <a:t>投標廠商</a:t>
            </a:r>
            <a:endParaRPr lang="zh-TW" altLang="en-US" dirty="0"/>
          </a:p>
        </p:txBody>
      </p:sp>
      <p:sp>
        <p:nvSpPr>
          <p:cNvPr id="14" name="文字方塊 13"/>
          <p:cNvSpPr txBox="1"/>
          <p:nvPr/>
        </p:nvSpPr>
        <p:spPr>
          <a:xfrm>
            <a:off x="817173" y="3558960"/>
            <a:ext cx="1338828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TW" altLang="en-US" dirty="0" smtClean="0"/>
              <a:t>決標資料</a:t>
            </a:r>
            <a:endParaRPr lang="zh-TW" altLang="en-US" dirty="0"/>
          </a:p>
        </p:txBody>
      </p:sp>
      <p:sp>
        <p:nvSpPr>
          <p:cNvPr id="15" name="文字方塊 14"/>
          <p:cNvSpPr txBox="1"/>
          <p:nvPr/>
        </p:nvSpPr>
        <p:spPr>
          <a:xfrm>
            <a:off x="807796" y="4571836"/>
            <a:ext cx="1338828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TW" altLang="en-US" dirty="0" smtClean="0"/>
              <a:t>決標品項</a:t>
            </a:r>
            <a:endParaRPr lang="zh-TW" altLang="en-US" dirty="0"/>
          </a:p>
        </p:txBody>
      </p:sp>
      <p:sp>
        <p:nvSpPr>
          <p:cNvPr id="17" name="文字方塊 16"/>
          <p:cNvSpPr txBox="1"/>
          <p:nvPr/>
        </p:nvSpPr>
        <p:spPr>
          <a:xfrm>
            <a:off x="107502" y="1700808"/>
            <a:ext cx="2840587" cy="646331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TW" altLang="en-US" dirty="0" smtClean="0"/>
              <a:t>抽出資料</a:t>
            </a:r>
            <a:endParaRPr lang="en-US" altLang="zh-TW" dirty="0" smtClean="0"/>
          </a:p>
          <a:p>
            <a:r>
              <a:rPr lang="en-US" altLang="zh-TW" dirty="0" err="1" smtClean="0"/>
              <a:t>get_response_element</a:t>
            </a:r>
            <a:endParaRPr lang="zh-TW" altLang="en-US" dirty="0"/>
          </a:p>
        </p:txBody>
      </p:sp>
      <p:sp>
        <p:nvSpPr>
          <p:cNvPr id="18" name="向右箭號 17"/>
          <p:cNvSpPr/>
          <p:nvPr/>
        </p:nvSpPr>
        <p:spPr>
          <a:xfrm>
            <a:off x="2308818" y="3581410"/>
            <a:ext cx="504056" cy="293477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文字方塊 18"/>
          <p:cNvSpPr txBox="1"/>
          <p:nvPr/>
        </p:nvSpPr>
        <p:spPr>
          <a:xfrm>
            <a:off x="2987824" y="2730868"/>
            <a:ext cx="3456384" cy="369332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dirty="0" err="1"/>
              <a:t>get_award_info_dic</a:t>
            </a:r>
            <a:endParaRPr lang="zh-TW" altLang="en-US" dirty="0"/>
          </a:p>
        </p:txBody>
      </p:sp>
      <p:sp>
        <p:nvSpPr>
          <p:cNvPr id="20" name="文字方塊 19"/>
          <p:cNvSpPr txBox="1"/>
          <p:nvPr/>
        </p:nvSpPr>
        <p:spPr>
          <a:xfrm>
            <a:off x="2987823" y="3586191"/>
            <a:ext cx="3456385" cy="369332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dirty="0" err="1" smtClean="0"/>
              <a:t>get_tenderer_info_dic</a:t>
            </a:r>
            <a:endParaRPr lang="zh-TW" altLang="en-US" dirty="0"/>
          </a:p>
        </p:txBody>
      </p:sp>
      <p:sp>
        <p:nvSpPr>
          <p:cNvPr id="21" name="文字方塊 20"/>
          <p:cNvSpPr txBox="1"/>
          <p:nvPr/>
        </p:nvSpPr>
        <p:spPr>
          <a:xfrm>
            <a:off x="2987822" y="4451422"/>
            <a:ext cx="3456386" cy="369332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dirty="0" err="1"/>
              <a:t>get_tender_award_item_dic</a:t>
            </a:r>
            <a:endParaRPr lang="zh-TW" altLang="en-US" dirty="0"/>
          </a:p>
        </p:txBody>
      </p:sp>
      <p:sp>
        <p:nvSpPr>
          <p:cNvPr id="22" name="文字方塊 21"/>
          <p:cNvSpPr txBox="1"/>
          <p:nvPr/>
        </p:nvSpPr>
        <p:spPr>
          <a:xfrm>
            <a:off x="3275856" y="1700807"/>
            <a:ext cx="2840587" cy="646331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TW" altLang="en-US" dirty="0" smtClean="0"/>
              <a:t>資料整理函式</a:t>
            </a:r>
            <a:endParaRPr lang="en-US" altLang="zh-TW" dirty="0" smtClean="0"/>
          </a:p>
          <a:p>
            <a:pPr algn="ctr"/>
            <a:r>
              <a:rPr lang="zh-TW" altLang="en-US" dirty="0"/>
              <a:t>網頁</a:t>
            </a:r>
            <a:r>
              <a:rPr lang="zh-TW" altLang="en-US" dirty="0" smtClean="0"/>
              <a:t>元素 </a:t>
            </a:r>
            <a:r>
              <a:rPr lang="en-US" altLang="zh-TW" dirty="0" smtClean="0"/>
              <a:t>-&gt; </a:t>
            </a:r>
            <a:r>
              <a:rPr lang="zh-TW" altLang="en-US" dirty="0" smtClean="0"/>
              <a:t>字典</a:t>
            </a:r>
            <a:endParaRPr lang="en-US" altLang="zh-TW" dirty="0" smtClean="0"/>
          </a:p>
        </p:txBody>
      </p:sp>
      <p:sp>
        <p:nvSpPr>
          <p:cNvPr id="24" name="向右箭號 23"/>
          <p:cNvSpPr/>
          <p:nvPr/>
        </p:nvSpPr>
        <p:spPr>
          <a:xfrm>
            <a:off x="6660232" y="3624118"/>
            <a:ext cx="504056" cy="293477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圓柱 1"/>
          <p:cNvSpPr/>
          <p:nvPr/>
        </p:nvSpPr>
        <p:spPr>
          <a:xfrm>
            <a:off x="7596336" y="2957644"/>
            <a:ext cx="1080120" cy="1332947"/>
          </a:xfrm>
          <a:prstGeom prst="can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資料庫</a:t>
            </a:r>
            <a:endParaRPr lang="zh-TW" altLang="en-US" dirty="0"/>
          </a:p>
        </p:txBody>
      </p:sp>
      <p:sp>
        <p:nvSpPr>
          <p:cNvPr id="25" name="文字方塊 24"/>
          <p:cNvSpPr txBox="1"/>
          <p:nvPr/>
        </p:nvSpPr>
        <p:spPr>
          <a:xfrm>
            <a:off x="7092280" y="1700808"/>
            <a:ext cx="1977313" cy="369332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TW" altLang="en-US" dirty="0" smtClean="0"/>
              <a:t>儲存至資料庫</a:t>
            </a:r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255369540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標題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cap="none" dirty="0" smtClean="0">
                <a:latin typeface="Arial" charset="0"/>
                <a:cs typeface="Arial" charset="0"/>
              </a:rPr>
              <a:t>如何將資料儲存置資料庫</a:t>
            </a:r>
          </a:p>
        </p:txBody>
      </p:sp>
      <p:sp>
        <p:nvSpPr>
          <p:cNvPr id="2" name="副標題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36492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457200" y="1124744"/>
            <a:ext cx="8229600" cy="4641850"/>
          </a:xfrm>
        </p:spPr>
        <p:txBody>
          <a:bodyPr/>
          <a:lstStyle/>
          <a:p>
            <a:r>
              <a:rPr lang="zh-TW" altLang="zh-TW" dirty="0"/>
              <a:t>安裝</a:t>
            </a:r>
            <a:r>
              <a:rPr lang="en-US" altLang="zh-TW" dirty="0"/>
              <a:t>SQLite</a:t>
            </a:r>
            <a:endParaRPr lang="zh-TW" altLang="zh-TW" dirty="0"/>
          </a:p>
          <a:p>
            <a:pPr lvl="1"/>
            <a:r>
              <a:rPr lang="zh-TW" altLang="zh-TW" sz="2400" dirty="0"/>
              <a:t>請至官網</a:t>
            </a:r>
            <a:r>
              <a:rPr lang="en-US" altLang="zh-TW" sz="2400" u="sng" dirty="0">
                <a:hlinkClick r:id="rId2"/>
              </a:rPr>
              <a:t>http://sqlite.org/download.html</a:t>
            </a:r>
            <a:r>
              <a:rPr lang="zh-TW" altLang="en-US" sz="2400" dirty="0"/>
              <a:t> </a:t>
            </a:r>
            <a:r>
              <a:rPr lang="zh-TW" altLang="zh-TW" sz="2400" dirty="0"/>
              <a:t>下載適合自己作業系統的版本安裝</a:t>
            </a:r>
          </a:p>
          <a:p>
            <a:endParaRPr lang="en-US" altLang="zh-TW" dirty="0"/>
          </a:p>
          <a:p>
            <a:r>
              <a:rPr lang="zh-TW" altLang="zh-TW" dirty="0"/>
              <a:t>安裝</a:t>
            </a:r>
            <a:r>
              <a:rPr lang="en-US" altLang="zh-TW" dirty="0"/>
              <a:t>SQLite Manager</a:t>
            </a:r>
            <a:endParaRPr lang="zh-TW" altLang="zh-TW" dirty="0"/>
          </a:p>
          <a:p>
            <a:pPr lvl="1"/>
            <a:r>
              <a:rPr lang="zh-TW" altLang="zh-TW" sz="2400" dirty="0"/>
              <a:t>打開</a:t>
            </a:r>
            <a:r>
              <a:rPr lang="en-US" altLang="zh-TW" sz="2400" dirty="0"/>
              <a:t>Firefox </a:t>
            </a:r>
            <a:r>
              <a:rPr lang="zh-TW" altLang="zh-TW" sz="2400" dirty="0"/>
              <a:t>後至下列網址</a:t>
            </a:r>
            <a:r>
              <a:rPr lang="en-US" altLang="zh-TW" sz="2400" dirty="0"/>
              <a:t> </a:t>
            </a:r>
            <a:r>
              <a:rPr lang="en-US" altLang="zh-TW" sz="2400" u="sng" dirty="0">
                <a:hlinkClick r:id="rId3"/>
              </a:rPr>
              <a:t>https://addons.mozilla.org/en-US/firefox/addon/sqlite-manager/</a:t>
            </a:r>
            <a:r>
              <a:rPr lang="zh-TW" altLang="en-US" sz="2400" dirty="0"/>
              <a:t> </a:t>
            </a:r>
            <a:r>
              <a:rPr lang="zh-TW" altLang="zh-TW" sz="2400" dirty="0"/>
              <a:t>下載適合自己作業系統的版本安裝</a:t>
            </a:r>
            <a:endParaRPr lang="zh-TW" altLang="en-US" sz="2400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課前預備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96495922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課前知識</a:t>
            </a:r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4525963"/>
          </a:xfrm>
        </p:spPr>
        <p:txBody>
          <a:bodyPr/>
          <a:lstStyle/>
          <a:p>
            <a:r>
              <a:rPr lang="zh-TW" altLang="en-US" dirty="0" smtClean="0"/>
              <a:t>特性</a:t>
            </a:r>
            <a:endParaRPr lang="en-US" altLang="zh-TW" dirty="0"/>
          </a:p>
          <a:p>
            <a:pPr lvl="1"/>
            <a:r>
              <a:rPr lang="en-US" altLang="zh-TW" dirty="0" smtClean="0"/>
              <a:t>self-contained</a:t>
            </a:r>
            <a:endParaRPr lang="en-US" altLang="zh-TW" dirty="0"/>
          </a:p>
          <a:p>
            <a:pPr lvl="1"/>
            <a:r>
              <a:rPr lang="en-US" altLang="zh-TW" dirty="0" err="1"/>
              <a:t>serverless</a:t>
            </a:r>
            <a:endParaRPr lang="en-US" altLang="zh-TW" dirty="0"/>
          </a:p>
          <a:p>
            <a:pPr lvl="1"/>
            <a:r>
              <a:rPr lang="en-US" altLang="zh-TW" dirty="0"/>
              <a:t>zero-configuration</a:t>
            </a:r>
          </a:p>
          <a:p>
            <a:pPr lvl="1"/>
            <a:r>
              <a:rPr lang="en-US" altLang="zh-TW" dirty="0" smtClean="0"/>
              <a:t>Transactional</a:t>
            </a:r>
          </a:p>
          <a:p>
            <a:pPr lvl="1"/>
            <a:endParaRPr lang="en-US" altLang="zh-TW" dirty="0"/>
          </a:p>
          <a:p>
            <a:r>
              <a:rPr lang="en-US" altLang="zh-TW" dirty="0" smtClean="0"/>
              <a:t>ACID</a:t>
            </a:r>
            <a:r>
              <a:rPr lang="zh-TW" altLang="en-US" dirty="0" smtClean="0"/>
              <a:t> 資料庫</a:t>
            </a:r>
            <a:endParaRPr lang="en-US" altLang="zh-TW" dirty="0"/>
          </a:p>
          <a:p>
            <a:r>
              <a:rPr lang="zh-TW" altLang="en-US" dirty="0" smtClean="0"/>
              <a:t>支援 </a:t>
            </a:r>
            <a:r>
              <a:rPr lang="en-US" altLang="zh-TW" dirty="0" smtClean="0"/>
              <a:t>SQL </a:t>
            </a:r>
            <a:r>
              <a:rPr lang="en-US" altLang="zh-TW" dirty="0"/>
              <a:t>92 </a:t>
            </a:r>
            <a:r>
              <a:rPr lang="zh-TW" altLang="en-US" dirty="0" smtClean="0"/>
              <a:t>語法</a:t>
            </a:r>
            <a:endParaRPr lang="en-US" altLang="zh-TW" dirty="0" smtClean="0"/>
          </a:p>
          <a:p>
            <a:r>
              <a:rPr lang="zh-TW" altLang="en-US" dirty="0" smtClean="0"/>
              <a:t>開源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711919725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s</a:t>
            </a:r>
            <a:r>
              <a:rPr lang="en-US" altLang="zh-TW" dirty="0" smtClean="0"/>
              <a:t>qlite3 </a:t>
            </a:r>
            <a:r>
              <a:rPr lang="en-US" altLang="zh-TW" dirty="0" err="1" smtClean="0"/>
              <a:t>test.db</a:t>
            </a:r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建立資料庫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2564904"/>
            <a:ext cx="7146626" cy="1902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269857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 smtClean="0"/>
              <a:t>瀏覽</a:t>
            </a:r>
            <a:r>
              <a:rPr lang="en-US" altLang="zh-TW" dirty="0" smtClean="0"/>
              <a:t>Help</a:t>
            </a:r>
            <a:r>
              <a:rPr lang="zh-TW" altLang="en-US" dirty="0"/>
              <a:t>頁</a:t>
            </a:r>
            <a:r>
              <a:rPr lang="zh-TW" altLang="en-US" dirty="0" smtClean="0"/>
              <a:t>面</a:t>
            </a:r>
            <a:endParaRPr lang="en-US" altLang="zh-TW" dirty="0" smtClean="0"/>
          </a:p>
          <a:p>
            <a:pPr marL="0" indent="0">
              <a:buNone/>
            </a:pPr>
            <a:r>
              <a:rPr lang="en-US" altLang="zh-TW" dirty="0" smtClean="0"/>
              <a:t>&gt; </a:t>
            </a:r>
            <a:r>
              <a:rPr lang="en-US" altLang="zh-TW" dirty="0"/>
              <a:t>.</a:t>
            </a:r>
            <a:r>
              <a:rPr lang="en-US" altLang="zh-TW" dirty="0" smtClean="0"/>
              <a:t>help</a:t>
            </a:r>
          </a:p>
          <a:p>
            <a:pPr marL="0" indent="0">
              <a:buNone/>
            </a:pPr>
            <a:r>
              <a:rPr lang="zh-TW" altLang="en-US" dirty="0"/>
              <a:t>瀏覽資料庫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&gt; .</a:t>
            </a:r>
            <a:r>
              <a:rPr lang="en-US" altLang="zh-TW" dirty="0" smtClean="0"/>
              <a:t>database</a:t>
            </a:r>
          </a:p>
          <a:p>
            <a:pPr marL="0" indent="0">
              <a:buNone/>
            </a:pPr>
            <a:r>
              <a:rPr lang="zh-TW" altLang="en-US" dirty="0"/>
              <a:t>瀏覽</a:t>
            </a:r>
            <a:r>
              <a:rPr lang="en-US" altLang="zh-TW" dirty="0" smtClean="0"/>
              <a:t> Schema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&gt; .</a:t>
            </a:r>
            <a:r>
              <a:rPr lang="en-US" altLang="zh-TW" dirty="0" smtClean="0"/>
              <a:t>schema</a:t>
            </a:r>
          </a:p>
          <a:p>
            <a:pPr marL="0" indent="0">
              <a:buNone/>
            </a:pPr>
            <a:r>
              <a:rPr lang="zh-TW" altLang="en-US" dirty="0"/>
              <a:t>瀏覽表格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&gt; .tables</a:t>
            </a:r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簡易操作功能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36199200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4641850"/>
          </a:xfrm>
        </p:spPr>
        <p:txBody>
          <a:bodyPr/>
          <a:lstStyle/>
          <a:p>
            <a:r>
              <a:rPr lang="zh-TW" altLang="en-US" sz="2400" b="1" dirty="0" smtClean="0"/>
              <a:t>執行 </a:t>
            </a:r>
            <a:r>
              <a:rPr lang="en-US" altLang="zh-TW" sz="2400" b="1" dirty="0" smtClean="0"/>
              <a:t>SQL </a:t>
            </a:r>
            <a:endParaRPr lang="en-US" altLang="zh-TW" sz="2400" b="1" dirty="0"/>
          </a:p>
          <a:p>
            <a:pPr>
              <a:buFont typeface="Wingdings"/>
              <a:buChar char="Ø"/>
            </a:pPr>
            <a:r>
              <a:rPr lang="en-US" altLang="zh-TW" sz="2400" dirty="0" smtClean="0"/>
              <a:t>sqlite3 </a:t>
            </a:r>
            <a:r>
              <a:rPr lang="en-US" altLang="zh-TW" sz="2400" dirty="0" err="1"/>
              <a:t>test.db</a:t>
            </a:r>
            <a:r>
              <a:rPr lang="en-US" altLang="zh-TW" sz="2400" dirty="0"/>
              <a:t> "</a:t>
            </a:r>
            <a:r>
              <a:rPr lang="en-US" altLang="zh-TW" sz="2400" b="1" dirty="0"/>
              <a:t>select</a:t>
            </a:r>
            <a:r>
              <a:rPr lang="en-US" altLang="zh-TW" sz="2400" dirty="0"/>
              <a:t> * </a:t>
            </a:r>
            <a:r>
              <a:rPr lang="en-US" altLang="zh-TW" sz="2400" b="1" dirty="0"/>
              <a:t>from</a:t>
            </a:r>
            <a:r>
              <a:rPr lang="en-US" altLang="zh-TW" sz="2400" dirty="0"/>
              <a:t> </a:t>
            </a:r>
            <a:r>
              <a:rPr lang="en-US" altLang="zh-TW" sz="2400" b="1" dirty="0"/>
              <a:t>User</a:t>
            </a:r>
            <a:r>
              <a:rPr lang="en-US" altLang="zh-TW" sz="2400" dirty="0" smtClean="0"/>
              <a:t>;“</a:t>
            </a:r>
          </a:p>
          <a:p>
            <a:pPr>
              <a:buFont typeface="Wingdings"/>
              <a:buChar char="Ø"/>
            </a:pPr>
            <a:endParaRPr lang="en-US" altLang="zh-TW" sz="2400" dirty="0" smtClean="0"/>
          </a:p>
          <a:p>
            <a:r>
              <a:rPr lang="zh-TW" altLang="en-US" sz="2400" b="1" dirty="0" smtClean="0"/>
              <a:t>將資料匯出成</a:t>
            </a:r>
            <a:r>
              <a:rPr lang="en-US" altLang="zh-TW" sz="2400" b="1" dirty="0" smtClean="0"/>
              <a:t>html</a:t>
            </a:r>
            <a:r>
              <a:rPr lang="zh-TW" altLang="en-US" sz="2400" b="1" dirty="0"/>
              <a:t>：</a:t>
            </a:r>
          </a:p>
          <a:p>
            <a:pPr>
              <a:buFont typeface="Wingdings"/>
              <a:buChar char="Ø"/>
            </a:pPr>
            <a:r>
              <a:rPr lang="en-US" altLang="zh-TW" sz="2400" dirty="0" smtClean="0"/>
              <a:t>sqlite3 </a:t>
            </a:r>
            <a:r>
              <a:rPr lang="en-US" altLang="zh-TW" sz="2400" dirty="0"/>
              <a:t>-html </a:t>
            </a:r>
            <a:r>
              <a:rPr lang="en-US" altLang="zh-TW" sz="2400" dirty="0" err="1"/>
              <a:t>test.db</a:t>
            </a:r>
            <a:r>
              <a:rPr lang="en-US" altLang="zh-TW" sz="2400" dirty="0"/>
              <a:t> "</a:t>
            </a:r>
            <a:r>
              <a:rPr lang="en-US" altLang="zh-TW" sz="2400" b="1" dirty="0"/>
              <a:t>select</a:t>
            </a:r>
            <a:r>
              <a:rPr lang="en-US" altLang="zh-TW" sz="2400" dirty="0"/>
              <a:t> * </a:t>
            </a:r>
            <a:r>
              <a:rPr lang="en-US" altLang="zh-TW" sz="2400" b="1" dirty="0"/>
              <a:t>from</a:t>
            </a:r>
            <a:r>
              <a:rPr lang="en-US" altLang="zh-TW" sz="2400" dirty="0"/>
              <a:t> </a:t>
            </a:r>
            <a:r>
              <a:rPr lang="en-US" altLang="zh-TW" sz="2400" b="1" dirty="0"/>
              <a:t>User</a:t>
            </a:r>
            <a:r>
              <a:rPr lang="en-US" altLang="zh-TW" sz="2400" dirty="0" smtClean="0"/>
              <a:t>;“</a:t>
            </a:r>
          </a:p>
          <a:p>
            <a:pPr>
              <a:buFont typeface="Wingdings"/>
              <a:buChar char="Ø"/>
            </a:pPr>
            <a:endParaRPr lang="en-US" altLang="zh-TW" sz="2400" dirty="0" smtClean="0"/>
          </a:p>
          <a:p>
            <a:r>
              <a:rPr lang="zh-TW" altLang="en-US" sz="2400" b="1" dirty="0" smtClean="0"/>
              <a:t>將資料匯出成 </a:t>
            </a:r>
            <a:r>
              <a:rPr lang="en-US" altLang="zh-TW" sz="2400" b="1" dirty="0" err="1" smtClean="0"/>
              <a:t>output.sql</a:t>
            </a:r>
            <a:endParaRPr lang="en-US" altLang="zh-TW" sz="2400" b="1" dirty="0"/>
          </a:p>
          <a:p>
            <a:pPr>
              <a:buFont typeface="Wingdings"/>
              <a:buChar char="Ø"/>
            </a:pPr>
            <a:r>
              <a:rPr lang="en-US" altLang="zh-TW" sz="2400" dirty="0" smtClean="0"/>
              <a:t>sqlite3 </a:t>
            </a:r>
            <a:r>
              <a:rPr lang="en-US" altLang="zh-TW" sz="2400" dirty="0" err="1"/>
              <a:t>test.db</a:t>
            </a:r>
            <a:r>
              <a:rPr lang="en-US" altLang="zh-TW" sz="2400" dirty="0"/>
              <a:t> ".dump" </a:t>
            </a:r>
            <a:r>
              <a:rPr lang="zh-TW" altLang="en-US" sz="2400" dirty="0"/>
              <a:t>＞ </a:t>
            </a:r>
            <a:r>
              <a:rPr lang="en-US" altLang="zh-TW" sz="2400" dirty="0" err="1" smtClean="0"/>
              <a:t>output.sql</a:t>
            </a:r>
            <a:endParaRPr lang="en-US" altLang="zh-TW" sz="2400" dirty="0" smtClean="0"/>
          </a:p>
          <a:p>
            <a:pPr>
              <a:buFont typeface="Wingdings"/>
              <a:buChar char="Ø"/>
            </a:pPr>
            <a:endParaRPr lang="en-US" altLang="zh-TW" sz="2400" dirty="0" smtClean="0"/>
          </a:p>
          <a:p>
            <a:r>
              <a:rPr lang="zh-TW" altLang="en-US" sz="2400" b="1" dirty="0" smtClean="0"/>
              <a:t>利用</a:t>
            </a:r>
            <a:r>
              <a:rPr lang="en-US" altLang="zh-TW" sz="2400" b="1" dirty="0" smtClean="0"/>
              <a:t>SQL</a:t>
            </a:r>
            <a:r>
              <a:rPr lang="zh-TW" altLang="en-US" sz="2400" b="1" dirty="0" smtClean="0"/>
              <a:t>建立資料庫</a:t>
            </a:r>
            <a:endParaRPr lang="en-US" altLang="zh-TW" sz="2400" b="1" dirty="0"/>
          </a:p>
          <a:p>
            <a:pPr>
              <a:buFont typeface="Wingdings"/>
              <a:buChar char="Ø"/>
            </a:pPr>
            <a:r>
              <a:rPr lang="en-US" altLang="zh-TW" sz="2400" dirty="0" smtClean="0"/>
              <a:t>sqlite3 </a:t>
            </a:r>
            <a:r>
              <a:rPr lang="en-US" altLang="zh-TW" sz="2400" dirty="0" err="1"/>
              <a:t>test.db</a:t>
            </a:r>
            <a:r>
              <a:rPr lang="en-US" altLang="zh-TW" sz="2400" dirty="0"/>
              <a:t> </a:t>
            </a:r>
            <a:r>
              <a:rPr lang="zh-TW" altLang="en-US" sz="2400" dirty="0"/>
              <a:t>＜ </a:t>
            </a:r>
            <a:r>
              <a:rPr lang="en-US" altLang="zh-TW" sz="2400" dirty="0" err="1" smtClean="0"/>
              <a:t>output.sql</a:t>
            </a:r>
            <a:endParaRPr lang="en-US" altLang="zh-TW" sz="2400" dirty="0" smtClean="0"/>
          </a:p>
          <a:p>
            <a:pPr>
              <a:buFont typeface="Wingdings"/>
              <a:buChar char="Ø"/>
            </a:pPr>
            <a:endParaRPr lang="zh-TW" altLang="en-US" sz="2400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資料匯進匯出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86906607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US" altLang="zh-TW" sz="1600" dirty="0">
                <a:solidFill>
                  <a:srgbClr val="87005F"/>
                </a:solidFill>
                <a:highlight>
                  <a:srgbClr val="F2F2E8"/>
                </a:highlight>
              </a:rPr>
              <a:t>import</a:t>
            </a:r>
            <a:r>
              <a:rPr lang="en-US" altLang="zh-TW" sz="16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1600" dirty="0">
                <a:solidFill>
                  <a:srgbClr val="000087"/>
                </a:solidFill>
                <a:highlight>
                  <a:srgbClr val="F2F2E8"/>
                </a:highlight>
              </a:rPr>
              <a:t>sqlite3</a:t>
            </a:r>
            <a:r>
              <a:rPr lang="en-US" altLang="zh-TW" sz="16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1600" dirty="0">
                <a:solidFill>
                  <a:srgbClr val="87005F"/>
                </a:solidFill>
                <a:highlight>
                  <a:srgbClr val="F2F2E8"/>
                </a:highlight>
              </a:rPr>
              <a:t>as</a:t>
            </a:r>
            <a:r>
              <a:rPr lang="en-US" altLang="zh-TW" sz="16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1600" dirty="0">
                <a:solidFill>
                  <a:srgbClr val="000087"/>
                </a:solidFill>
                <a:highlight>
                  <a:srgbClr val="F2F2E8"/>
                </a:highlight>
              </a:rPr>
              <a:t>lite</a:t>
            </a:r>
            <a:r>
              <a:rPr lang="en-US" altLang="zh-TW" sz="16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</a:p>
          <a:p>
            <a:pPr marL="0" indent="0">
              <a:buNone/>
            </a:pPr>
            <a:r>
              <a:rPr lang="en-US" altLang="zh-TW" sz="1600" dirty="0">
                <a:solidFill>
                  <a:srgbClr val="87005F"/>
                </a:solidFill>
                <a:highlight>
                  <a:srgbClr val="F2F2E8"/>
                </a:highlight>
              </a:rPr>
              <a:t>import</a:t>
            </a:r>
            <a:r>
              <a:rPr lang="en-US" altLang="zh-TW" sz="16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1600" dirty="0">
                <a:solidFill>
                  <a:srgbClr val="000087"/>
                </a:solidFill>
                <a:highlight>
                  <a:srgbClr val="F2F2E8"/>
                </a:highlight>
              </a:rPr>
              <a:t>sys</a:t>
            </a:r>
            <a:r>
              <a:rPr lang="en-US" altLang="zh-TW" sz="16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</a:p>
          <a:p>
            <a:pPr marL="0" indent="0">
              <a:buNone/>
            </a:pPr>
            <a:r>
              <a:rPr lang="en-US" altLang="zh-TW" sz="1600" dirty="0">
                <a:solidFill>
                  <a:srgbClr val="000087"/>
                </a:solidFill>
                <a:highlight>
                  <a:srgbClr val="F2F2E8"/>
                </a:highlight>
              </a:rPr>
              <a:t>con</a:t>
            </a:r>
            <a:r>
              <a:rPr lang="en-US" altLang="zh-TW" sz="16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1600" dirty="0">
                <a:solidFill>
                  <a:srgbClr val="00005F"/>
                </a:solidFill>
                <a:highlight>
                  <a:srgbClr val="F2F2E8"/>
                </a:highlight>
              </a:rPr>
              <a:t>=</a:t>
            </a:r>
            <a:r>
              <a:rPr lang="en-US" altLang="zh-TW" sz="16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1600" dirty="0">
                <a:solidFill>
                  <a:srgbClr val="87005F"/>
                </a:solidFill>
                <a:highlight>
                  <a:srgbClr val="F2F2E8"/>
                </a:highlight>
              </a:rPr>
              <a:t>None</a:t>
            </a:r>
            <a:r>
              <a:rPr lang="en-US" altLang="zh-TW" sz="16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</a:p>
          <a:p>
            <a:pPr marL="0" indent="0">
              <a:buNone/>
            </a:pPr>
            <a:r>
              <a:rPr lang="en-US" altLang="zh-TW" sz="1600" dirty="0">
                <a:solidFill>
                  <a:srgbClr val="87005F"/>
                </a:solidFill>
                <a:highlight>
                  <a:srgbClr val="F2F2E8"/>
                </a:highlight>
              </a:rPr>
              <a:t>try</a:t>
            </a:r>
            <a:r>
              <a:rPr lang="en-US" altLang="zh-TW" sz="1600" dirty="0">
                <a:solidFill>
                  <a:srgbClr val="00005F"/>
                </a:solidFill>
                <a:highlight>
                  <a:srgbClr val="F2F2E8"/>
                </a:highlight>
              </a:rPr>
              <a:t>:</a:t>
            </a:r>
            <a:r>
              <a:rPr lang="en-US" altLang="zh-TW" sz="16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</a:p>
          <a:p>
            <a:pPr marL="0" indent="0">
              <a:buNone/>
            </a:pPr>
            <a:r>
              <a:rPr lang="en-US" altLang="zh-TW" sz="1600" dirty="0">
                <a:solidFill>
                  <a:srgbClr val="5F5F00"/>
                </a:solidFill>
                <a:highlight>
                  <a:srgbClr val="F2F2E8"/>
                </a:highlight>
              </a:rPr>
              <a:t>    </a:t>
            </a:r>
            <a:r>
              <a:rPr lang="en-US" altLang="zh-TW" sz="1600" dirty="0">
                <a:solidFill>
                  <a:srgbClr val="000087"/>
                </a:solidFill>
                <a:highlight>
                  <a:srgbClr val="F2F2E8"/>
                </a:highlight>
              </a:rPr>
              <a:t>con</a:t>
            </a:r>
            <a:r>
              <a:rPr lang="en-US" altLang="zh-TW" sz="16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1600" dirty="0">
                <a:solidFill>
                  <a:srgbClr val="00005F"/>
                </a:solidFill>
                <a:highlight>
                  <a:srgbClr val="F2F2E8"/>
                </a:highlight>
              </a:rPr>
              <a:t>=</a:t>
            </a:r>
            <a:r>
              <a:rPr lang="en-US" altLang="zh-TW" sz="16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1600" dirty="0" err="1">
                <a:solidFill>
                  <a:srgbClr val="000087"/>
                </a:solidFill>
                <a:highlight>
                  <a:srgbClr val="F2F2E8"/>
                </a:highlight>
              </a:rPr>
              <a:t>lite</a:t>
            </a:r>
            <a:r>
              <a:rPr lang="en-US" altLang="zh-TW" sz="1600" dirty="0" err="1">
                <a:solidFill>
                  <a:srgbClr val="00005F"/>
                </a:solidFill>
                <a:highlight>
                  <a:srgbClr val="F2F2E8"/>
                </a:highlight>
              </a:rPr>
              <a:t>.</a:t>
            </a:r>
            <a:r>
              <a:rPr lang="en-US" altLang="zh-TW" sz="1600" dirty="0" err="1">
                <a:solidFill>
                  <a:srgbClr val="000087"/>
                </a:solidFill>
                <a:highlight>
                  <a:srgbClr val="F2F2E8"/>
                </a:highlight>
              </a:rPr>
              <a:t>connect</a:t>
            </a:r>
            <a:r>
              <a:rPr lang="en-US" altLang="zh-TW" sz="1600" dirty="0">
                <a:solidFill>
                  <a:srgbClr val="00005F"/>
                </a:solidFill>
                <a:highlight>
                  <a:srgbClr val="F2F2E8"/>
                </a:highlight>
              </a:rPr>
              <a:t>(</a:t>
            </a:r>
            <a:r>
              <a:rPr lang="en-US" altLang="zh-TW" sz="1600" dirty="0">
                <a:solidFill>
                  <a:srgbClr val="005F5F"/>
                </a:solidFill>
                <a:highlight>
                  <a:srgbClr val="F2F2E8"/>
                </a:highlight>
              </a:rPr>
              <a:t>'</a:t>
            </a:r>
            <a:r>
              <a:rPr lang="en-US" altLang="zh-TW" sz="1600" dirty="0" err="1">
                <a:solidFill>
                  <a:srgbClr val="005F5F"/>
                </a:solidFill>
                <a:highlight>
                  <a:srgbClr val="F2F2E8"/>
                </a:highlight>
              </a:rPr>
              <a:t>test.db</a:t>
            </a:r>
            <a:r>
              <a:rPr lang="en-US" altLang="zh-TW" sz="1600" dirty="0">
                <a:solidFill>
                  <a:srgbClr val="005F5F"/>
                </a:solidFill>
                <a:highlight>
                  <a:srgbClr val="F2F2E8"/>
                </a:highlight>
              </a:rPr>
              <a:t>'</a:t>
            </a:r>
            <a:r>
              <a:rPr lang="en-US" altLang="zh-TW" sz="1600" dirty="0">
                <a:solidFill>
                  <a:srgbClr val="00005F"/>
                </a:solidFill>
                <a:highlight>
                  <a:srgbClr val="F2F2E8"/>
                </a:highlight>
              </a:rPr>
              <a:t>)</a:t>
            </a:r>
            <a:r>
              <a:rPr lang="en-US" altLang="zh-TW" sz="16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1600" dirty="0">
                <a:solidFill>
                  <a:srgbClr val="87875F"/>
                </a:solidFill>
                <a:highlight>
                  <a:srgbClr val="F2F2E8"/>
                </a:highlight>
              </a:rPr>
              <a:t># connect to database </a:t>
            </a:r>
            <a:endParaRPr lang="en-US" altLang="zh-TW" sz="1600" dirty="0">
              <a:solidFill>
                <a:srgbClr val="5F5F00"/>
              </a:solidFill>
              <a:highlight>
                <a:srgbClr val="F2F2E8"/>
              </a:highlight>
            </a:endParaRPr>
          </a:p>
          <a:p>
            <a:pPr marL="0" indent="0">
              <a:buNone/>
            </a:pPr>
            <a:r>
              <a:rPr lang="en-US" altLang="zh-TW" sz="1600" dirty="0">
                <a:solidFill>
                  <a:srgbClr val="5F5F00"/>
                </a:solidFill>
                <a:highlight>
                  <a:srgbClr val="F2F2E8"/>
                </a:highlight>
              </a:rPr>
              <a:t>    </a:t>
            </a:r>
            <a:r>
              <a:rPr lang="en-US" altLang="zh-TW" sz="1600" dirty="0">
                <a:solidFill>
                  <a:srgbClr val="000087"/>
                </a:solidFill>
                <a:highlight>
                  <a:srgbClr val="F2F2E8"/>
                </a:highlight>
              </a:rPr>
              <a:t>cur</a:t>
            </a:r>
            <a:r>
              <a:rPr lang="en-US" altLang="zh-TW" sz="16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1600" dirty="0">
                <a:solidFill>
                  <a:srgbClr val="00005F"/>
                </a:solidFill>
                <a:highlight>
                  <a:srgbClr val="F2F2E8"/>
                </a:highlight>
              </a:rPr>
              <a:t>=</a:t>
            </a:r>
            <a:r>
              <a:rPr lang="en-US" altLang="zh-TW" sz="16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1600" dirty="0" err="1">
                <a:solidFill>
                  <a:srgbClr val="000087"/>
                </a:solidFill>
                <a:highlight>
                  <a:srgbClr val="F2F2E8"/>
                </a:highlight>
              </a:rPr>
              <a:t>con</a:t>
            </a:r>
            <a:r>
              <a:rPr lang="en-US" altLang="zh-TW" sz="1600" dirty="0" err="1">
                <a:solidFill>
                  <a:srgbClr val="00005F"/>
                </a:solidFill>
                <a:highlight>
                  <a:srgbClr val="F2F2E8"/>
                </a:highlight>
              </a:rPr>
              <a:t>.</a:t>
            </a:r>
            <a:r>
              <a:rPr lang="en-US" altLang="zh-TW" sz="1600" dirty="0" err="1">
                <a:solidFill>
                  <a:srgbClr val="000087"/>
                </a:solidFill>
                <a:highlight>
                  <a:srgbClr val="F2F2E8"/>
                </a:highlight>
              </a:rPr>
              <a:t>cursor</a:t>
            </a:r>
            <a:r>
              <a:rPr lang="en-US" altLang="zh-TW" sz="1600" dirty="0">
                <a:solidFill>
                  <a:srgbClr val="00005F"/>
                </a:solidFill>
                <a:highlight>
                  <a:srgbClr val="F2F2E8"/>
                </a:highlight>
              </a:rPr>
              <a:t>()</a:t>
            </a:r>
            <a:r>
              <a:rPr lang="en-US" altLang="zh-TW" sz="16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1600" dirty="0">
                <a:solidFill>
                  <a:srgbClr val="87875F"/>
                </a:solidFill>
                <a:highlight>
                  <a:srgbClr val="F2F2E8"/>
                </a:highlight>
              </a:rPr>
              <a:t># create cursor </a:t>
            </a:r>
            <a:endParaRPr lang="en-US" altLang="zh-TW" sz="1600" dirty="0">
              <a:solidFill>
                <a:srgbClr val="5F5F00"/>
              </a:solidFill>
              <a:highlight>
                <a:srgbClr val="F2F2E8"/>
              </a:highlight>
            </a:endParaRPr>
          </a:p>
          <a:p>
            <a:pPr marL="0" indent="0">
              <a:buNone/>
            </a:pPr>
            <a:r>
              <a:rPr lang="en-US" altLang="zh-TW" sz="1600" dirty="0">
                <a:solidFill>
                  <a:srgbClr val="5F5F00"/>
                </a:solidFill>
                <a:highlight>
                  <a:srgbClr val="F2F2E8"/>
                </a:highlight>
              </a:rPr>
              <a:t>    </a:t>
            </a:r>
            <a:r>
              <a:rPr lang="en-US" altLang="zh-TW" sz="1600" dirty="0" err="1">
                <a:solidFill>
                  <a:srgbClr val="000087"/>
                </a:solidFill>
                <a:highlight>
                  <a:srgbClr val="F2F2E8"/>
                </a:highlight>
              </a:rPr>
              <a:t>cur</a:t>
            </a:r>
            <a:r>
              <a:rPr lang="en-US" altLang="zh-TW" sz="1600" dirty="0" err="1">
                <a:solidFill>
                  <a:srgbClr val="00005F"/>
                </a:solidFill>
                <a:highlight>
                  <a:srgbClr val="F2F2E8"/>
                </a:highlight>
              </a:rPr>
              <a:t>.</a:t>
            </a:r>
            <a:r>
              <a:rPr lang="en-US" altLang="zh-TW" sz="1600" dirty="0" err="1">
                <a:solidFill>
                  <a:srgbClr val="000087"/>
                </a:solidFill>
                <a:highlight>
                  <a:srgbClr val="F2F2E8"/>
                </a:highlight>
              </a:rPr>
              <a:t>execute</a:t>
            </a:r>
            <a:r>
              <a:rPr lang="en-US" altLang="zh-TW" sz="1600" dirty="0">
                <a:solidFill>
                  <a:srgbClr val="00005F"/>
                </a:solidFill>
                <a:highlight>
                  <a:srgbClr val="F2F2E8"/>
                </a:highlight>
              </a:rPr>
              <a:t>(</a:t>
            </a:r>
            <a:r>
              <a:rPr lang="en-US" altLang="zh-TW" sz="1600" dirty="0">
                <a:solidFill>
                  <a:srgbClr val="005F5F"/>
                </a:solidFill>
                <a:highlight>
                  <a:srgbClr val="F2F2E8"/>
                </a:highlight>
              </a:rPr>
              <a:t>'SELECT SQLITE_VERSION()'</a:t>
            </a:r>
            <a:r>
              <a:rPr lang="en-US" altLang="zh-TW" sz="1600" dirty="0">
                <a:solidFill>
                  <a:srgbClr val="00005F"/>
                </a:solidFill>
                <a:highlight>
                  <a:srgbClr val="F2F2E8"/>
                </a:highlight>
              </a:rPr>
              <a:t>)</a:t>
            </a:r>
            <a:r>
              <a:rPr lang="en-US" altLang="zh-TW" sz="16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1600" dirty="0">
                <a:solidFill>
                  <a:srgbClr val="87875F"/>
                </a:solidFill>
                <a:highlight>
                  <a:srgbClr val="F2F2E8"/>
                </a:highlight>
              </a:rPr>
              <a:t># </a:t>
            </a:r>
            <a:r>
              <a:rPr lang="en-US" altLang="zh-TW" sz="1600" dirty="0" smtClean="0">
                <a:solidFill>
                  <a:srgbClr val="87875F"/>
                </a:solidFill>
                <a:highlight>
                  <a:srgbClr val="F2F2E8"/>
                </a:highlight>
              </a:rPr>
              <a:t>select </a:t>
            </a:r>
            <a:r>
              <a:rPr lang="en-US" altLang="zh-TW" sz="1600" dirty="0">
                <a:solidFill>
                  <a:srgbClr val="87875F"/>
                </a:solidFill>
                <a:highlight>
                  <a:srgbClr val="F2F2E8"/>
                </a:highlight>
              </a:rPr>
              <a:t>database version  </a:t>
            </a:r>
            <a:endParaRPr lang="en-US" altLang="zh-TW" sz="1600" dirty="0">
              <a:solidFill>
                <a:srgbClr val="5F5F00"/>
              </a:solidFill>
              <a:highlight>
                <a:srgbClr val="F2F2E8"/>
              </a:highlight>
            </a:endParaRPr>
          </a:p>
          <a:p>
            <a:pPr marL="0" indent="0">
              <a:buNone/>
            </a:pPr>
            <a:r>
              <a:rPr lang="en-US" altLang="zh-TW" sz="1600" dirty="0">
                <a:solidFill>
                  <a:srgbClr val="5F5F00"/>
                </a:solidFill>
                <a:highlight>
                  <a:srgbClr val="F2F2E8"/>
                </a:highlight>
              </a:rPr>
              <a:t>    </a:t>
            </a:r>
            <a:r>
              <a:rPr lang="en-US" altLang="zh-TW" sz="1600" dirty="0">
                <a:solidFill>
                  <a:srgbClr val="000087"/>
                </a:solidFill>
                <a:highlight>
                  <a:srgbClr val="F2F2E8"/>
                </a:highlight>
              </a:rPr>
              <a:t>data</a:t>
            </a:r>
            <a:r>
              <a:rPr lang="en-US" altLang="zh-TW" sz="16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1600" dirty="0">
                <a:solidFill>
                  <a:srgbClr val="00005F"/>
                </a:solidFill>
                <a:highlight>
                  <a:srgbClr val="F2F2E8"/>
                </a:highlight>
              </a:rPr>
              <a:t>=</a:t>
            </a:r>
            <a:r>
              <a:rPr lang="en-US" altLang="zh-TW" sz="16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1600" dirty="0" err="1">
                <a:solidFill>
                  <a:srgbClr val="000087"/>
                </a:solidFill>
                <a:highlight>
                  <a:srgbClr val="F2F2E8"/>
                </a:highlight>
              </a:rPr>
              <a:t>cur</a:t>
            </a:r>
            <a:r>
              <a:rPr lang="en-US" altLang="zh-TW" sz="1600" dirty="0" err="1">
                <a:solidFill>
                  <a:srgbClr val="00005F"/>
                </a:solidFill>
                <a:highlight>
                  <a:srgbClr val="F2F2E8"/>
                </a:highlight>
              </a:rPr>
              <a:t>.</a:t>
            </a:r>
            <a:r>
              <a:rPr lang="en-US" altLang="zh-TW" sz="1600" dirty="0" err="1">
                <a:solidFill>
                  <a:srgbClr val="000087"/>
                </a:solidFill>
                <a:highlight>
                  <a:srgbClr val="F2F2E8"/>
                </a:highlight>
              </a:rPr>
              <a:t>fetchone</a:t>
            </a:r>
            <a:r>
              <a:rPr lang="en-US" altLang="zh-TW" sz="1600" dirty="0">
                <a:solidFill>
                  <a:srgbClr val="00005F"/>
                </a:solidFill>
                <a:highlight>
                  <a:srgbClr val="F2F2E8"/>
                </a:highlight>
              </a:rPr>
              <a:t>()</a:t>
            </a:r>
            <a:r>
              <a:rPr lang="en-US" altLang="zh-TW" sz="16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1600" dirty="0">
                <a:solidFill>
                  <a:srgbClr val="87875F"/>
                </a:solidFill>
                <a:highlight>
                  <a:srgbClr val="F2F2E8"/>
                </a:highlight>
              </a:rPr>
              <a:t># fetch one data at a time </a:t>
            </a:r>
            <a:endParaRPr lang="en-US" altLang="zh-TW" sz="1600" dirty="0">
              <a:solidFill>
                <a:srgbClr val="5F5F00"/>
              </a:solidFill>
              <a:highlight>
                <a:srgbClr val="F2F2E8"/>
              </a:highlight>
            </a:endParaRPr>
          </a:p>
          <a:p>
            <a:pPr marL="0" indent="0">
              <a:buNone/>
            </a:pPr>
            <a:r>
              <a:rPr lang="en-US" altLang="zh-TW" sz="1600" dirty="0">
                <a:solidFill>
                  <a:srgbClr val="5F5F00"/>
                </a:solidFill>
                <a:highlight>
                  <a:srgbClr val="F2F2E8"/>
                </a:highlight>
              </a:rPr>
              <a:t>    </a:t>
            </a:r>
            <a:r>
              <a:rPr lang="en-US" altLang="zh-TW" sz="1600" dirty="0">
                <a:solidFill>
                  <a:srgbClr val="87005F"/>
                </a:solidFill>
                <a:highlight>
                  <a:srgbClr val="F2F2E8"/>
                </a:highlight>
              </a:rPr>
              <a:t>print</a:t>
            </a:r>
            <a:r>
              <a:rPr lang="en-US" altLang="zh-TW" sz="16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1600" dirty="0">
                <a:solidFill>
                  <a:srgbClr val="005F5F"/>
                </a:solidFill>
                <a:highlight>
                  <a:srgbClr val="F2F2E8"/>
                </a:highlight>
              </a:rPr>
              <a:t>"SQLite version: %s"</a:t>
            </a:r>
            <a:r>
              <a:rPr lang="en-US" altLang="zh-TW" sz="16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1600" dirty="0">
                <a:solidFill>
                  <a:srgbClr val="00005F"/>
                </a:solidFill>
                <a:highlight>
                  <a:srgbClr val="F2F2E8"/>
                </a:highlight>
              </a:rPr>
              <a:t>%</a:t>
            </a:r>
            <a:r>
              <a:rPr lang="en-US" altLang="zh-TW" sz="16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1600" dirty="0">
                <a:solidFill>
                  <a:srgbClr val="000087"/>
                </a:solidFill>
                <a:highlight>
                  <a:srgbClr val="F2F2E8"/>
                </a:highlight>
              </a:rPr>
              <a:t>data</a:t>
            </a:r>
            <a:r>
              <a:rPr lang="en-US" altLang="zh-TW" sz="16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</a:p>
          <a:p>
            <a:pPr marL="0" indent="0">
              <a:buNone/>
            </a:pPr>
            <a:r>
              <a:rPr lang="en-US" altLang="zh-TW" sz="1600" dirty="0">
                <a:solidFill>
                  <a:srgbClr val="87005F"/>
                </a:solidFill>
                <a:highlight>
                  <a:srgbClr val="F2F2E8"/>
                </a:highlight>
              </a:rPr>
              <a:t>except</a:t>
            </a:r>
            <a:r>
              <a:rPr lang="en-US" altLang="zh-TW" sz="16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1600" dirty="0" err="1">
                <a:solidFill>
                  <a:srgbClr val="000087"/>
                </a:solidFill>
                <a:highlight>
                  <a:srgbClr val="F2F2E8"/>
                </a:highlight>
              </a:rPr>
              <a:t>lite</a:t>
            </a:r>
            <a:r>
              <a:rPr lang="en-US" altLang="zh-TW" sz="1600" dirty="0" err="1">
                <a:solidFill>
                  <a:srgbClr val="00005F"/>
                </a:solidFill>
                <a:highlight>
                  <a:srgbClr val="F2F2E8"/>
                </a:highlight>
              </a:rPr>
              <a:t>.</a:t>
            </a:r>
            <a:r>
              <a:rPr lang="en-US" altLang="zh-TW" sz="1600" dirty="0" err="1">
                <a:solidFill>
                  <a:srgbClr val="000087"/>
                </a:solidFill>
                <a:highlight>
                  <a:srgbClr val="F2F2E8"/>
                </a:highlight>
              </a:rPr>
              <a:t>Error</a:t>
            </a:r>
            <a:r>
              <a:rPr lang="en-US" altLang="zh-TW" sz="1600" dirty="0">
                <a:solidFill>
                  <a:srgbClr val="00005F"/>
                </a:solidFill>
                <a:highlight>
                  <a:srgbClr val="F2F2E8"/>
                </a:highlight>
              </a:rPr>
              <a:t>,</a:t>
            </a:r>
            <a:r>
              <a:rPr lang="en-US" altLang="zh-TW" sz="16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1600" dirty="0">
                <a:solidFill>
                  <a:srgbClr val="000087"/>
                </a:solidFill>
                <a:highlight>
                  <a:srgbClr val="F2F2E8"/>
                </a:highlight>
              </a:rPr>
              <a:t>e</a:t>
            </a:r>
            <a:r>
              <a:rPr lang="en-US" altLang="zh-TW" sz="1600" dirty="0">
                <a:solidFill>
                  <a:srgbClr val="00005F"/>
                </a:solidFill>
                <a:highlight>
                  <a:srgbClr val="F2F2E8"/>
                </a:highlight>
              </a:rPr>
              <a:t>:</a:t>
            </a:r>
            <a:r>
              <a:rPr lang="en-US" altLang="zh-TW" sz="16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</a:p>
          <a:p>
            <a:pPr marL="0" indent="0">
              <a:buNone/>
            </a:pPr>
            <a:r>
              <a:rPr lang="en-US" altLang="zh-TW" sz="1600" dirty="0">
                <a:solidFill>
                  <a:srgbClr val="5F5F00"/>
                </a:solidFill>
                <a:highlight>
                  <a:srgbClr val="F2F2E8"/>
                </a:highlight>
              </a:rPr>
              <a:t>    </a:t>
            </a:r>
            <a:r>
              <a:rPr lang="en-US" altLang="zh-TW" sz="1600" dirty="0">
                <a:solidFill>
                  <a:srgbClr val="87005F"/>
                </a:solidFill>
                <a:highlight>
                  <a:srgbClr val="F2F2E8"/>
                </a:highlight>
              </a:rPr>
              <a:t>print</a:t>
            </a:r>
            <a:r>
              <a:rPr lang="en-US" altLang="zh-TW" sz="16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1600" dirty="0">
                <a:solidFill>
                  <a:srgbClr val="005F5F"/>
                </a:solidFill>
                <a:highlight>
                  <a:srgbClr val="F2F2E8"/>
                </a:highlight>
              </a:rPr>
              <a:t>"Error %s:"</a:t>
            </a:r>
            <a:r>
              <a:rPr lang="en-US" altLang="zh-TW" sz="16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1600" dirty="0">
                <a:solidFill>
                  <a:srgbClr val="00005F"/>
                </a:solidFill>
                <a:highlight>
                  <a:srgbClr val="F2F2E8"/>
                </a:highlight>
              </a:rPr>
              <a:t>%</a:t>
            </a:r>
            <a:r>
              <a:rPr lang="en-US" altLang="zh-TW" sz="16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1600" dirty="0" err="1">
                <a:solidFill>
                  <a:srgbClr val="000087"/>
                </a:solidFill>
                <a:highlight>
                  <a:srgbClr val="F2F2E8"/>
                </a:highlight>
              </a:rPr>
              <a:t>e</a:t>
            </a:r>
            <a:r>
              <a:rPr lang="en-US" altLang="zh-TW" sz="1600" dirty="0" err="1">
                <a:solidFill>
                  <a:srgbClr val="00005F"/>
                </a:solidFill>
                <a:highlight>
                  <a:srgbClr val="F2F2E8"/>
                </a:highlight>
              </a:rPr>
              <a:t>.</a:t>
            </a:r>
            <a:r>
              <a:rPr lang="en-US" altLang="zh-TW" sz="1600" dirty="0" err="1">
                <a:solidFill>
                  <a:srgbClr val="000087"/>
                </a:solidFill>
                <a:highlight>
                  <a:srgbClr val="F2F2E8"/>
                </a:highlight>
              </a:rPr>
              <a:t>args</a:t>
            </a:r>
            <a:r>
              <a:rPr lang="en-US" altLang="zh-TW" sz="1600" dirty="0">
                <a:solidFill>
                  <a:srgbClr val="00005F"/>
                </a:solidFill>
                <a:highlight>
                  <a:srgbClr val="F2F2E8"/>
                </a:highlight>
              </a:rPr>
              <a:t>[</a:t>
            </a:r>
            <a:r>
              <a:rPr lang="en-US" altLang="zh-TW" sz="1600" dirty="0">
                <a:solidFill>
                  <a:srgbClr val="005F00"/>
                </a:solidFill>
                <a:highlight>
                  <a:srgbClr val="F2F2E8"/>
                </a:highlight>
              </a:rPr>
              <a:t>0</a:t>
            </a:r>
            <a:r>
              <a:rPr lang="en-US" altLang="zh-TW" sz="1600" dirty="0">
                <a:solidFill>
                  <a:srgbClr val="00005F"/>
                </a:solidFill>
                <a:highlight>
                  <a:srgbClr val="F2F2E8"/>
                </a:highlight>
              </a:rPr>
              <a:t>]</a:t>
            </a:r>
            <a:r>
              <a:rPr lang="en-US" altLang="zh-TW" sz="16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</a:p>
          <a:p>
            <a:pPr marL="0" indent="0">
              <a:buNone/>
            </a:pPr>
            <a:r>
              <a:rPr lang="en-US" altLang="zh-TW" sz="1600" dirty="0">
                <a:solidFill>
                  <a:srgbClr val="5F5F00"/>
                </a:solidFill>
                <a:highlight>
                  <a:srgbClr val="F2F2E8"/>
                </a:highlight>
              </a:rPr>
              <a:t>    </a:t>
            </a:r>
            <a:r>
              <a:rPr lang="en-US" altLang="zh-TW" sz="1600" dirty="0" err="1">
                <a:solidFill>
                  <a:srgbClr val="000087"/>
                </a:solidFill>
                <a:highlight>
                  <a:srgbClr val="F2F2E8"/>
                </a:highlight>
              </a:rPr>
              <a:t>sys</a:t>
            </a:r>
            <a:r>
              <a:rPr lang="en-US" altLang="zh-TW" sz="1600" dirty="0" err="1">
                <a:solidFill>
                  <a:srgbClr val="00005F"/>
                </a:solidFill>
                <a:highlight>
                  <a:srgbClr val="F2F2E8"/>
                </a:highlight>
              </a:rPr>
              <a:t>.</a:t>
            </a:r>
            <a:r>
              <a:rPr lang="en-US" altLang="zh-TW" sz="1600" dirty="0" err="1">
                <a:solidFill>
                  <a:srgbClr val="000087"/>
                </a:solidFill>
                <a:highlight>
                  <a:srgbClr val="F2F2E8"/>
                </a:highlight>
              </a:rPr>
              <a:t>exit</a:t>
            </a:r>
            <a:r>
              <a:rPr lang="en-US" altLang="zh-TW" sz="1600" dirty="0">
                <a:solidFill>
                  <a:srgbClr val="00005F"/>
                </a:solidFill>
                <a:highlight>
                  <a:srgbClr val="F2F2E8"/>
                </a:highlight>
              </a:rPr>
              <a:t>(</a:t>
            </a:r>
            <a:r>
              <a:rPr lang="en-US" altLang="zh-TW" sz="1600" dirty="0">
                <a:solidFill>
                  <a:srgbClr val="005F00"/>
                </a:solidFill>
                <a:highlight>
                  <a:srgbClr val="F2F2E8"/>
                </a:highlight>
              </a:rPr>
              <a:t>1</a:t>
            </a:r>
            <a:r>
              <a:rPr lang="en-US" altLang="zh-TW" sz="1600" dirty="0">
                <a:solidFill>
                  <a:srgbClr val="00005F"/>
                </a:solidFill>
                <a:highlight>
                  <a:srgbClr val="F2F2E8"/>
                </a:highlight>
              </a:rPr>
              <a:t>)</a:t>
            </a:r>
            <a:r>
              <a:rPr lang="en-US" altLang="zh-TW" sz="16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</a:p>
          <a:p>
            <a:pPr marL="0" indent="0">
              <a:buNone/>
            </a:pPr>
            <a:r>
              <a:rPr lang="en-US" altLang="zh-TW" sz="1600" dirty="0">
                <a:solidFill>
                  <a:srgbClr val="87005F"/>
                </a:solidFill>
                <a:highlight>
                  <a:srgbClr val="F2F2E8"/>
                </a:highlight>
              </a:rPr>
              <a:t>finally</a:t>
            </a:r>
            <a:r>
              <a:rPr lang="en-US" altLang="zh-TW" sz="1600" dirty="0">
                <a:solidFill>
                  <a:srgbClr val="00005F"/>
                </a:solidFill>
                <a:highlight>
                  <a:srgbClr val="F2F2E8"/>
                </a:highlight>
              </a:rPr>
              <a:t>:</a:t>
            </a:r>
            <a:r>
              <a:rPr lang="en-US" altLang="zh-TW" sz="16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</a:p>
          <a:p>
            <a:pPr marL="0" indent="0">
              <a:buNone/>
            </a:pPr>
            <a:r>
              <a:rPr lang="en-US" altLang="zh-TW" sz="1600" dirty="0">
                <a:solidFill>
                  <a:srgbClr val="5F5F00"/>
                </a:solidFill>
                <a:highlight>
                  <a:srgbClr val="F2F2E8"/>
                </a:highlight>
              </a:rPr>
              <a:t>    </a:t>
            </a:r>
            <a:r>
              <a:rPr lang="en-US" altLang="zh-TW" sz="1600" dirty="0">
                <a:solidFill>
                  <a:srgbClr val="87005F"/>
                </a:solidFill>
                <a:highlight>
                  <a:srgbClr val="F2F2E8"/>
                </a:highlight>
              </a:rPr>
              <a:t>if</a:t>
            </a:r>
            <a:r>
              <a:rPr lang="en-US" altLang="zh-TW" sz="16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1600" dirty="0">
                <a:solidFill>
                  <a:srgbClr val="000087"/>
                </a:solidFill>
                <a:highlight>
                  <a:srgbClr val="F2F2E8"/>
                </a:highlight>
              </a:rPr>
              <a:t>con</a:t>
            </a:r>
            <a:r>
              <a:rPr lang="en-US" altLang="zh-TW" sz="1600" dirty="0">
                <a:solidFill>
                  <a:srgbClr val="00005F"/>
                </a:solidFill>
                <a:highlight>
                  <a:srgbClr val="F2F2E8"/>
                </a:highlight>
              </a:rPr>
              <a:t>:</a:t>
            </a:r>
            <a:r>
              <a:rPr lang="en-US" altLang="zh-TW" sz="16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</a:p>
          <a:p>
            <a:pPr marL="0" indent="0">
              <a:buNone/>
            </a:pPr>
            <a:r>
              <a:rPr lang="en-US" altLang="zh-TW" sz="1600" dirty="0">
                <a:solidFill>
                  <a:srgbClr val="5F5F00"/>
                </a:solidFill>
                <a:highlight>
                  <a:srgbClr val="F2F2E8"/>
                </a:highlight>
              </a:rPr>
              <a:t>        </a:t>
            </a:r>
            <a:r>
              <a:rPr lang="en-US" altLang="zh-TW" sz="1600" dirty="0" err="1">
                <a:solidFill>
                  <a:srgbClr val="000087"/>
                </a:solidFill>
                <a:highlight>
                  <a:srgbClr val="F2F2E8"/>
                </a:highlight>
              </a:rPr>
              <a:t>con</a:t>
            </a:r>
            <a:r>
              <a:rPr lang="en-US" altLang="zh-TW" sz="1600" dirty="0" err="1">
                <a:solidFill>
                  <a:srgbClr val="00005F"/>
                </a:solidFill>
                <a:highlight>
                  <a:srgbClr val="F2F2E8"/>
                </a:highlight>
              </a:rPr>
              <a:t>.</a:t>
            </a:r>
            <a:r>
              <a:rPr lang="en-US" altLang="zh-TW" sz="1600" dirty="0" err="1">
                <a:solidFill>
                  <a:srgbClr val="000087"/>
                </a:solidFill>
                <a:highlight>
                  <a:srgbClr val="F2F2E8"/>
                </a:highlight>
              </a:rPr>
              <a:t>close</a:t>
            </a:r>
            <a:r>
              <a:rPr lang="en-US" altLang="zh-TW" sz="1600" dirty="0">
                <a:solidFill>
                  <a:srgbClr val="00005F"/>
                </a:solidFill>
                <a:highlight>
                  <a:srgbClr val="F2F2E8"/>
                </a:highlight>
              </a:rPr>
              <a:t>()</a:t>
            </a:r>
            <a:endParaRPr lang="en-US" altLang="zh-TW" sz="1600" dirty="0">
              <a:solidFill>
                <a:srgbClr val="5F5F00"/>
              </a:solidFill>
              <a:highlight>
                <a:srgbClr val="F2F2E8"/>
              </a:highlight>
            </a:endParaRPr>
          </a:p>
          <a:p>
            <a:pPr marL="0" indent="0">
              <a:buNone/>
            </a:pPr>
            <a:endParaRPr lang="zh-TW" altLang="en-US" sz="1600" dirty="0">
              <a:solidFill>
                <a:srgbClr val="5F5F00"/>
              </a:solidFill>
              <a:highlight>
                <a:srgbClr val="F2F2E8"/>
              </a:highlight>
            </a:endParaRPr>
          </a:p>
          <a:p>
            <a:pPr marL="0" indent="0">
              <a:buNone/>
            </a:pPr>
            <a:endParaRPr lang="zh-TW" altLang="en-US" sz="1600" dirty="0">
              <a:solidFill>
                <a:srgbClr val="5F5F00"/>
              </a:solidFill>
              <a:highlight>
                <a:srgbClr val="F2F2E8"/>
              </a:highlight>
            </a:endParaRPr>
          </a:p>
          <a:p>
            <a:pPr marL="0" indent="0">
              <a:buNone/>
            </a:pPr>
            <a:endParaRPr lang="zh-TW" altLang="en-US" sz="1600" dirty="0">
              <a:solidFill>
                <a:srgbClr val="5F5F00"/>
              </a:solidFill>
              <a:highlight>
                <a:srgbClr val="F2F2E8"/>
              </a:highlight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使用</a:t>
            </a:r>
            <a:r>
              <a:rPr lang="en-US" altLang="zh-TW" dirty="0" smtClean="0"/>
              <a:t>python </a:t>
            </a:r>
            <a:r>
              <a:rPr lang="zh-TW" altLang="en-US" dirty="0" smtClean="0"/>
              <a:t>連結</a:t>
            </a:r>
            <a:r>
              <a:rPr lang="en-US" altLang="zh-TW" dirty="0" smtClean="0"/>
              <a:t>SQLite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97483895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使用</a:t>
            </a:r>
            <a:r>
              <a:rPr lang="en-US" altLang="zh-TW" dirty="0" err="1" smtClean="0"/>
              <a:t>FindAll</a:t>
            </a:r>
            <a:endParaRPr lang="en-US" altLang="zh-TW" sz="1600" dirty="0" smtClean="0">
              <a:solidFill>
                <a:srgbClr val="87005F"/>
              </a:solidFill>
              <a:latin typeface="Consolas"/>
            </a:endParaRPr>
          </a:p>
          <a:p>
            <a:pPr marL="0" indent="0">
              <a:buNone/>
            </a:pPr>
            <a:endParaRPr lang="en-US" altLang="zh-TW" sz="1600" dirty="0">
              <a:solidFill>
                <a:srgbClr val="87005F"/>
              </a:solidFill>
              <a:latin typeface="Consolas"/>
            </a:endParaRPr>
          </a:p>
          <a:p>
            <a:pPr marL="0" indent="0">
              <a:buNone/>
            </a:pPr>
            <a:r>
              <a:rPr lang="en-US" altLang="zh-TW" dirty="0" smtClean="0">
                <a:solidFill>
                  <a:srgbClr val="87005F"/>
                </a:solidFill>
                <a:latin typeface="Consolas"/>
              </a:rPr>
              <a:t>for</a:t>
            </a:r>
            <a:r>
              <a:rPr lang="en-US" altLang="zh-TW" dirty="0" smtClean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dirty="0" err="1">
                <a:solidFill>
                  <a:srgbClr val="000087"/>
                </a:solidFill>
                <a:latin typeface="Consolas"/>
              </a:rPr>
              <a:t>alink</a:t>
            </a:r>
            <a:r>
              <a:rPr lang="en-US" altLang="zh-TW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dirty="0">
                <a:solidFill>
                  <a:srgbClr val="87005F"/>
                </a:solidFill>
                <a:latin typeface="Consolas"/>
              </a:rPr>
              <a:t>in</a:t>
            </a:r>
            <a:r>
              <a:rPr lang="en-US" altLang="zh-TW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dirty="0" err="1">
                <a:solidFill>
                  <a:srgbClr val="000087"/>
                </a:solidFill>
                <a:latin typeface="Consolas"/>
              </a:rPr>
              <a:t>soup</a:t>
            </a:r>
            <a:r>
              <a:rPr lang="en-US" altLang="zh-TW" dirty="0" err="1">
                <a:solidFill>
                  <a:srgbClr val="00005F"/>
                </a:solidFill>
                <a:latin typeface="Consolas"/>
              </a:rPr>
              <a:t>.</a:t>
            </a:r>
            <a:r>
              <a:rPr lang="en-US" altLang="zh-TW" dirty="0" err="1">
                <a:solidFill>
                  <a:srgbClr val="000087"/>
                </a:solidFill>
                <a:latin typeface="Consolas"/>
              </a:rPr>
              <a:t>findAll</a:t>
            </a:r>
            <a:r>
              <a:rPr lang="en-US" altLang="zh-TW" dirty="0">
                <a:solidFill>
                  <a:srgbClr val="00005F"/>
                </a:solidFill>
                <a:latin typeface="Consolas"/>
              </a:rPr>
              <a:t>(</a:t>
            </a:r>
            <a:r>
              <a:rPr lang="en-US" altLang="zh-TW" dirty="0">
                <a:solidFill>
                  <a:srgbClr val="005F5F"/>
                </a:solidFill>
                <a:latin typeface="Consolas"/>
              </a:rPr>
              <a:t>'a'</a:t>
            </a:r>
            <a:r>
              <a:rPr lang="en-US" altLang="zh-TW" dirty="0">
                <a:solidFill>
                  <a:srgbClr val="00005F"/>
                </a:solidFill>
                <a:latin typeface="Consolas"/>
              </a:rPr>
              <a:t>):</a:t>
            </a:r>
            <a:r>
              <a:rPr lang="en-US" altLang="zh-TW" dirty="0">
                <a:solidFill>
                  <a:srgbClr val="5F5F00"/>
                </a:solidFill>
                <a:latin typeface="Consolas"/>
              </a:rPr>
              <a:t> </a:t>
            </a:r>
            <a:endParaRPr lang="en-US" altLang="zh-TW" dirty="0" smtClean="0">
              <a:solidFill>
                <a:srgbClr val="5F5F00"/>
              </a:solidFill>
              <a:latin typeface="Consolas"/>
            </a:endParaRPr>
          </a:p>
          <a:p>
            <a:pPr marL="0" indent="0">
              <a:buNone/>
            </a:pPr>
            <a:r>
              <a:rPr lang="zh-TW" altLang="en-US" dirty="0">
                <a:solidFill>
                  <a:srgbClr val="5F5F00"/>
                </a:solidFill>
                <a:latin typeface="Consolas"/>
              </a:rPr>
              <a:t> </a:t>
            </a:r>
            <a:r>
              <a:rPr lang="zh-TW" altLang="en-US" dirty="0" smtClean="0">
                <a:solidFill>
                  <a:srgbClr val="5F5F00"/>
                </a:solidFill>
                <a:latin typeface="Consolas"/>
              </a:rPr>
              <a:t>   </a:t>
            </a:r>
            <a:r>
              <a:rPr lang="en-US" altLang="zh-TW" dirty="0" smtClean="0">
                <a:solidFill>
                  <a:srgbClr val="87005F"/>
                </a:solidFill>
                <a:latin typeface="Consolas"/>
              </a:rPr>
              <a:t>print</a:t>
            </a:r>
            <a:r>
              <a:rPr lang="en-US" altLang="zh-TW" dirty="0" smtClean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dirty="0" err="1">
                <a:solidFill>
                  <a:srgbClr val="000087"/>
                </a:solidFill>
                <a:latin typeface="Consolas"/>
              </a:rPr>
              <a:t>alink</a:t>
            </a:r>
            <a:r>
              <a:rPr lang="en-US" altLang="zh-TW" dirty="0" err="1">
                <a:solidFill>
                  <a:srgbClr val="00005F"/>
                </a:solidFill>
                <a:latin typeface="Consolas"/>
              </a:rPr>
              <a:t>.</a:t>
            </a:r>
            <a:r>
              <a:rPr lang="en-US" altLang="zh-TW" dirty="0" err="1">
                <a:solidFill>
                  <a:srgbClr val="000087"/>
                </a:solidFill>
                <a:latin typeface="Consolas"/>
              </a:rPr>
              <a:t>contents</a:t>
            </a:r>
            <a:endParaRPr lang="en-US" altLang="zh-TW" dirty="0">
              <a:effectLst/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找出所有含</a:t>
            </a:r>
            <a:r>
              <a:rPr lang="en-US" altLang="zh-TW" dirty="0"/>
              <a:t>a tag </a:t>
            </a:r>
            <a:r>
              <a:rPr lang="zh-TW" altLang="en-US" dirty="0"/>
              <a:t>的</a:t>
            </a:r>
            <a:r>
              <a:rPr lang="en-US" altLang="zh-TW" dirty="0"/>
              <a:t>HTML </a:t>
            </a:r>
            <a:r>
              <a:rPr lang="zh-TW" altLang="en-US" dirty="0"/>
              <a:t>元素</a:t>
            </a:r>
          </a:p>
        </p:txBody>
      </p:sp>
    </p:spTree>
    <p:extLst>
      <p:ext uri="{BB962C8B-B14F-4D97-AF65-F5344CB8AC3E}">
        <p14:creationId xmlns:p14="http://schemas.microsoft.com/office/powerpoint/2010/main" val="2323027515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457200" y="1412776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US" altLang="zh-TW" sz="1200" dirty="0">
                <a:solidFill>
                  <a:srgbClr val="87005F"/>
                </a:solidFill>
                <a:latin typeface="Consolas"/>
              </a:rPr>
              <a:t>import</a:t>
            </a:r>
            <a:r>
              <a:rPr lang="en-US" altLang="zh-TW" sz="12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200" dirty="0">
                <a:solidFill>
                  <a:srgbClr val="000087"/>
                </a:solidFill>
                <a:latin typeface="Consolas"/>
              </a:rPr>
              <a:t>sqlite3</a:t>
            </a:r>
            <a:r>
              <a:rPr lang="en-US" altLang="zh-TW" sz="12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200" dirty="0">
                <a:solidFill>
                  <a:srgbClr val="87005F"/>
                </a:solidFill>
                <a:latin typeface="Consolas"/>
              </a:rPr>
              <a:t>as</a:t>
            </a:r>
            <a:r>
              <a:rPr lang="en-US" altLang="zh-TW" sz="12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200" dirty="0">
                <a:solidFill>
                  <a:srgbClr val="000087"/>
                </a:solidFill>
                <a:latin typeface="Consolas"/>
              </a:rPr>
              <a:t>lite</a:t>
            </a:r>
            <a:r>
              <a:rPr lang="en-US" altLang="zh-TW" sz="1200" dirty="0">
                <a:solidFill>
                  <a:srgbClr val="5F5F00"/>
                </a:solidFill>
                <a:latin typeface="Consolas"/>
              </a:rPr>
              <a:t> </a:t>
            </a:r>
            <a:endParaRPr lang="en-US" altLang="zh-TW" sz="1200" dirty="0" smtClean="0">
              <a:solidFill>
                <a:srgbClr val="5F5F00"/>
              </a:solidFill>
              <a:latin typeface="Consolas"/>
            </a:endParaRPr>
          </a:p>
          <a:p>
            <a:pPr marL="0" indent="0">
              <a:buNone/>
            </a:pPr>
            <a:r>
              <a:rPr lang="en-US" altLang="zh-TW" sz="1200" dirty="0" smtClean="0">
                <a:solidFill>
                  <a:srgbClr val="87005F"/>
                </a:solidFill>
                <a:latin typeface="Consolas"/>
              </a:rPr>
              <a:t>import</a:t>
            </a:r>
            <a:r>
              <a:rPr lang="en-US" altLang="zh-TW" sz="1200" dirty="0" smtClean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200" dirty="0">
                <a:solidFill>
                  <a:srgbClr val="000087"/>
                </a:solidFill>
                <a:latin typeface="Consolas"/>
              </a:rPr>
              <a:t>sys</a:t>
            </a:r>
            <a:r>
              <a:rPr lang="en-US" altLang="zh-TW" sz="1200" dirty="0">
                <a:solidFill>
                  <a:srgbClr val="5F5F00"/>
                </a:solidFill>
                <a:latin typeface="Consolas"/>
              </a:rPr>
              <a:t> </a:t>
            </a:r>
            <a:endParaRPr lang="en-US" altLang="zh-TW" sz="1200" dirty="0" smtClean="0">
              <a:solidFill>
                <a:srgbClr val="5F5F00"/>
              </a:solidFill>
              <a:latin typeface="Consolas"/>
            </a:endParaRPr>
          </a:p>
          <a:p>
            <a:pPr marL="0" indent="0">
              <a:buNone/>
            </a:pPr>
            <a:r>
              <a:rPr lang="en-US" altLang="zh-TW" sz="1200" dirty="0" smtClean="0">
                <a:solidFill>
                  <a:srgbClr val="000087"/>
                </a:solidFill>
                <a:latin typeface="Consolas"/>
              </a:rPr>
              <a:t>con</a:t>
            </a:r>
            <a:r>
              <a:rPr lang="en-US" altLang="zh-TW" sz="1200" dirty="0" smtClean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200" dirty="0">
                <a:solidFill>
                  <a:srgbClr val="00005F"/>
                </a:solidFill>
                <a:latin typeface="Consolas"/>
              </a:rPr>
              <a:t>=</a:t>
            </a:r>
            <a:r>
              <a:rPr lang="en-US" altLang="zh-TW" sz="12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200" dirty="0" err="1">
                <a:solidFill>
                  <a:srgbClr val="000087"/>
                </a:solidFill>
                <a:latin typeface="Consolas"/>
              </a:rPr>
              <a:t>lite</a:t>
            </a:r>
            <a:r>
              <a:rPr lang="en-US" altLang="zh-TW" sz="1200" dirty="0" err="1">
                <a:solidFill>
                  <a:srgbClr val="00005F"/>
                </a:solidFill>
                <a:latin typeface="Consolas"/>
              </a:rPr>
              <a:t>.</a:t>
            </a:r>
            <a:r>
              <a:rPr lang="en-US" altLang="zh-TW" sz="1200" dirty="0" err="1">
                <a:solidFill>
                  <a:srgbClr val="000087"/>
                </a:solidFill>
                <a:latin typeface="Consolas"/>
              </a:rPr>
              <a:t>connect</a:t>
            </a:r>
            <a:r>
              <a:rPr lang="en-US" altLang="zh-TW" sz="1200" dirty="0">
                <a:solidFill>
                  <a:srgbClr val="00005F"/>
                </a:solidFill>
                <a:latin typeface="Consolas"/>
              </a:rPr>
              <a:t>(</a:t>
            </a:r>
            <a:r>
              <a:rPr lang="en-US" altLang="zh-TW" sz="1200" dirty="0">
                <a:solidFill>
                  <a:srgbClr val="005F5F"/>
                </a:solidFill>
                <a:latin typeface="Consolas"/>
              </a:rPr>
              <a:t>"</a:t>
            </a:r>
            <a:r>
              <a:rPr lang="en-US" altLang="zh-TW" sz="1200" dirty="0" err="1">
                <a:solidFill>
                  <a:srgbClr val="005F5F"/>
                </a:solidFill>
                <a:latin typeface="Consolas"/>
              </a:rPr>
              <a:t>test.db</a:t>
            </a:r>
            <a:r>
              <a:rPr lang="en-US" altLang="zh-TW" sz="1200" dirty="0">
                <a:solidFill>
                  <a:srgbClr val="005F5F"/>
                </a:solidFill>
                <a:latin typeface="Consolas"/>
              </a:rPr>
              <a:t>"</a:t>
            </a:r>
            <a:r>
              <a:rPr lang="en-US" altLang="zh-TW" sz="1200" dirty="0">
                <a:solidFill>
                  <a:srgbClr val="00005F"/>
                </a:solidFill>
                <a:latin typeface="Consolas"/>
              </a:rPr>
              <a:t>)</a:t>
            </a:r>
            <a:r>
              <a:rPr lang="en-US" altLang="zh-TW" sz="1200" dirty="0">
                <a:solidFill>
                  <a:srgbClr val="5F5F00"/>
                </a:solidFill>
                <a:latin typeface="Consolas"/>
              </a:rPr>
              <a:t> </a:t>
            </a:r>
            <a:endParaRPr lang="en-US" altLang="zh-TW" sz="1200" dirty="0" smtClean="0">
              <a:solidFill>
                <a:srgbClr val="5F5F00"/>
              </a:solidFill>
              <a:latin typeface="Consolas"/>
            </a:endParaRPr>
          </a:p>
          <a:p>
            <a:pPr marL="0" indent="0">
              <a:buNone/>
            </a:pPr>
            <a:r>
              <a:rPr lang="en-US" altLang="zh-TW" sz="1200" dirty="0" smtClean="0">
                <a:solidFill>
                  <a:srgbClr val="87005F"/>
                </a:solidFill>
                <a:latin typeface="Consolas"/>
              </a:rPr>
              <a:t>with</a:t>
            </a:r>
            <a:r>
              <a:rPr lang="en-US" altLang="zh-TW" sz="1200" dirty="0" smtClean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200" dirty="0">
                <a:solidFill>
                  <a:srgbClr val="000087"/>
                </a:solidFill>
                <a:latin typeface="Consolas"/>
              </a:rPr>
              <a:t>con</a:t>
            </a:r>
            <a:r>
              <a:rPr lang="en-US" altLang="zh-TW" sz="1200" dirty="0">
                <a:solidFill>
                  <a:srgbClr val="00005F"/>
                </a:solidFill>
                <a:latin typeface="Consolas"/>
              </a:rPr>
              <a:t>:</a:t>
            </a:r>
            <a:r>
              <a:rPr lang="en-US" altLang="zh-TW" sz="1200" dirty="0">
                <a:solidFill>
                  <a:srgbClr val="5F5F00"/>
                </a:solidFill>
                <a:latin typeface="Consolas"/>
              </a:rPr>
              <a:t> </a:t>
            </a:r>
            <a:endParaRPr lang="en-US" altLang="zh-TW" sz="1200" dirty="0" smtClean="0">
              <a:solidFill>
                <a:srgbClr val="5F5F00"/>
              </a:solidFill>
              <a:latin typeface="Consolas"/>
            </a:endParaRPr>
          </a:p>
          <a:p>
            <a:pPr marL="0" indent="0">
              <a:buNone/>
            </a:pPr>
            <a:r>
              <a:rPr lang="en-US" altLang="zh-TW" sz="1200" dirty="0" smtClean="0">
                <a:solidFill>
                  <a:srgbClr val="000087"/>
                </a:solidFill>
                <a:latin typeface="Consolas"/>
              </a:rPr>
              <a:t>    cur</a:t>
            </a:r>
            <a:r>
              <a:rPr lang="en-US" altLang="zh-TW" sz="1200" dirty="0" smtClean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200" dirty="0">
                <a:solidFill>
                  <a:srgbClr val="00005F"/>
                </a:solidFill>
                <a:latin typeface="Consolas"/>
              </a:rPr>
              <a:t>=</a:t>
            </a:r>
            <a:r>
              <a:rPr lang="en-US" altLang="zh-TW" sz="12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200" dirty="0" err="1">
                <a:solidFill>
                  <a:srgbClr val="000087"/>
                </a:solidFill>
                <a:latin typeface="Consolas"/>
              </a:rPr>
              <a:t>con</a:t>
            </a:r>
            <a:r>
              <a:rPr lang="en-US" altLang="zh-TW" sz="1200" dirty="0" err="1">
                <a:solidFill>
                  <a:srgbClr val="00005F"/>
                </a:solidFill>
                <a:latin typeface="Consolas"/>
              </a:rPr>
              <a:t>.</a:t>
            </a:r>
            <a:r>
              <a:rPr lang="en-US" altLang="zh-TW" sz="1200" dirty="0" err="1">
                <a:solidFill>
                  <a:srgbClr val="000087"/>
                </a:solidFill>
                <a:latin typeface="Consolas"/>
              </a:rPr>
              <a:t>cursor</a:t>
            </a:r>
            <a:r>
              <a:rPr lang="en-US" altLang="zh-TW" sz="1200" dirty="0">
                <a:solidFill>
                  <a:srgbClr val="00005F"/>
                </a:solidFill>
                <a:latin typeface="Consolas"/>
              </a:rPr>
              <a:t>()</a:t>
            </a:r>
            <a:r>
              <a:rPr lang="en-US" altLang="zh-TW" sz="12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200" i="1" dirty="0">
                <a:solidFill>
                  <a:srgbClr val="87875F"/>
                </a:solidFill>
                <a:latin typeface="Consolas"/>
              </a:rPr>
              <a:t># Drop Table If </a:t>
            </a:r>
            <a:r>
              <a:rPr lang="en-US" altLang="zh-TW" sz="1200" i="1" dirty="0" err="1">
                <a:solidFill>
                  <a:srgbClr val="87875F"/>
                </a:solidFill>
                <a:latin typeface="Consolas"/>
              </a:rPr>
              <a:t>Exisits</a:t>
            </a:r>
            <a:r>
              <a:rPr lang="en-US" altLang="zh-TW" sz="1200" i="1" dirty="0">
                <a:solidFill>
                  <a:srgbClr val="87875F"/>
                </a:solidFill>
                <a:latin typeface="Consolas"/>
              </a:rPr>
              <a:t> </a:t>
            </a:r>
            <a:endParaRPr lang="en-US" altLang="zh-TW" sz="1200" i="1" dirty="0" smtClean="0">
              <a:solidFill>
                <a:srgbClr val="87875F"/>
              </a:solidFill>
              <a:latin typeface="Consolas"/>
            </a:endParaRPr>
          </a:p>
          <a:p>
            <a:pPr marL="0" indent="0">
              <a:buNone/>
            </a:pPr>
            <a:r>
              <a:rPr lang="en-US" altLang="zh-TW" sz="1200" dirty="0" smtClean="0">
                <a:solidFill>
                  <a:srgbClr val="000087"/>
                </a:solidFill>
                <a:latin typeface="Consolas"/>
              </a:rPr>
              <a:t>    </a:t>
            </a:r>
            <a:r>
              <a:rPr lang="en-US" altLang="zh-TW" sz="1200" dirty="0" err="1" smtClean="0">
                <a:solidFill>
                  <a:srgbClr val="000087"/>
                </a:solidFill>
                <a:latin typeface="Consolas"/>
              </a:rPr>
              <a:t>cur</a:t>
            </a:r>
            <a:r>
              <a:rPr lang="en-US" altLang="zh-TW" sz="1200" dirty="0" err="1" smtClean="0">
                <a:solidFill>
                  <a:srgbClr val="00005F"/>
                </a:solidFill>
                <a:latin typeface="Consolas"/>
              </a:rPr>
              <a:t>.</a:t>
            </a:r>
            <a:r>
              <a:rPr lang="en-US" altLang="zh-TW" sz="1200" dirty="0" err="1" smtClean="0">
                <a:solidFill>
                  <a:srgbClr val="000087"/>
                </a:solidFill>
                <a:latin typeface="Consolas"/>
              </a:rPr>
              <a:t>execute</a:t>
            </a:r>
            <a:r>
              <a:rPr lang="en-US" altLang="zh-TW" sz="1200" dirty="0">
                <a:solidFill>
                  <a:srgbClr val="00005F"/>
                </a:solidFill>
                <a:latin typeface="Consolas"/>
              </a:rPr>
              <a:t>(</a:t>
            </a:r>
            <a:r>
              <a:rPr lang="en-US" altLang="zh-TW" sz="1200" dirty="0">
                <a:solidFill>
                  <a:srgbClr val="005F5F"/>
                </a:solidFill>
                <a:latin typeface="Consolas"/>
              </a:rPr>
              <a:t>"DROP TABLE IF EXISTS </a:t>
            </a:r>
            <a:r>
              <a:rPr lang="en-US" altLang="zh-TW" sz="1200" dirty="0" err="1">
                <a:solidFill>
                  <a:srgbClr val="005F5F"/>
                </a:solidFill>
                <a:latin typeface="Consolas"/>
              </a:rPr>
              <a:t>PhoneAddress</a:t>
            </a:r>
            <a:r>
              <a:rPr lang="en-US" altLang="zh-TW" sz="1200" dirty="0">
                <a:solidFill>
                  <a:srgbClr val="005F5F"/>
                </a:solidFill>
                <a:latin typeface="Consolas"/>
              </a:rPr>
              <a:t>"</a:t>
            </a:r>
            <a:r>
              <a:rPr lang="en-US" altLang="zh-TW" sz="1200" dirty="0">
                <a:solidFill>
                  <a:srgbClr val="00005F"/>
                </a:solidFill>
                <a:latin typeface="Consolas"/>
              </a:rPr>
              <a:t>)</a:t>
            </a:r>
            <a:r>
              <a:rPr lang="en-US" altLang="zh-TW" sz="1200" dirty="0">
                <a:solidFill>
                  <a:srgbClr val="5F5F00"/>
                </a:solidFill>
                <a:latin typeface="Consolas"/>
              </a:rPr>
              <a:t> </a:t>
            </a:r>
            <a:endParaRPr lang="en-US" altLang="zh-TW" sz="1200" dirty="0" smtClean="0">
              <a:solidFill>
                <a:srgbClr val="5F5F00"/>
              </a:solidFill>
              <a:latin typeface="Consolas"/>
            </a:endParaRPr>
          </a:p>
          <a:p>
            <a:pPr marL="0" indent="0">
              <a:buNone/>
            </a:pPr>
            <a:r>
              <a:rPr lang="en-US" altLang="zh-TW" sz="1200" dirty="0" smtClean="0">
                <a:solidFill>
                  <a:srgbClr val="000087"/>
                </a:solidFill>
                <a:latin typeface="Consolas"/>
              </a:rPr>
              <a:t>    </a:t>
            </a:r>
            <a:r>
              <a:rPr lang="en-US" altLang="zh-TW" sz="1200" dirty="0" err="1" smtClean="0">
                <a:solidFill>
                  <a:srgbClr val="000087"/>
                </a:solidFill>
                <a:latin typeface="Consolas"/>
              </a:rPr>
              <a:t>cur</a:t>
            </a:r>
            <a:r>
              <a:rPr lang="en-US" altLang="zh-TW" sz="1200" dirty="0" err="1" smtClean="0">
                <a:solidFill>
                  <a:srgbClr val="00005F"/>
                </a:solidFill>
                <a:latin typeface="Consolas"/>
              </a:rPr>
              <a:t>.</a:t>
            </a:r>
            <a:r>
              <a:rPr lang="en-US" altLang="zh-TW" sz="1200" dirty="0" err="1" smtClean="0">
                <a:solidFill>
                  <a:srgbClr val="000087"/>
                </a:solidFill>
                <a:latin typeface="Consolas"/>
              </a:rPr>
              <a:t>execute</a:t>
            </a:r>
            <a:r>
              <a:rPr lang="en-US" altLang="zh-TW" sz="1200" dirty="0">
                <a:solidFill>
                  <a:srgbClr val="00005F"/>
                </a:solidFill>
                <a:latin typeface="Consolas"/>
              </a:rPr>
              <a:t>(</a:t>
            </a:r>
            <a:r>
              <a:rPr lang="en-US" altLang="zh-TW" sz="1200" dirty="0">
                <a:solidFill>
                  <a:srgbClr val="005F5F"/>
                </a:solidFill>
                <a:latin typeface="Consolas"/>
              </a:rPr>
              <a:t>"CREATE TABLE </a:t>
            </a:r>
            <a:r>
              <a:rPr lang="en-US" altLang="zh-TW" sz="1200" dirty="0" err="1">
                <a:solidFill>
                  <a:srgbClr val="005F5F"/>
                </a:solidFill>
                <a:latin typeface="Consolas"/>
              </a:rPr>
              <a:t>PhoneAddress</a:t>
            </a:r>
            <a:r>
              <a:rPr lang="en-US" altLang="zh-TW" sz="1200" dirty="0">
                <a:solidFill>
                  <a:srgbClr val="005F5F"/>
                </a:solidFill>
                <a:latin typeface="Consolas"/>
              </a:rPr>
              <a:t>(phone CHAR(10) PRIMARY KEY, address TEXT, name TEXT unique, age INT NOT NULL)"</a:t>
            </a:r>
            <a:r>
              <a:rPr lang="en-US" altLang="zh-TW" sz="1200" dirty="0">
                <a:solidFill>
                  <a:srgbClr val="00005F"/>
                </a:solidFill>
                <a:latin typeface="Consolas"/>
              </a:rPr>
              <a:t>)</a:t>
            </a:r>
            <a:r>
              <a:rPr lang="en-US" altLang="zh-TW" sz="1200" dirty="0">
                <a:solidFill>
                  <a:srgbClr val="5F5F00"/>
                </a:solidFill>
                <a:latin typeface="Consolas"/>
              </a:rPr>
              <a:t> </a:t>
            </a:r>
            <a:endParaRPr lang="en-US" altLang="zh-TW" sz="1200" dirty="0" smtClean="0">
              <a:solidFill>
                <a:srgbClr val="5F5F00"/>
              </a:solidFill>
              <a:latin typeface="Consolas"/>
            </a:endParaRPr>
          </a:p>
          <a:p>
            <a:pPr marL="0" indent="0">
              <a:buNone/>
            </a:pPr>
            <a:r>
              <a:rPr lang="en-US" altLang="zh-TW" sz="1200" dirty="0" smtClean="0">
                <a:solidFill>
                  <a:srgbClr val="000087"/>
                </a:solidFill>
                <a:latin typeface="Consolas"/>
              </a:rPr>
              <a:t>    </a:t>
            </a:r>
            <a:r>
              <a:rPr lang="en-US" altLang="zh-TW" sz="1200" dirty="0" err="1" smtClean="0">
                <a:solidFill>
                  <a:srgbClr val="000087"/>
                </a:solidFill>
                <a:latin typeface="Consolas"/>
              </a:rPr>
              <a:t>cur</a:t>
            </a:r>
            <a:r>
              <a:rPr lang="en-US" altLang="zh-TW" sz="1200" dirty="0" err="1" smtClean="0">
                <a:solidFill>
                  <a:srgbClr val="00005F"/>
                </a:solidFill>
                <a:latin typeface="Consolas"/>
              </a:rPr>
              <a:t>.</a:t>
            </a:r>
            <a:r>
              <a:rPr lang="en-US" altLang="zh-TW" sz="1200" dirty="0" err="1" smtClean="0">
                <a:solidFill>
                  <a:srgbClr val="000087"/>
                </a:solidFill>
                <a:latin typeface="Consolas"/>
              </a:rPr>
              <a:t>execute</a:t>
            </a:r>
            <a:r>
              <a:rPr lang="en-US" altLang="zh-TW" sz="1200" dirty="0">
                <a:solidFill>
                  <a:srgbClr val="00005F"/>
                </a:solidFill>
                <a:latin typeface="Consolas"/>
              </a:rPr>
              <a:t>(</a:t>
            </a:r>
            <a:r>
              <a:rPr lang="en-US" altLang="zh-TW" sz="1200" dirty="0">
                <a:solidFill>
                  <a:srgbClr val="005F5F"/>
                </a:solidFill>
                <a:latin typeface="Consolas"/>
              </a:rPr>
              <a:t>"INSERT INTO </a:t>
            </a:r>
            <a:r>
              <a:rPr lang="en-US" altLang="zh-TW" sz="1200" dirty="0" err="1">
                <a:solidFill>
                  <a:srgbClr val="005F5F"/>
                </a:solidFill>
                <a:latin typeface="Consolas"/>
              </a:rPr>
              <a:t>PhoneAddress</a:t>
            </a:r>
            <a:r>
              <a:rPr lang="en-US" altLang="zh-TW" sz="1200" dirty="0">
                <a:solidFill>
                  <a:srgbClr val="005F5F"/>
                </a:solidFill>
                <a:latin typeface="Consolas"/>
              </a:rPr>
              <a:t> VALUES('0912173381','United State','</a:t>
            </a:r>
            <a:r>
              <a:rPr lang="en-US" altLang="zh-TW" sz="1200" dirty="0" err="1">
                <a:solidFill>
                  <a:srgbClr val="005F5F"/>
                </a:solidFill>
                <a:latin typeface="Consolas"/>
              </a:rPr>
              <a:t>Jhon</a:t>
            </a:r>
            <a:r>
              <a:rPr lang="en-US" altLang="zh-TW" sz="1200" dirty="0">
                <a:solidFill>
                  <a:srgbClr val="005F5F"/>
                </a:solidFill>
                <a:latin typeface="Consolas"/>
              </a:rPr>
              <a:t> Doe',53)"</a:t>
            </a:r>
            <a:r>
              <a:rPr lang="en-US" altLang="zh-TW" sz="1200" dirty="0">
                <a:solidFill>
                  <a:srgbClr val="00005F"/>
                </a:solidFill>
                <a:latin typeface="Consolas"/>
              </a:rPr>
              <a:t>)</a:t>
            </a:r>
            <a:r>
              <a:rPr lang="en-US" altLang="zh-TW" sz="1200" dirty="0">
                <a:solidFill>
                  <a:srgbClr val="5F5F00"/>
                </a:solidFill>
                <a:latin typeface="Consolas"/>
              </a:rPr>
              <a:t> </a:t>
            </a:r>
            <a:endParaRPr lang="en-US" altLang="zh-TW" sz="1200" dirty="0" smtClean="0">
              <a:solidFill>
                <a:srgbClr val="5F5F00"/>
              </a:solidFill>
              <a:latin typeface="Consolas"/>
            </a:endParaRPr>
          </a:p>
          <a:p>
            <a:pPr marL="0" indent="0">
              <a:buNone/>
            </a:pPr>
            <a:r>
              <a:rPr lang="en-US" altLang="zh-TW" sz="1200" dirty="0" smtClean="0">
                <a:solidFill>
                  <a:srgbClr val="000087"/>
                </a:solidFill>
                <a:latin typeface="Consolas"/>
              </a:rPr>
              <a:t>    </a:t>
            </a:r>
            <a:r>
              <a:rPr lang="en-US" altLang="zh-TW" sz="1200" dirty="0" err="1" smtClean="0">
                <a:solidFill>
                  <a:srgbClr val="000087"/>
                </a:solidFill>
                <a:latin typeface="Consolas"/>
              </a:rPr>
              <a:t>cur</a:t>
            </a:r>
            <a:r>
              <a:rPr lang="en-US" altLang="zh-TW" sz="1200" dirty="0" err="1" smtClean="0">
                <a:solidFill>
                  <a:srgbClr val="00005F"/>
                </a:solidFill>
                <a:latin typeface="Consolas"/>
              </a:rPr>
              <a:t>.</a:t>
            </a:r>
            <a:r>
              <a:rPr lang="en-US" altLang="zh-TW" sz="1200" dirty="0" err="1" smtClean="0">
                <a:solidFill>
                  <a:srgbClr val="000087"/>
                </a:solidFill>
                <a:latin typeface="Consolas"/>
              </a:rPr>
              <a:t>execute</a:t>
            </a:r>
            <a:r>
              <a:rPr lang="en-US" altLang="zh-TW" sz="1200" dirty="0">
                <a:solidFill>
                  <a:srgbClr val="00005F"/>
                </a:solidFill>
                <a:latin typeface="Consolas"/>
              </a:rPr>
              <a:t>(</a:t>
            </a:r>
            <a:r>
              <a:rPr lang="en-US" altLang="zh-TW" sz="1200" dirty="0">
                <a:solidFill>
                  <a:srgbClr val="005F5F"/>
                </a:solidFill>
                <a:latin typeface="Consolas"/>
              </a:rPr>
              <a:t>"INSERT INTO </a:t>
            </a:r>
            <a:r>
              <a:rPr lang="en-US" altLang="zh-TW" sz="1200" dirty="0" err="1">
                <a:solidFill>
                  <a:srgbClr val="005F5F"/>
                </a:solidFill>
                <a:latin typeface="Consolas"/>
              </a:rPr>
              <a:t>PhoneAddress</a:t>
            </a:r>
            <a:r>
              <a:rPr lang="en-US" altLang="zh-TW" sz="1200" dirty="0">
                <a:solidFill>
                  <a:srgbClr val="005F5F"/>
                </a:solidFill>
                <a:latin typeface="Consolas"/>
              </a:rPr>
              <a:t> VALUES('0928375018','Tokyo Japan','</a:t>
            </a:r>
            <a:r>
              <a:rPr lang="en-US" altLang="zh-TW" sz="1200" dirty="0" err="1">
                <a:solidFill>
                  <a:srgbClr val="005F5F"/>
                </a:solidFill>
                <a:latin typeface="Consolas"/>
              </a:rPr>
              <a:t>MuMu</a:t>
            </a:r>
            <a:r>
              <a:rPr lang="en-US" altLang="zh-TW" sz="1200" dirty="0">
                <a:solidFill>
                  <a:srgbClr val="005F5F"/>
                </a:solidFill>
                <a:latin typeface="Consolas"/>
              </a:rPr>
              <a:t> Cat',6)"</a:t>
            </a:r>
            <a:r>
              <a:rPr lang="en-US" altLang="zh-TW" sz="1200" dirty="0">
                <a:solidFill>
                  <a:srgbClr val="00005F"/>
                </a:solidFill>
                <a:latin typeface="Consolas"/>
              </a:rPr>
              <a:t>)</a:t>
            </a:r>
            <a:r>
              <a:rPr lang="en-US" altLang="zh-TW" sz="1200" dirty="0">
                <a:solidFill>
                  <a:srgbClr val="5F5F00"/>
                </a:solidFill>
                <a:latin typeface="Consolas"/>
              </a:rPr>
              <a:t> </a:t>
            </a:r>
            <a:endParaRPr lang="en-US" altLang="zh-TW" sz="1200" dirty="0" smtClean="0">
              <a:solidFill>
                <a:srgbClr val="5F5F00"/>
              </a:solidFill>
              <a:latin typeface="Consolas"/>
            </a:endParaRPr>
          </a:p>
          <a:p>
            <a:pPr marL="0" indent="0">
              <a:buNone/>
            </a:pPr>
            <a:r>
              <a:rPr lang="en-US" altLang="zh-TW" sz="1200" dirty="0" smtClean="0">
                <a:solidFill>
                  <a:srgbClr val="000087"/>
                </a:solidFill>
                <a:latin typeface="Consolas"/>
              </a:rPr>
              <a:t>    </a:t>
            </a:r>
            <a:r>
              <a:rPr lang="en-US" altLang="zh-TW" sz="1200" dirty="0" err="1" smtClean="0">
                <a:solidFill>
                  <a:srgbClr val="000087"/>
                </a:solidFill>
                <a:latin typeface="Consolas"/>
              </a:rPr>
              <a:t>cur</a:t>
            </a:r>
            <a:r>
              <a:rPr lang="en-US" altLang="zh-TW" sz="1200" dirty="0" err="1" smtClean="0">
                <a:solidFill>
                  <a:srgbClr val="00005F"/>
                </a:solidFill>
                <a:latin typeface="Consolas"/>
              </a:rPr>
              <a:t>.</a:t>
            </a:r>
            <a:r>
              <a:rPr lang="en-US" altLang="zh-TW" sz="1200" dirty="0" err="1" smtClean="0">
                <a:solidFill>
                  <a:srgbClr val="000087"/>
                </a:solidFill>
                <a:latin typeface="Consolas"/>
              </a:rPr>
              <a:t>execute</a:t>
            </a:r>
            <a:r>
              <a:rPr lang="en-US" altLang="zh-TW" sz="1200" dirty="0">
                <a:solidFill>
                  <a:srgbClr val="00005F"/>
                </a:solidFill>
                <a:latin typeface="Consolas"/>
              </a:rPr>
              <a:t>(</a:t>
            </a:r>
            <a:r>
              <a:rPr lang="en-US" altLang="zh-TW" sz="1200" dirty="0">
                <a:solidFill>
                  <a:srgbClr val="005F5F"/>
                </a:solidFill>
                <a:latin typeface="Consolas"/>
              </a:rPr>
              <a:t>"INSERT INTO </a:t>
            </a:r>
            <a:r>
              <a:rPr lang="en-US" altLang="zh-TW" sz="1200" dirty="0" err="1">
                <a:solidFill>
                  <a:srgbClr val="005F5F"/>
                </a:solidFill>
                <a:latin typeface="Consolas"/>
              </a:rPr>
              <a:t>PhoneAddress</a:t>
            </a:r>
            <a:r>
              <a:rPr lang="en-US" altLang="zh-TW" sz="1200" dirty="0">
                <a:solidFill>
                  <a:srgbClr val="005F5F"/>
                </a:solidFill>
                <a:latin typeface="Consolas"/>
              </a:rPr>
              <a:t> VALUES('0957209108','Taipei','Richard',29)"</a:t>
            </a:r>
            <a:r>
              <a:rPr lang="en-US" altLang="zh-TW" sz="1200" dirty="0">
                <a:solidFill>
                  <a:srgbClr val="00005F"/>
                </a:solidFill>
                <a:latin typeface="Consolas"/>
              </a:rPr>
              <a:t>)</a:t>
            </a:r>
            <a:r>
              <a:rPr lang="en-US" altLang="zh-TW" sz="1200" dirty="0">
                <a:solidFill>
                  <a:srgbClr val="5F5F00"/>
                </a:solidFill>
                <a:latin typeface="Consolas"/>
              </a:rPr>
              <a:t> </a:t>
            </a:r>
            <a:endParaRPr lang="en-US" altLang="zh-TW" sz="1200" dirty="0" smtClean="0">
              <a:solidFill>
                <a:srgbClr val="5F5F00"/>
              </a:solidFill>
              <a:latin typeface="Consolas"/>
            </a:endParaRPr>
          </a:p>
          <a:p>
            <a:pPr marL="0" indent="0">
              <a:buNone/>
            </a:pPr>
            <a:r>
              <a:rPr lang="en-US" altLang="zh-TW" sz="1200" dirty="0" smtClean="0">
                <a:solidFill>
                  <a:srgbClr val="000087"/>
                </a:solidFill>
                <a:latin typeface="Consolas"/>
              </a:rPr>
              <a:t>    </a:t>
            </a:r>
            <a:r>
              <a:rPr lang="en-US" altLang="zh-TW" sz="1200" dirty="0" err="1" smtClean="0">
                <a:solidFill>
                  <a:srgbClr val="000087"/>
                </a:solidFill>
                <a:latin typeface="Consolas"/>
              </a:rPr>
              <a:t>cur</a:t>
            </a:r>
            <a:r>
              <a:rPr lang="en-US" altLang="zh-TW" sz="1200" dirty="0" err="1" smtClean="0">
                <a:solidFill>
                  <a:srgbClr val="00005F"/>
                </a:solidFill>
                <a:latin typeface="Consolas"/>
              </a:rPr>
              <a:t>.</a:t>
            </a:r>
            <a:r>
              <a:rPr lang="en-US" altLang="zh-TW" sz="1200" dirty="0" err="1" smtClean="0">
                <a:solidFill>
                  <a:srgbClr val="000087"/>
                </a:solidFill>
                <a:latin typeface="Consolas"/>
              </a:rPr>
              <a:t>execute</a:t>
            </a:r>
            <a:r>
              <a:rPr lang="en-US" altLang="zh-TW" sz="1200" dirty="0">
                <a:solidFill>
                  <a:srgbClr val="00005F"/>
                </a:solidFill>
                <a:latin typeface="Consolas"/>
              </a:rPr>
              <a:t>(</a:t>
            </a:r>
            <a:r>
              <a:rPr lang="en-US" altLang="zh-TW" sz="1200" dirty="0">
                <a:solidFill>
                  <a:srgbClr val="005F5F"/>
                </a:solidFill>
                <a:latin typeface="Consolas"/>
              </a:rPr>
              <a:t>"SELECT </a:t>
            </a:r>
            <a:r>
              <a:rPr lang="en-US" altLang="zh-TW" sz="1200" dirty="0" err="1">
                <a:solidFill>
                  <a:srgbClr val="005F5F"/>
                </a:solidFill>
                <a:latin typeface="Consolas"/>
              </a:rPr>
              <a:t>phone,address</a:t>
            </a:r>
            <a:r>
              <a:rPr lang="en-US" altLang="zh-TW" sz="1200" dirty="0">
                <a:solidFill>
                  <a:srgbClr val="005F5F"/>
                </a:solidFill>
                <a:latin typeface="Consolas"/>
              </a:rPr>
              <a:t> FROM </a:t>
            </a:r>
            <a:r>
              <a:rPr lang="en-US" altLang="zh-TW" sz="1200" dirty="0" err="1">
                <a:solidFill>
                  <a:srgbClr val="005F5F"/>
                </a:solidFill>
                <a:latin typeface="Consolas"/>
              </a:rPr>
              <a:t>PhoneAddress</a:t>
            </a:r>
            <a:r>
              <a:rPr lang="en-US" altLang="zh-TW" sz="1200" dirty="0">
                <a:solidFill>
                  <a:srgbClr val="005F5F"/>
                </a:solidFill>
                <a:latin typeface="Consolas"/>
              </a:rPr>
              <a:t>"</a:t>
            </a:r>
            <a:r>
              <a:rPr lang="en-US" altLang="zh-TW" sz="1200" dirty="0">
                <a:solidFill>
                  <a:srgbClr val="00005F"/>
                </a:solidFill>
                <a:latin typeface="Consolas"/>
              </a:rPr>
              <a:t>)</a:t>
            </a:r>
            <a:r>
              <a:rPr lang="en-US" altLang="zh-TW" sz="1200" dirty="0">
                <a:solidFill>
                  <a:srgbClr val="5F5F00"/>
                </a:solidFill>
                <a:latin typeface="Consolas"/>
              </a:rPr>
              <a:t> </a:t>
            </a:r>
            <a:endParaRPr lang="en-US" altLang="zh-TW" sz="1200" dirty="0" smtClean="0">
              <a:solidFill>
                <a:srgbClr val="5F5F00"/>
              </a:solidFill>
              <a:latin typeface="Consolas"/>
            </a:endParaRPr>
          </a:p>
          <a:p>
            <a:pPr marL="0" indent="0">
              <a:buNone/>
            </a:pPr>
            <a:r>
              <a:rPr lang="en-US" altLang="zh-TW" sz="1200" dirty="0" smtClean="0">
                <a:solidFill>
                  <a:srgbClr val="000087"/>
                </a:solidFill>
                <a:latin typeface="Consolas"/>
              </a:rPr>
              <a:t>    data</a:t>
            </a:r>
            <a:r>
              <a:rPr lang="en-US" altLang="zh-TW" sz="1200" dirty="0" smtClean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200" dirty="0">
                <a:solidFill>
                  <a:srgbClr val="00005F"/>
                </a:solidFill>
                <a:latin typeface="Consolas"/>
              </a:rPr>
              <a:t>=</a:t>
            </a:r>
            <a:r>
              <a:rPr lang="en-US" altLang="zh-TW" sz="12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200" dirty="0" err="1">
                <a:solidFill>
                  <a:srgbClr val="000087"/>
                </a:solidFill>
                <a:latin typeface="Consolas"/>
              </a:rPr>
              <a:t>cur</a:t>
            </a:r>
            <a:r>
              <a:rPr lang="en-US" altLang="zh-TW" sz="1200" dirty="0" err="1">
                <a:solidFill>
                  <a:srgbClr val="00005F"/>
                </a:solidFill>
                <a:latin typeface="Consolas"/>
              </a:rPr>
              <a:t>.</a:t>
            </a:r>
            <a:r>
              <a:rPr lang="en-US" altLang="zh-TW" sz="1200" dirty="0" err="1">
                <a:solidFill>
                  <a:srgbClr val="000087"/>
                </a:solidFill>
                <a:latin typeface="Consolas"/>
              </a:rPr>
              <a:t>fetchall</a:t>
            </a:r>
            <a:r>
              <a:rPr lang="en-US" altLang="zh-TW" sz="1200" dirty="0">
                <a:solidFill>
                  <a:srgbClr val="00005F"/>
                </a:solidFill>
                <a:latin typeface="Consolas"/>
              </a:rPr>
              <a:t>()</a:t>
            </a:r>
            <a:r>
              <a:rPr lang="en-US" altLang="zh-TW" sz="1200" dirty="0">
                <a:solidFill>
                  <a:srgbClr val="5F5F00"/>
                </a:solidFill>
                <a:latin typeface="Consolas"/>
              </a:rPr>
              <a:t> </a:t>
            </a:r>
            <a:endParaRPr lang="en-US" altLang="zh-TW" sz="1200" dirty="0" smtClean="0">
              <a:solidFill>
                <a:srgbClr val="5F5F00"/>
              </a:solidFill>
              <a:latin typeface="Consolas"/>
            </a:endParaRPr>
          </a:p>
          <a:p>
            <a:pPr marL="0" indent="0">
              <a:buNone/>
            </a:pPr>
            <a:r>
              <a:rPr lang="en-US" altLang="zh-TW" sz="1200" dirty="0" smtClean="0">
                <a:solidFill>
                  <a:srgbClr val="87005F"/>
                </a:solidFill>
                <a:latin typeface="Consolas"/>
              </a:rPr>
              <a:t>    for</a:t>
            </a:r>
            <a:r>
              <a:rPr lang="en-US" altLang="zh-TW" sz="1200" dirty="0" smtClean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200" dirty="0">
                <a:solidFill>
                  <a:srgbClr val="000087"/>
                </a:solidFill>
                <a:latin typeface="Consolas"/>
              </a:rPr>
              <a:t>rec</a:t>
            </a:r>
            <a:r>
              <a:rPr lang="en-US" altLang="zh-TW" sz="12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200" dirty="0">
                <a:solidFill>
                  <a:srgbClr val="87005F"/>
                </a:solidFill>
                <a:latin typeface="Consolas"/>
              </a:rPr>
              <a:t>in</a:t>
            </a:r>
            <a:r>
              <a:rPr lang="en-US" altLang="zh-TW" sz="12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200" dirty="0">
                <a:solidFill>
                  <a:srgbClr val="000087"/>
                </a:solidFill>
                <a:latin typeface="Consolas"/>
              </a:rPr>
              <a:t>data</a:t>
            </a:r>
            <a:r>
              <a:rPr lang="en-US" altLang="zh-TW" sz="1200" dirty="0">
                <a:solidFill>
                  <a:srgbClr val="00005F"/>
                </a:solidFill>
                <a:latin typeface="Consolas"/>
              </a:rPr>
              <a:t>:</a:t>
            </a:r>
            <a:r>
              <a:rPr lang="en-US" altLang="zh-TW" sz="1200" dirty="0">
                <a:solidFill>
                  <a:srgbClr val="5F5F00"/>
                </a:solidFill>
                <a:latin typeface="Consolas"/>
              </a:rPr>
              <a:t> </a:t>
            </a:r>
            <a:endParaRPr lang="en-US" altLang="zh-TW" sz="1200" dirty="0" smtClean="0">
              <a:solidFill>
                <a:srgbClr val="5F5F00"/>
              </a:solidFill>
              <a:latin typeface="Consolas"/>
            </a:endParaRPr>
          </a:p>
          <a:p>
            <a:pPr marL="0" indent="0">
              <a:buNone/>
            </a:pPr>
            <a:r>
              <a:rPr lang="en-US" altLang="zh-TW" sz="1200" dirty="0" smtClean="0">
                <a:solidFill>
                  <a:srgbClr val="87005F"/>
                </a:solidFill>
                <a:latin typeface="Consolas"/>
              </a:rPr>
              <a:t>        print</a:t>
            </a:r>
            <a:r>
              <a:rPr lang="en-US" altLang="zh-TW" sz="1200" dirty="0" smtClean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200" dirty="0">
                <a:solidFill>
                  <a:srgbClr val="000087"/>
                </a:solidFill>
                <a:latin typeface="Consolas"/>
              </a:rPr>
              <a:t>rec</a:t>
            </a:r>
            <a:r>
              <a:rPr lang="en-US" altLang="zh-TW" sz="1200" dirty="0">
                <a:solidFill>
                  <a:srgbClr val="00005F"/>
                </a:solidFill>
                <a:latin typeface="Consolas"/>
              </a:rPr>
              <a:t>[</a:t>
            </a:r>
            <a:r>
              <a:rPr lang="en-US" altLang="zh-TW" sz="1200" dirty="0">
                <a:solidFill>
                  <a:srgbClr val="005F00"/>
                </a:solidFill>
                <a:latin typeface="Consolas"/>
              </a:rPr>
              <a:t>0</a:t>
            </a:r>
            <a:r>
              <a:rPr lang="en-US" altLang="zh-TW" sz="1200" dirty="0">
                <a:solidFill>
                  <a:srgbClr val="00005F"/>
                </a:solidFill>
                <a:latin typeface="Consolas"/>
              </a:rPr>
              <a:t>],</a:t>
            </a:r>
            <a:r>
              <a:rPr lang="en-US" altLang="zh-TW" sz="12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200" dirty="0">
                <a:solidFill>
                  <a:srgbClr val="000087"/>
                </a:solidFill>
                <a:latin typeface="Consolas"/>
              </a:rPr>
              <a:t>rec</a:t>
            </a:r>
            <a:r>
              <a:rPr lang="en-US" altLang="zh-TW" sz="1200" dirty="0">
                <a:solidFill>
                  <a:srgbClr val="00005F"/>
                </a:solidFill>
                <a:latin typeface="Consolas"/>
              </a:rPr>
              <a:t>[</a:t>
            </a:r>
            <a:r>
              <a:rPr lang="en-US" altLang="zh-TW" sz="1200" dirty="0">
                <a:solidFill>
                  <a:srgbClr val="005F00"/>
                </a:solidFill>
                <a:latin typeface="Consolas"/>
              </a:rPr>
              <a:t>1</a:t>
            </a:r>
            <a:r>
              <a:rPr lang="en-US" altLang="zh-TW" sz="1200" dirty="0">
                <a:solidFill>
                  <a:srgbClr val="00005F"/>
                </a:solidFill>
                <a:latin typeface="Consolas"/>
              </a:rPr>
              <a:t>]</a:t>
            </a:r>
            <a:r>
              <a:rPr lang="en-US" altLang="zh-TW" sz="1200" dirty="0">
                <a:solidFill>
                  <a:srgbClr val="5F5F00"/>
                </a:solidFill>
                <a:latin typeface="Consolas"/>
              </a:rPr>
              <a:t> </a:t>
            </a:r>
            <a:endParaRPr lang="en-US" altLang="zh-TW" sz="1200" dirty="0" smtClean="0">
              <a:solidFill>
                <a:srgbClr val="5F5F00"/>
              </a:solidFill>
              <a:latin typeface="Consolas"/>
            </a:endParaRPr>
          </a:p>
          <a:p>
            <a:pPr marL="0" indent="0">
              <a:buNone/>
            </a:pPr>
            <a:r>
              <a:rPr lang="en-US" altLang="zh-TW" sz="1200" dirty="0" err="1" smtClean="0">
                <a:solidFill>
                  <a:srgbClr val="000087"/>
                </a:solidFill>
                <a:latin typeface="Consolas"/>
              </a:rPr>
              <a:t>con</a:t>
            </a:r>
            <a:r>
              <a:rPr lang="en-US" altLang="zh-TW" sz="1200" dirty="0" err="1" smtClean="0">
                <a:solidFill>
                  <a:srgbClr val="00005F"/>
                </a:solidFill>
                <a:latin typeface="Consolas"/>
              </a:rPr>
              <a:t>.</a:t>
            </a:r>
            <a:r>
              <a:rPr lang="en-US" altLang="zh-TW" sz="1200" dirty="0" err="1" smtClean="0">
                <a:solidFill>
                  <a:srgbClr val="000087"/>
                </a:solidFill>
                <a:latin typeface="Consolas"/>
              </a:rPr>
              <a:t>close</a:t>
            </a:r>
            <a:r>
              <a:rPr lang="en-US" altLang="zh-TW" sz="1200" dirty="0">
                <a:solidFill>
                  <a:srgbClr val="00005F"/>
                </a:solidFill>
                <a:latin typeface="Consolas"/>
              </a:rPr>
              <a:t>()</a:t>
            </a:r>
            <a:r>
              <a:rPr lang="en-US" altLang="zh-TW" sz="1200" dirty="0">
                <a:solidFill>
                  <a:srgbClr val="5F5F00"/>
                </a:solidFill>
                <a:latin typeface="Consolas"/>
              </a:rPr>
              <a:t> </a:t>
            </a:r>
            <a:endParaRPr lang="en-US" altLang="zh-TW" sz="1200" dirty="0"/>
          </a:p>
          <a:p>
            <a:pPr marL="0" indent="0">
              <a:buNone/>
            </a:pPr>
            <a:endParaRPr lang="zh-TW" altLang="en-US" sz="1200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透過</a:t>
            </a:r>
            <a:r>
              <a:rPr lang="en-US" altLang="zh-TW" dirty="0" smtClean="0"/>
              <a:t>SQLite </a:t>
            </a:r>
            <a:r>
              <a:rPr lang="zh-TW" altLang="en-US" dirty="0" smtClean="0"/>
              <a:t>做資料新增、查詢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1540249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sz="2000" dirty="0">
                <a:solidFill>
                  <a:srgbClr val="87005F"/>
                </a:solidFill>
                <a:highlight>
                  <a:srgbClr val="F2F2E8"/>
                </a:highlight>
              </a:rPr>
              <a:t>import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2000" dirty="0">
                <a:solidFill>
                  <a:srgbClr val="000087"/>
                </a:solidFill>
                <a:highlight>
                  <a:srgbClr val="F2F2E8"/>
                </a:highlight>
              </a:rPr>
              <a:t>sqlite3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2000" dirty="0">
                <a:solidFill>
                  <a:srgbClr val="87005F"/>
                </a:solidFill>
                <a:highlight>
                  <a:srgbClr val="F2F2E8"/>
                </a:highlight>
              </a:rPr>
              <a:t>as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2000" dirty="0">
                <a:solidFill>
                  <a:srgbClr val="000087"/>
                </a:solidFill>
                <a:highlight>
                  <a:srgbClr val="F2F2E8"/>
                </a:highlight>
              </a:rPr>
              <a:t>lite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</a:p>
          <a:p>
            <a:pPr marL="0" indent="0">
              <a:buNone/>
            </a:pPr>
            <a:r>
              <a:rPr lang="en-US" altLang="zh-TW" sz="2000" dirty="0">
                <a:solidFill>
                  <a:srgbClr val="87005F"/>
                </a:solidFill>
                <a:highlight>
                  <a:srgbClr val="F2F2E8"/>
                </a:highlight>
              </a:rPr>
              <a:t>import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2000" dirty="0">
                <a:solidFill>
                  <a:srgbClr val="000087"/>
                </a:solidFill>
                <a:highlight>
                  <a:srgbClr val="F2F2E8"/>
                </a:highlight>
              </a:rPr>
              <a:t>sys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</a:p>
          <a:p>
            <a:pPr marL="0" indent="0">
              <a:buNone/>
            </a:pPr>
            <a:r>
              <a:rPr lang="en-US" altLang="zh-TW" sz="2000" dirty="0">
                <a:solidFill>
                  <a:srgbClr val="000087"/>
                </a:solidFill>
                <a:highlight>
                  <a:srgbClr val="F2F2E8"/>
                </a:highlight>
              </a:rPr>
              <a:t>con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2F2E8"/>
                </a:highlight>
              </a:rPr>
              <a:t>=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2000" dirty="0" err="1">
                <a:solidFill>
                  <a:srgbClr val="000087"/>
                </a:solidFill>
                <a:highlight>
                  <a:srgbClr val="F2F2E8"/>
                </a:highlight>
              </a:rPr>
              <a:t>lite</a:t>
            </a:r>
            <a:r>
              <a:rPr lang="en-US" altLang="zh-TW" sz="2000" dirty="0" err="1">
                <a:solidFill>
                  <a:srgbClr val="00005F"/>
                </a:solidFill>
                <a:highlight>
                  <a:srgbClr val="F2F2E8"/>
                </a:highlight>
              </a:rPr>
              <a:t>.</a:t>
            </a:r>
            <a:r>
              <a:rPr lang="en-US" altLang="zh-TW" sz="2000" dirty="0" err="1">
                <a:solidFill>
                  <a:srgbClr val="000087"/>
                </a:solidFill>
                <a:highlight>
                  <a:srgbClr val="F2F2E8"/>
                </a:highlight>
              </a:rPr>
              <a:t>connect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2F2E8"/>
                </a:highlight>
              </a:rPr>
              <a:t>(</a:t>
            </a:r>
            <a:r>
              <a:rPr lang="en-US" altLang="zh-TW" sz="2000" dirty="0">
                <a:solidFill>
                  <a:srgbClr val="005F5F"/>
                </a:solidFill>
                <a:highlight>
                  <a:srgbClr val="F2F2E8"/>
                </a:highlight>
              </a:rPr>
              <a:t>"</a:t>
            </a:r>
            <a:r>
              <a:rPr lang="en-US" altLang="zh-TW" sz="2000" dirty="0" err="1">
                <a:solidFill>
                  <a:srgbClr val="005F5F"/>
                </a:solidFill>
                <a:highlight>
                  <a:srgbClr val="F2F2E8"/>
                </a:highlight>
              </a:rPr>
              <a:t>test.db</a:t>
            </a:r>
            <a:r>
              <a:rPr lang="en-US" altLang="zh-TW" sz="2000" dirty="0">
                <a:solidFill>
                  <a:srgbClr val="005F5F"/>
                </a:solidFill>
                <a:highlight>
                  <a:srgbClr val="F2F2E8"/>
                </a:highlight>
              </a:rPr>
              <a:t>"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2F2E8"/>
                </a:highlight>
              </a:rPr>
              <a:t>)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</a:p>
          <a:p>
            <a:pPr marL="0" indent="0">
              <a:buNone/>
            </a:pPr>
            <a:r>
              <a:rPr lang="en-US" altLang="zh-TW" sz="2000" dirty="0">
                <a:solidFill>
                  <a:srgbClr val="87005F"/>
                </a:solidFill>
                <a:highlight>
                  <a:srgbClr val="F2F2E8"/>
                </a:highlight>
              </a:rPr>
              <a:t>with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2000" dirty="0">
                <a:solidFill>
                  <a:srgbClr val="000087"/>
                </a:solidFill>
                <a:highlight>
                  <a:srgbClr val="F2F2E8"/>
                </a:highlight>
              </a:rPr>
              <a:t>con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2F2E8"/>
                </a:highlight>
              </a:rPr>
              <a:t>: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</a:p>
          <a:p>
            <a:pPr marL="0" indent="0">
              <a:buNone/>
            </a:pPr>
            <a:r>
              <a:rPr lang="en-US" altLang="zh-TW" sz="2000" dirty="0">
                <a:solidFill>
                  <a:srgbClr val="5F5F00"/>
                </a:solidFill>
                <a:highlight>
                  <a:srgbClr val="F2F2E8"/>
                </a:highlight>
              </a:rPr>
              <a:t>    </a:t>
            </a:r>
            <a:r>
              <a:rPr lang="en-US" altLang="zh-TW" sz="2000" dirty="0">
                <a:solidFill>
                  <a:srgbClr val="000087"/>
                </a:solidFill>
                <a:highlight>
                  <a:srgbClr val="F2F2E8"/>
                </a:highlight>
              </a:rPr>
              <a:t>cur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2F2E8"/>
                </a:highlight>
              </a:rPr>
              <a:t>=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2000" dirty="0" err="1">
                <a:solidFill>
                  <a:srgbClr val="000087"/>
                </a:solidFill>
                <a:highlight>
                  <a:srgbClr val="F2F2E8"/>
                </a:highlight>
              </a:rPr>
              <a:t>con</a:t>
            </a:r>
            <a:r>
              <a:rPr lang="en-US" altLang="zh-TW" sz="2000" dirty="0" err="1">
                <a:solidFill>
                  <a:srgbClr val="00005F"/>
                </a:solidFill>
                <a:highlight>
                  <a:srgbClr val="F2F2E8"/>
                </a:highlight>
              </a:rPr>
              <a:t>.</a:t>
            </a:r>
            <a:r>
              <a:rPr lang="en-US" altLang="zh-TW" sz="2000" dirty="0" err="1">
                <a:solidFill>
                  <a:srgbClr val="000087"/>
                </a:solidFill>
                <a:highlight>
                  <a:srgbClr val="F2F2E8"/>
                </a:highlight>
              </a:rPr>
              <a:t>cursor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2F2E8"/>
                </a:highlight>
              </a:rPr>
              <a:t>()</a:t>
            </a:r>
            <a:endParaRPr lang="en-US" altLang="zh-TW" sz="2000" dirty="0">
              <a:solidFill>
                <a:srgbClr val="5F5F00"/>
              </a:solidFill>
              <a:highlight>
                <a:srgbClr val="F2F2E8"/>
              </a:highlight>
            </a:endParaRPr>
          </a:p>
          <a:p>
            <a:pPr marL="0" indent="0">
              <a:buNone/>
            </a:pPr>
            <a:r>
              <a:rPr lang="en-US" altLang="zh-TW" sz="2000" dirty="0">
                <a:solidFill>
                  <a:srgbClr val="5F5F00"/>
                </a:solidFill>
                <a:highlight>
                  <a:srgbClr val="F2F2E8"/>
                </a:highlight>
              </a:rPr>
              <a:t>    </a:t>
            </a:r>
            <a:r>
              <a:rPr lang="en-US" altLang="zh-TW" sz="2000" dirty="0">
                <a:solidFill>
                  <a:srgbClr val="87875F"/>
                </a:solidFill>
                <a:highlight>
                  <a:srgbClr val="F2F2E8"/>
                </a:highlight>
              </a:rPr>
              <a:t># Read Meta Information</a:t>
            </a:r>
            <a:endParaRPr lang="en-US" altLang="zh-TW" sz="2000" dirty="0">
              <a:solidFill>
                <a:srgbClr val="5F5F00"/>
              </a:solidFill>
              <a:highlight>
                <a:srgbClr val="F2F2E8"/>
              </a:highlight>
            </a:endParaRPr>
          </a:p>
          <a:p>
            <a:pPr marL="0" indent="0">
              <a:buNone/>
            </a:pPr>
            <a:r>
              <a:rPr lang="en-US" altLang="zh-TW" sz="2000" dirty="0">
                <a:solidFill>
                  <a:srgbClr val="5F5F00"/>
                </a:solidFill>
                <a:highlight>
                  <a:srgbClr val="F2F2E8"/>
                </a:highlight>
              </a:rPr>
              <a:t>    </a:t>
            </a:r>
            <a:r>
              <a:rPr lang="en-US" altLang="zh-TW" sz="2000" dirty="0" err="1">
                <a:solidFill>
                  <a:srgbClr val="000087"/>
                </a:solidFill>
                <a:highlight>
                  <a:srgbClr val="F2F2E8"/>
                </a:highlight>
              </a:rPr>
              <a:t>cur</a:t>
            </a:r>
            <a:r>
              <a:rPr lang="en-US" altLang="zh-TW" sz="2000" dirty="0" err="1">
                <a:solidFill>
                  <a:srgbClr val="00005F"/>
                </a:solidFill>
                <a:highlight>
                  <a:srgbClr val="F2F2E8"/>
                </a:highlight>
              </a:rPr>
              <a:t>.</a:t>
            </a:r>
            <a:r>
              <a:rPr lang="en-US" altLang="zh-TW" sz="2000" dirty="0" err="1">
                <a:solidFill>
                  <a:srgbClr val="000087"/>
                </a:solidFill>
                <a:highlight>
                  <a:srgbClr val="F2F2E8"/>
                </a:highlight>
              </a:rPr>
              <a:t>execute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2F2E8"/>
                </a:highlight>
              </a:rPr>
              <a:t>(</a:t>
            </a:r>
            <a:r>
              <a:rPr lang="en-US" altLang="zh-TW" sz="2000" dirty="0">
                <a:solidFill>
                  <a:srgbClr val="005F5F"/>
                </a:solidFill>
                <a:highlight>
                  <a:srgbClr val="F2F2E8"/>
                </a:highlight>
              </a:rPr>
              <a:t>"PRAGMA </a:t>
            </a:r>
            <a:r>
              <a:rPr lang="en-US" altLang="zh-TW" sz="2000" dirty="0" err="1">
                <a:solidFill>
                  <a:srgbClr val="005F5F"/>
                </a:solidFill>
                <a:highlight>
                  <a:srgbClr val="F2F2E8"/>
                </a:highlight>
              </a:rPr>
              <a:t>table_info</a:t>
            </a:r>
            <a:r>
              <a:rPr lang="en-US" altLang="zh-TW" sz="2000" dirty="0">
                <a:solidFill>
                  <a:srgbClr val="005F5F"/>
                </a:solidFill>
                <a:highlight>
                  <a:srgbClr val="F2F2E8"/>
                </a:highlight>
              </a:rPr>
              <a:t>(</a:t>
            </a:r>
            <a:r>
              <a:rPr lang="en-US" altLang="zh-TW" sz="2000" dirty="0" err="1">
                <a:solidFill>
                  <a:srgbClr val="005F5F"/>
                </a:solidFill>
                <a:highlight>
                  <a:srgbClr val="F2F2E8"/>
                </a:highlight>
              </a:rPr>
              <a:t>PhoneAddress</a:t>
            </a:r>
            <a:r>
              <a:rPr lang="en-US" altLang="zh-TW" sz="2000" dirty="0">
                <a:solidFill>
                  <a:srgbClr val="005F5F"/>
                </a:solidFill>
                <a:highlight>
                  <a:srgbClr val="F2F2E8"/>
                </a:highlight>
              </a:rPr>
              <a:t>)"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2F2E8"/>
                </a:highlight>
              </a:rPr>
              <a:t>)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2F2E8"/>
                </a:highlight>
              </a:rPr>
              <a:t>    </a:t>
            </a:r>
          </a:p>
          <a:p>
            <a:pPr marL="0" indent="0">
              <a:buNone/>
            </a:pPr>
            <a:r>
              <a:rPr lang="en-US" altLang="zh-TW" sz="2000" dirty="0">
                <a:solidFill>
                  <a:srgbClr val="5F5F00"/>
                </a:solidFill>
                <a:highlight>
                  <a:srgbClr val="F2F2E8"/>
                </a:highlight>
              </a:rPr>
              <a:t>    </a:t>
            </a:r>
            <a:r>
              <a:rPr lang="en-US" altLang="zh-TW" sz="2000" dirty="0">
                <a:solidFill>
                  <a:srgbClr val="000087"/>
                </a:solidFill>
                <a:highlight>
                  <a:srgbClr val="F2F2E8"/>
                </a:highlight>
              </a:rPr>
              <a:t>rows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2F2E8"/>
                </a:highlight>
              </a:rPr>
              <a:t>=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2000" dirty="0" err="1">
                <a:solidFill>
                  <a:srgbClr val="000087"/>
                </a:solidFill>
                <a:highlight>
                  <a:srgbClr val="F2F2E8"/>
                </a:highlight>
              </a:rPr>
              <a:t>cur</a:t>
            </a:r>
            <a:r>
              <a:rPr lang="en-US" altLang="zh-TW" sz="2000" dirty="0" err="1">
                <a:solidFill>
                  <a:srgbClr val="00005F"/>
                </a:solidFill>
                <a:highlight>
                  <a:srgbClr val="F2F2E8"/>
                </a:highlight>
              </a:rPr>
              <a:t>.</a:t>
            </a:r>
            <a:r>
              <a:rPr lang="en-US" altLang="zh-TW" sz="2000" dirty="0" err="1">
                <a:solidFill>
                  <a:srgbClr val="000087"/>
                </a:solidFill>
                <a:highlight>
                  <a:srgbClr val="F2F2E8"/>
                </a:highlight>
              </a:rPr>
              <a:t>fetchall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2F2E8"/>
                </a:highlight>
              </a:rPr>
              <a:t>()</a:t>
            </a:r>
            <a:endParaRPr lang="en-US" altLang="zh-TW" sz="2000" dirty="0">
              <a:solidFill>
                <a:srgbClr val="5F5F00"/>
              </a:solidFill>
              <a:highlight>
                <a:srgbClr val="F2F2E8"/>
              </a:highlight>
            </a:endParaRPr>
          </a:p>
          <a:p>
            <a:pPr marL="0" indent="0">
              <a:buNone/>
            </a:pPr>
            <a:r>
              <a:rPr lang="en-US" altLang="zh-TW" sz="2000" dirty="0">
                <a:solidFill>
                  <a:srgbClr val="5F5F00"/>
                </a:solidFill>
                <a:highlight>
                  <a:srgbClr val="F2F2E8"/>
                </a:highlight>
              </a:rPr>
              <a:t>    </a:t>
            </a:r>
            <a:r>
              <a:rPr lang="en-US" altLang="zh-TW" sz="2000" dirty="0">
                <a:solidFill>
                  <a:srgbClr val="87005F"/>
                </a:solidFill>
                <a:highlight>
                  <a:srgbClr val="F2F2E8"/>
                </a:highlight>
              </a:rPr>
              <a:t>for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2000" dirty="0">
                <a:solidFill>
                  <a:srgbClr val="000087"/>
                </a:solidFill>
                <a:highlight>
                  <a:srgbClr val="F2F2E8"/>
                </a:highlight>
              </a:rPr>
              <a:t>row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2000" dirty="0">
                <a:solidFill>
                  <a:srgbClr val="87005F"/>
                </a:solidFill>
                <a:highlight>
                  <a:srgbClr val="F2F2E8"/>
                </a:highlight>
              </a:rPr>
              <a:t>in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2000" dirty="0">
                <a:solidFill>
                  <a:srgbClr val="000087"/>
                </a:solidFill>
                <a:highlight>
                  <a:srgbClr val="F2F2E8"/>
                </a:highlight>
              </a:rPr>
              <a:t>rows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2F2E8"/>
                </a:highlight>
              </a:rPr>
              <a:t>:</a:t>
            </a:r>
            <a:endParaRPr lang="en-US" altLang="zh-TW" sz="2000" dirty="0">
              <a:solidFill>
                <a:srgbClr val="5F5F00"/>
              </a:solidFill>
              <a:highlight>
                <a:srgbClr val="F2F2E8"/>
              </a:highlight>
            </a:endParaRPr>
          </a:p>
          <a:p>
            <a:pPr marL="0" indent="0">
              <a:buNone/>
            </a:pPr>
            <a:r>
              <a:rPr lang="en-US" altLang="zh-TW" sz="2000" dirty="0">
                <a:solidFill>
                  <a:srgbClr val="5F5F00"/>
                </a:solidFill>
                <a:highlight>
                  <a:srgbClr val="F2F2E8"/>
                </a:highlight>
              </a:rPr>
              <a:t>        </a:t>
            </a:r>
            <a:r>
              <a:rPr lang="en-US" altLang="zh-TW" sz="2000" dirty="0">
                <a:solidFill>
                  <a:srgbClr val="87005F"/>
                </a:solidFill>
                <a:highlight>
                  <a:srgbClr val="F2F2E8"/>
                </a:highlight>
              </a:rPr>
              <a:t>print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2000" dirty="0">
                <a:solidFill>
                  <a:srgbClr val="000087"/>
                </a:solidFill>
                <a:highlight>
                  <a:srgbClr val="F2F2E8"/>
                </a:highlight>
              </a:rPr>
              <a:t>row</a:t>
            </a:r>
            <a:endParaRPr lang="en-US" altLang="zh-TW" sz="2000" dirty="0">
              <a:solidFill>
                <a:srgbClr val="5F5F00"/>
              </a:solidFill>
              <a:highlight>
                <a:srgbClr val="F2F2E8"/>
              </a:highlight>
            </a:endParaRPr>
          </a:p>
          <a:p>
            <a:pPr marL="0" indent="0">
              <a:buNone/>
            </a:pPr>
            <a:r>
              <a:rPr lang="en-US" altLang="zh-TW" sz="2000" dirty="0" err="1">
                <a:solidFill>
                  <a:srgbClr val="000087"/>
                </a:solidFill>
                <a:highlight>
                  <a:srgbClr val="F2F2E8"/>
                </a:highlight>
              </a:rPr>
              <a:t>con</a:t>
            </a:r>
            <a:r>
              <a:rPr lang="en-US" altLang="zh-TW" sz="2000" dirty="0" err="1">
                <a:solidFill>
                  <a:srgbClr val="00005F"/>
                </a:solidFill>
                <a:highlight>
                  <a:srgbClr val="F2F2E8"/>
                </a:highlight>
              </a:rPr>
              <a:t>.</a:t>
            </a:r>
            <a:r>
              <a:rPr lang="en-US" altLang="zh-TW" sz="2000" dirty="0" err="1">
                <a:solidFill>
                  <a:srgbClr val="000087"/>
                </a:solidFill>
                <a:highlight>
                  <a:srgbClr val="F2F2E8"/>
                </a:highlight>
              </a:rPr>
              <a:t>close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2F2E8"/>
                </a:highlight>
              </a:rPr>
              <a:t>()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endParaRPr lang="zh-TW" altLang="en-US" sz="2000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查詢</a:t>
            </a:r>
            <a:r>
              <a:rPr lang="en-US" altLang="zh-TW" dirty="0" smtClean="0"/>
              <a:t>Schema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97280980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sz="1600" dirty="0">
                <a:solidFill>
                  <a:srgbClr val="87005F"/>
                </a:solidFill>
                <a:highlight>
                  <a:srgbClr val="F2F2E8"/>
                </a:highlight>
              </a:rPr>
              <a:t>import</a:t>
            </a:r>
            <a:r>
              <a:rPr lang="en-US" altLang="zh-TW" sz="16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1600" dirty="0">
                <a:solidFill>
                  <a:srgbClr val="000087"/>
                </a:solidFill>
                <a:highlight>
                  <a:srgbClr val="F2F2E8"/>
                </a:highlight>
              </a:rPr>
              <a:t>sqlite3</a:t>
            </a:r>
            <a:r>
              <a:rPr lang="en-US" altLang="zh-TW" sz="16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1600" dirty="0">
                <a:solidFill>
                  <a:srgbClr val="87005F"/>
                </a:solidFill>
                <a:highlight>
                  <a:srgbClr val="F2F2E8"/>
                </a:highlight>
              </a:rPr>
              <a:t>as</a:t>
            </a:r>
            <a:r>
              <a:rPr lang="en-US" altLang="zh-TW" sz="16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1600" dirty="0">
                <a:solidFill>
                  <a:srgbClr val="000087"/>
                </a:solidFill>
                <a:highlight>
                  <a:srgbClr val="F2F2E8"/>
                </a:highlight>
              </a:rPr>
              <a:t>lite</a:t>
            </a:r>
            <a:r>
              <a:rPr lang="en-US" altLang="zh-TW" sz="16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</a:p>
          <a:p>
            <a:pPr marL="0" indent="0">
              <a:buNone/>
            </a:pPr>
            <a:r>
              <a:rPr lang="en-US" altLang="zh-TW" sz="1600" dirty="0">
                <a:solidFill>
                  <a:srgbClr val="87005F"/>
                </a:solidFill>
                <a:highlight>
                  <a:srgbClr val="F2F2E8"/>
                </a:highlight>
              </a:rPr>
              <a:t>import</a:t>
            </a:r>
            <a:r>
              <a:rPr lang="en-US" altLang="zh-TW" sz="16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1600" dirty="0">
                <a:solidFill>
                  <a:srgbClr val="000087"/>
                </a:solidFill>
                <a:highlight>
                  <a:srgbClr val="F2F2E8"/>
                </a:highlight>
              </a:rPr>
              <a:t>sys</a:t>
            </a:r>
            <a:r>
              <a:rPr lang="en-US" altLang="zh-TW" sz="16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</a:p>
          <a:p>
            <a:pPr marL="0" indent="0">
              <a:buNone/>
            </a:pPr>
            <a:r>
              <a:rPr lang="en-US" altLang="zh-TW" sz="1600" dirty="0">
                <a:solidFill>
                  <a:srgbClr val="000087"/>
                </a:solidFill>
                <a:highlight>
                  <a:srgbClr val="F2F2E8"/>
                </a:highlight>
              </a:rPr>
              <a:t>con</a:t>
            </a:r>
            <a:r>
              <a:rPr lang="en-US" altLang="zh-TW" sz="16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1600" dirty="0">
                <a:solidFill>
                  <a:srgbClr val="00005F"/>
                </a:solidFill>
                <a:highlight>
                  <a:srgbClr val="F2F2E8"/>
                </a:highlight>
              </a:rPr>
              <a:t>=</a:t>
            </a:r>
            <a:r>
              <a:rPr lang="en-US" altLang="zh-TW" sz="16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1600" dirty="0" err="1">
                <a:solidFill>
                  <a:srgbClr val="000087"/>
                </a:solidFill>
                <a:highlight>
                  <a:srgbClr val="F2F2E8"/>
                </a:highlight>
              </a:rPr>
              <a:t>lite</a:t>
            </a:r>
            <a:r>
              <a:rPr lang="en-US" altLang="zh-TW" sz="1600" dirty="0" err="1">
                <a:solidFill>
                  <a:srgbClr val="00005F"/>
                </a:solidFill>
                <a:highlight>
                  <a:srgbClr val="F2F2E8"/>
                </a:highlight>
              </a:rPr>
              <a:t>.</a:t>
            </a:r>
            <a:r>
              <a:rPr lang="en-US" altLang="zh-TW" sz="1600" dirty="0" err="1">
                <a:solidFill>
                  <a:srgbClr val="000087"/>
                </a:solidFill>
                <a:highlight>
                  <a:srgbClr val="F2F2E8"/>
                </a:highlight>
              </a:rPr>
              <a:t>connect</a:t>
            </a:r>
            <a:r>
              <a:rPr lang="en-US" altLang="zh-TW" sz="1600" dirty="0">
                <a:solidFill>
                  <a:srgbClr val="00005F"/>
                </a:solidFill>
                <a:highlight>
                  <a:srgbClr val="F2F2E8"/>
                </a:highlight>
              </a:rPr>
              <a:t>(</a:t>
            </a:r>
            <a:r>
              <a:rPr lang="en-US" altLang="zh-TW" sz="1600" dirty="0">
                <a:solidFill>
                  <a:srgbClr val="005F5F"/>
                </a:solidFill>
                <a:highlight>
                  <a:srgbClr val="F2F2E8"/>
                </a:highlight>
              </a:rPr>
              <a:t>"</a:t>
            </a:r>
            <a:r>
              <a:rPr lang="en-US" altLang="zh-TW" sz="1600" dirty="0" err="1">
                <a:solidFill>
                  <a:srgbClr val="005F5F"/>
                </a:solidFill>
                <a:highlight>
                  <a:srgbClr val="F2F2E8"/>
                </a:highlight>
              </a:rPr>
              <a:t>test.db</a:t>
            </a:r>
            <a:r>
              <a:rPr lang="en-US" altLang="zh-TW" sz="1600" dirty="0">
                <a:solidFill>
                  <a:srgbClr val="005F5F"/>
                </a:solidFill>
                <a:highlight>
                  <a:srgbClr val="F2F2E8"/>
                </a:highlight>
              </a:rPr>
              <a:t>"</a:t>
            </a:r>
            <a:r>
              <a:rPr lang="en-US" altLang="zh-TW" sz="1600" dirty="0">
                <a:solidFill>
                  <a:srgbClr val="00005F"/>
                </a:solidFill>
                <a:highlight>
                  <a:srgbClr val="F2F2E8"/>
                </a:highlight>
              </a:rPr>
              <a:t>)</a:t>
            </a:r>
            <a:r>
              <a:rPr lang="en-US" altLang="zh-TW" sz="16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</a:p>
          <a:p>
            <a:pPr marL="0" indent="0">
              <a:buNone/>
            </a:pPr>
            <a:r>
              <a:rPr lang="en-US" altLang="zh-TW" sz="1600" dirty="0">
                <a:solidFill>
                  <a:srgbClr val="87005F"/>
                </a:solidFill>
                <a:highlight>
                  <a:srgbClr val="F2F2E8"/>
                </a:highlight>
              </a:rPr>
              <a:t>with</a:t>
            </a:r>
            <a:r>
              <a:rPr lang="en-US" altLang="zh-TW" sz="16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1600" dirty="0">
                <a:solidFill>
                  <a:srgbClr val="000087"/>
                </a:solidFill>
                <a:highlight>
                  <a:srgbClr val="F2F2E8"/>
                </a:highlight>
              </a:rPr>
              <a:t>con</a:t>
            </a:r>
            <a:r>
              <a:rPr lang="en-US" altLang="zh-TW" sz="1600" dirty="0">
                <a:solidFill>
                  <a:srgbClr val="00005F"/>
                </a:solidFill>
                <a:highlight>
                  <a:srgbClr val="F2F2E8"/>
                </a:highlight>
              </a:rPr>
              <a:t>:</a:t>
            </a:r>
            <a:r>
              <a:rPr lang="en-US" altLang="zh-TW" sz="1600" dirty="0">
                <a:solidFill>
                  <a:srgbClr val="5F5F00"/>
                </a:solidFill>
                <a:highlight>
                  <a:srgbClr val="F2F2E8"/>
                </a:highlight>
              </a:rPr>
              <a:t>     </a:t>
            </a:r>
          </a:p>
          <a:p>
            <a:pPr marL="0" indent="0">
              <a:buNone/>
            </a:pPr>
            <a:r>
              <a:rPr lang="en-US" altLang="zh-TW" sz="1600" dirty="0">
                <a:solidFill>
                  <a:srgbClr val="5F5F00"/>
                </a:solidFill>
                <a:highlight>
                  <a:srgbClr val="F2F2E8"/>
                </a:highlight>
              </a:rPr>
              <a:t>    </a:t>
            </a:r>
            <a:r>
              <a:rPr lang="en-US" altLang="zh-TW" sz="1600" dirty="0">
                <a:solidFill>
                  <a:srgbClr val="000087"/>
                </a:solidFill>
                <a:highlight>
                  <a:srgbClr val="F2F2E8"/>
                </a:highlight>
              </a:rPr>
              <a:t>cur</a:t>
            </a:r>
            <a:r>
              <a:rPr lang="en-US" altLang="zh-TW" sz="16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1600" dirty="0">
                <a:solidFill>
                  <a:srgbClr val="00005F"/>
                </a:solidFill>
                <a:highlight>
                  <a:srgbClr val="F2F2E8"/>
                </a:highlight>
              </a:rPr>
              <a:t>=</a:t>
            </a:r>
            <a:r>
              <a:rPr lang="en-US" altLang="zh-TW" sz="16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1600" dirty="0" err="1">
                <a:solidFill>
                  <a:srgbClr val="000087"/>
                </a:solidFill>
                <a:highlight>
                  <a:srgbClr val="F2F2E8"/>
                </a:highlight>
              </a:rPr>
              <a:t>con</a:t>
            </a:r>
            <a:r>
              <a:rPr lang="en-US" altLang="zh-TW" sz="1600" dirty="0" err="1">
                <a:solidFill>
                  <a:srgbClr val="00005F"/>
                </a:solidFill>
                <a:highlight>
                  <a:srgbClr val="F2F2E8"/>
                </a:highlight>
              </a:rPr>
              <a:t>.</a:t>
            </a:r>
            <a:r>
              <a:rPr lang="en-US" altLang="zh-TW" sz="1600" dirty="0" err="1">
                <a:solidFill>
                  <a:srgbClr val="000087"/>
                </a:solidFill>
                <a:highlight>
                  <a:srgbClr val="F2F2E8"/>
                </a:highlight>
              </a:rPr>
              <a:t>cursor</a:t>
            </a:r>
            <a:r>
              <a:rPr lang="en-US" altLang="zh-TW" sz="1600" dirty="0">
                <a:solidFill>
                  <a:srgbClr val="00005F"/>
                </a:solidFill>
                <a:highlight>
                  <a:srgbClr val="F2F2E8"/>
                </a:highlight>
              </a:rPr>
              <a:t>()</a:t>
            </a:r>
            <a:endParaRPr lang="en-US" altLang="zh-TW" sz="1600" dirty="0">
              <a:solidFill>
                <a:srgbClr val="5F5F00"/>
              </a:solidFill>
              <a:highlight>
                <a:srgbClr val="F2F2E8"/>
              </a:highlight>
            </a:endParaRPr>
          </a:p>
          <a:p>
            <a:pPr marL="0" indent="0">
              <a:buNone/>
            </a:pPr>
            <a:r>
              <a:rPr lang="en-US" altLang="zh-TW" sz="1600" dirty="0">
                <a:solidFill>
                  <a:srgbClr val="5F5F00"/>
                </a:solidFill>
                <a:highlight>
                  <a:srgbClr val="F2F2E8"/>
                </a:highlight>
              </a:rPr>
              <a:t>    </a:t>
            </a:r>
            <a:r>
              <a:rPr lang="en-US" altLang="zh-TW" sz="1600" dirty="0" err="1">
                <a:solidFill>
                  <a:srgbClr val="000087"/>
                </a:solidFill>
                <a:highlight>
                  <a:srgbClr val="F2F2E8"/>
                </a:highlight>
              </a:rPr>
              <a:t>cur</a:t>
            </a:r>
            <a:r>
              <a:rPr lang="en-US" altLang="zh-TW" sz="1600" dirty="0" err="1">
                <a:solidFill>
                  <a:srgbClr val="00005F"/>
                </a:solidFill>
                <a:highlight>
                  <a:srgbClr val="F2F2E8"/>
                </a:highlight>
              </a:rPr>
              <a:t>.</a:t>
            </a:r>
            <a:r>
              <a:rPr lang="en-US" altLang="zh-TW" sz="1600" dirty="0" err="1">
                <a:solidFill>
                  <a:srgbClr val="000087"/>
                </a:solidFill>
                <a:highlight>
                  <a:srgbClr val="F2F2E8"/>
                </a:highlight>
              </a:rPr>
              <a:t>execute</a:t>
            </a:r>
            <a:r>
              <a:rPr lang="en-US" altLang="zh-TW" sz="1600" dirty="0">
                <a:solidFill>
                  <a:srgbClr val="00005F"/>
                </a:solidFill>
                <a:highlight>
                  <a:srgbClr val="F2F2E8"/>
                </a:highlight>
              </a:rPr>
              <a:t>(</a:t>
            </a:r>
            <a:r>
              <a:rPr lang="en-US" altLang="zh-TW" sz="1600" dirty="0">
                <a:solidFill>
                  <a:srgbClr val="005F5F"/>
                </a:solidFill>
                <a:highlight>
                  <a:srgbClr val="F2F2E8"/>
                </a:highlight>
              </a:rPr>
              <a:t>"SELECT </a:t>
            </a:r>
            <a:r>
              <a:rPr lang="en-US" altLang="zh-TW" sz="1600" dirty="0" err="1">
                <a:solidFill>
                  <a:srgbClr val="005F5F"/>
                </a:solidFill>
                <a:highlight>
                  <a:srgbClr val="F2F2E8"/>
                </a:highlight>
              </a:rPr>
              <a:t>phone,address</a:t>
            </a:r>
            <a:r>
              <a:rPr lang="en-US" altLang="zh-TW" sz="1600" dirty="0">
                <a:solidFill>
                  <a:srgbClr val="005F5F"/>
                </a:solidFill>
                <a:highlight>
                  <a:srgbClr val="F2F2E8"/>
                </a:highlight>
              </a:rPr>
              <a:t> FROM </a:t>
            </a:r>
            <a:r>
              <a:rPr lang="en-US" altLang="zh-TW" sz="1600" dirty="0" err="1">
                <a:solidFill>
                  <a:srgbClr val="005F5F"/>
                </a:solidFill>
                <a:highlight>
                  <a:srgbClr val="F2F2E8"/>
                </a:highlight>
              </a:rPr>
              <a:t>PhoneAddress</a:t>
            </a:r>
            <a:r>
              <a:rPr lang="en-US" altLang="zh-TW" sz="1600" dirty="0">
                <a:solidFill>
                  <a:srgbClr val="005F5F"/>
                </a:solidFill>
                <a:highlight>
                  <a:srgbClr val="F2F2E8"/>
                </a:highlight>
              </a:rPr>
              <a:t>"</a:t>
            </a:r>
            <a:r>
              <a:rPr lang="en-US" altLang="zh-TW" sz="1600" dirty="0">
                <a:solidFill>
                  <a:srgbClr val="00005F"/>
                </a:solidFill>
                <a:highlight>
                  <a:srgbClr val="F2F2E8"/>
                </a:highlight>
              </a:rPr>
              <a:t>)</a:t>
            </a:r>
            <a:r>
              <a:rPr lang="en-US" altLang="zh-TW" sz="16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</a:p>
          <a:p>
            <a:pPr marL="0" indent="0">
              <a:buNone/>
            </a:pPr>
            <a:r>
              <a:rPr lang="en-US" altLang="zh-TW" sz="1600" dirty="0">
                <a:solidFill>
                  <a:srgbClr val="5F5F00"/>
                </a:solidFill>
                <a:highlight>
                  <a:srgbClr val="F2F2E8"/>
                </a:highlight>
              </a:rPr>
              <a:t>    </a:t>
            </a:r>
            <a:r>
              <a:rPr lang="en-US" altLang="zh-TW" sz="1600" dirty="0">
                <a:solidFill>
                  <a:srgbClr val="000087"/>
                </a:solidFill>
                <a:highlight>
                  <a:srgbClr val="F2F2E8"/>
                </a:highlight>
              </a:rPr>
              <a:t>data</a:t>
            </a:r>
            <a:r>
              <a:rPr lang="en-US" altLang="zh-TW" sz="16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1600" dirty="0">
                <a:solidFill>
                  <a:srgbClr val="00005F"/>
                </a:solidFill>
                <a:highlight>
                  <a:srgbClr val="F2F2E8"/>
                </a:highlight>
              </a:rPr>
              <a:t>=</a:t>
            </a:r>
            <a:r>
              <a:rPr lang="en-US" altLang="zh-TW" sz="16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1600" dirty="0" err="1">
                <a:solidFill>
                  <a:srgbClr val="000087"/>
                </a:solidFill>
                <a:highlight>
                  <a:srgbClr val="F2F2E8"/>
                </a:highlight>
              </a:rPr>
              <a:t>cur</a:t>
            </a:r>
            <a:r>
              <a:rPr lang="en-US" altLang="zh-TW" sz="1600" dirty="0" err="1">
                <a:solidFill>
                  <a:srgbClr val="00005F"/>
                </a:solidFill>
                <a:highlight>
                  <a:srgbClr val="F2F2E8"/>
                </a:highlight>
              </a:rPr>
              <a:t>.</a:t>
            </a:r>
            <a:r>
              <a:rPr lang="en-US" altLang="zh-TW" sz="1600" dirty="0" err="1">
                <a:solidFill>
                  <a:srgbClr val="000087"/>
                </a:solidFill>
                <a:highlight>
                  <a:srgbClr val="F2F2E8"/>
                </a:highlight>
              </a:rPr>
              <a:t>fetchone</a:t>
            </a:r>
            <a:r>
              <a:rPr lang="en-US" altLang="zh-TW" sz="1600" dirty="0">
                <a:solidFill>
                  <a:srgbClr val="00005F"/>
                </a:solidFill>
                <a:highlight>
                  <a:srgbClr val="F2F2E8"/>
                </a:highlight>
              </a:rPr>
              <a:t>()</a:t>
            </a:r>
            <a:r>
              <a:rPr lang="en-US" altLang="zh-TW" sz="1600" dirty="0">
                <a:solidFill>
                  <a:srgbClr val="5F5F00"/>
                </a:solidFill>
                <a:highlight>
                  <a:srgbClr val="F2F2E8"/>
                </a:highlight>
              </a:rPr>
              <a:t>     </a:t>
            </a:r>
          </a:p>
          <a:p>
            <a:pPr marL="0" indent="0">
              <a:buNone/>
            </a:pPr>
            <a:r>
              <a:rPr lang="en-US" altLang="zh-TW" sz="1600" dirty="0">
                <a:solidFill>
                  <a:srgbClr val="5F5F00"/>
                </a:solidFill>
                <a:highlight>
                  <a:srgbClr val="F2F2E8"/>
                </a:highlight>
              </a:rPr>
              <a:t>    </a:t>
            </a:r>
            <a:r>
              <a:rPr lang="en-US" altLang="zh-TW" sz="1600" dirty="0">
                <a:solidFill>
                  <a:srgbClr val="87005F"/>
                </a:solidFill>
                <a:highlight>
                  <a:srgbClr val="F2F2E8"/>
                </a:highlight>
              </a:rPr>
              <a:t>print</a:t>
            </a:r>
            <a:r>
              <a:rPr lang="en-US" altLang="zh-TW" sz="16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1600" dirty="0">
                <a:solidFill>
                  <a:srgbClr val="000087"/>
                </a:solidFill>
                <a:highlight>
                  <a:srgbClr val="F2F2E8"/>
                </a:highlight>
              </a:rPr>
              <a:t>data</a:t>
            </a:r>
            <a:r>
              <a:rPr lang="en-US" altLang="zh-TW" sz="1600" dirty="0">
                <a:solidFill>
                  <a:srgbClr val="00005F"/>
                </a:solidFill>
                <a:highlight>
                  <a:srgbClr val="F2F2E8"/>
                </a:highlight>
              </a:rPr>
              <a:t>[</a:t>
            </a:r>
            <a:r>
              <a:rPr lang="en-US" altLang="zh-TW" sz="1600" dirty="0">
                <a:solidFill>
                  <a:srgbClr val="005F00"/>
                </a:solidFill>
                <a:highlight>
                  <a:srgbClr val="F2F2E8"/>
                </a:highlight>
              </a:rPr>
              <a:t>0</a:t>
            </a:r>
            <a:r>
              <a:rPr lang="en-US" altLang="zh-TW" sz="1600" dirty="0">
                <a:solidFill>
                  <a:srgbClr val="00005F"/>
                </a:solidFill>
                <a:highlight>
                  <a:srgbClr val="F2F2E8"/>
                </a:highlight>
              </a:rPr>
              <a:t>],</a:t>
            </a:r>
            <a:r>
              <a:rPr lang="en-US" altLang="zh-TW" sz="16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1600" dirty="0">
                <a:solidFill>
                  <a:srgbClr val="000087"/>
                </a:solidFill>
                <a:highlight>
                  <a:srgbClr val="F2F2E8"/>
                </a:highlight>
              </a:rPr>
              <a:t>data</a:t>
            </a:r>
            <a:r>
              <a:rPr lang="en-US" altLang="zh-TW" sz="1600" dirty="0">
                <a:solidFill>
                  <a:srgbClr val="00005F"/>
                </a:solidFill>
                <a:highlight>
                  <a:srgbClr val="F2F2E8"/>
                </a:highlight>
              </a:rPr>
              <a:t>[</a:t>
            </a:r>
            <a:r>
              <a:rPr lang="en-US" altLang="zh-TW" sz="1600" dirty="0">
                <a:solidFill>
                  <a:srgbClr val="005F00"/>
                </a:solidFill>
                <a:highlight>
                  <a:srgbClr val="F2F2E8"/>
                </a:highlight>
              </a:rPr>
              <a:t>1</a:t>
            </a:r>
            <a:r>
              <a:rPr lang="en-US" altLang="zh-TW" sz="1600" dirty="0">
                <a:solidFill>
                  <a:srgbClr val="00005F"/>
                </a:solidFill>
                <a:highlight>
                  <a:srgbClr val="F2F2E8"/>
                </a:highlight>
              </a:rPr>
              <a:t>]</a:t>
            </a:r>
            <a:endParaRPr lang="en-US" altLang="zh-TW" sz="1600" dirty="0">
              <a:solidFill>
                <a:srgbClr val="5F5F00"/>
              </a:solidFill>
              <a:highlight>
                <a:srgbClr val="F2F2E8"/>
              </a:highlight>
            </a:endParaRPr>
          </a:p>
          <a:p>
            <a:pPr marL="0" indent="0">
              <a:buNone/>
            </a:pPr>
            <a:r>
              <a:rPr lang="zh-TW" altLang="en-US" sz="1600" dirty="0">
                <a:solidFill>
                  <a:srgbClr val="5F5F00"/>
                </a:solidFill>
                <a:highlight>
                  <a:srgbClr val="F2F2E8"/>
                </a:highlight>
              </a:rPr>
              <a:t>    </a:t>
            </a:r>
          </a:p>
          <a:p>
            <a:pPr marL="0" indent="0">
              <a:buNone/>
            </a:pPr>
            <a:r>
              <a:rPr lang="en-US" altLang="zh-TW" sz="1600" dirty="0">
                <a:solidFill>
                  <a:srgbClr val="5F5F00"/>
                </a:solidFill>
                <a:highlight>
                  <a:srgbClr val="F2F2E8"/>
                </a:highlight>
              </a:rPr>
              <a:t>    </a:t>
            </a:r>
            <a:r>
              <a:rPr lang="en-US" altLang="zh-TW" sz="1600" dirty="0">
                <a:solidFill>
                  <a:srgbClr val="000087"/>
                </a:solidFill>
                <a:highlight>
                  <a:srgbClr val="F2F2E8"/>
                </a:highlight>
              </a:rPr>
              <a:t>rows</a:t>
            </a:r>
            <a:r>
              <a:rPr lang="en-US" altLang="zh-TW" sz="16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1600" dirty="0">
                <a:solidFill>
                  <a:srgbClr val="00005F"/>
                </a:solidFill>
                <a:highlight>
                  <a:srgbClr val="F2F2E8"/>
                </a:highlight>
              </a:rPr>
              <a:t>=</a:t>
            </a:r>
            <a:r>
              <a:rPr lang="en-US" altLang="zh-TW" sz="16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1600" dirty="0" err="1">
                <a:solidFill>
                  <a:srgbClr val="000087"/>
                </a:solidFill>
                <a:highlight>
                  <a:srgbClr val="F2F2E8"/>
                </a:highlight>
              </a:rPr>
              <a:t>cur</a:t>
            </a:r>
            <a:r>
              <a:rPr lang="en-US" altLang="zh-TW" sz="1600" dirty="0" err="1">
                <a:solidFill>
                  <a:srgbClr val="00005F"/>
                </a:solidFill>
                <a:highlight>
                  <a:srgbClr val="F2F2E8"/>
                </a:highlight>
              </a:rPr>
              <a:t>.</a:t>
            </a:r>
            <a:r>
              <a:rPr lang="en-US" altLang="zh-TW" sz="1600" dirty="0" err="1">
                <a:solidFill>
                  <a:srgbClr val="000087"/>
                </a:solidFill>
                <a:highlight>
                  <a:srgbClr val="F2F2E8"/>
                </a:highlight>
              </a:rPr>
              <a:t>fetchall</a:t>
            </a:r>
            <a:r>
              <a:rPr lang="en-US" altLang="zh-TW" sz="1600" dirty="0">
                <a:solidFill>
                  <a:srgbClr val="00005F"/>
                </a:solidFill>
                <a:highlight>
                  <a:srgbClr val="F2F2E8"/>
                </a:highlight>
              </a:rPr>
              <a:t>()</a:t>
            </a:r>
            <a:endParaRPr lang="en-US" altLang="zh-TW" sz="1600" dirty="0">
              <a:solidFill>
                <a:srgbClr val="5F5F00"/>
              </a:solidFill>
              <a:highlight>
                <a:srgbClr val="F2F2E8"/>
              </a:highlight>
            </a:endParaRPr>
          </a:p>
          <a:p>
            <a:pPr marL="0" indent="0">
              <a:buNone/>
            </a:pPr>
            <a:r>
              <a:rPr lang="en-US" altLang="zh-TW" sz="1600" dirty="0">
                <a:solidFill>
                  <a:srgbClr val="5F5F00"/>
                </a:solidFill>
                <a:highlight>
                  <a:srgbClr val="F2F2E8"/>
                </a:highlight>
              </a:rPr>
              <a:t>    </a:t>
            </a:r>
            <a:r>
              <a:rPr lang="en-US" altLang="zh-TW" sz="1600" dirty="0">
                <a:solidFill>
                  <a:srgbClr val="87005F"/>
                </a:solidFill>
                <a:highlight>
                  <a:srgbClr val="F2F2E8"/>
                </a:highlight>
              </a:rPr>
              <a:t>for</a:t>
            </a:r>
            <a:r>
              <a:rPr lang="en-US" altLang="zh-TW" sz="16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1600" dirty="0">
                <a:solidFill>
                  <a:srgbClr val="000087"/>
                </a:solidFill>
                <a:highlight>
                  <a:srgbClr val="F2F2E8"/>
                </a:highlight>
              </a:rPr>
              <a:t>row</a:t>
            </a:r>
            <a:r>
              <a:rPr lang="en-US" altLang="zh-TW" sz="16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1600" dirty="0">
                <a:solidFill>
                  <a:srgbClr val="87005F"/>
                </a:solidFill>
                <a:highlight>
                  <a:srgbClr val="F2F2E8"/>
                </a:highlight>
              </a:rPr>
              <a:t>in</a:t>
            </a:r>
            <a:r>
              <a:rPr lang="en-US" altLang="zh-TW" sz="16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1600" dirty="0">
                <a:solidFill>
                  <a:srgbClr val="000087"/>
                </a:solidFill>
                <a:highlight>
                  <a:srgbClr val="F2F2E8"/>
                </a:highlight>
              </a:rPr>
              <a:t>rows</a:t>
            </a:r>
            <a:r>
              <a:rPr lang="en-US" altLang="zh-TW" sz="1600" dirty="0">
                <a:solidFill>
                  <a:srgbClr val="00005F"/>
                </a:solidFill>
                <a:highlight>
                  <a:srgbClr val="F2F2E8"/>
                </a:highlight>
              </a:rPr>
              <a:t>:</a:t>
            </a:r>
            <a:endParaRPr lang="en-US" altLang="zh-TW" sz="1600" dirty="0">
              <a:solidFill>
                <a:srgbClr val="5F5F00"/>
              </a:solidFill>
              <a:highlight>
                <a:srgbClr val="F2F2E8"/>
              </a:highlight>
            </a:endParaRPr>
          </a:p>
          <a:p>
            <a:pPr marL="0" indent="0">
              <a:buNone/>
            </a:pPr>
            <a:r>
              <a:rPr lang="en-US" altLang="zh-TW" sz="1600" dirty="0">
                <a:solidFill>
                  <a:srgbClr val="5F5F00"/>
                </a:solidFill>
                <a:highlight>
                  <a:srgbClr val="F2F2E8"/>
                </a:highlight>
              </a:rPr>
              <a:t>        </a:t>
            </a:r>
            <a:r>
              <a:rPr lang="en-US" altLang="zh-TW" sz="1600" dirty="0">
                <a:solidFill>
                  <a:srgbClr val="87005F"/>
                </a:solidFill>
                <a:highlight>
                  <a:srgbClr val="F2F2E8"/>
                </a:highlight>
              </a:rPr>
              <a:t>print</a:t>
            </a:r>
            <a:r>
              <a:rPr lang="en-US" altLang="zh-TW" sz="16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1600" dirty="0">
                <a:solidFill>
                  <a:srgbClr val="000087"/>
                </a:solidFill>
                <a:highlight>
                  <a:srgbClr val="F2F2E8"/>
                </a:highlight>
              </a:rPr>
              <a:t>row</a:t>
            </a:r>
            <a:endParaRPr lang="en-US" altLang="zh-TW" sz="1600" dirty="0">
              <a:solidFill>
                <a:srgbClr val="5F5F00"/>
              </a:solidFill>
              <a:highlight>
                <a:srgbClr val="F2F2E8"/>
              </a:highlight>
            </a:endParaRPr>
          </a:p>
          <a:p>
            <a:pPr marL="0" indent="0">
              <a:buNone/>
            </a:pPr>
            <a:r>
              <a:rPr lang="en-US" altLang="zh-TW" sz="1600" dirty="0" err="1">
                <a:solidFill>
                  <a:srgbClr val="000087"/>
                </a:solidFill>
                <a:highlight>
                  <a:srgbClr val="F2F2E8"/>
                </a:highlight>
              </a:rPr>
              <a:t>con</a:t>
            </a:r>
            <a:r>
              <a:rPr lang="en-US" altLang="zh-TW" sz="1600" dirty="0" err="1">
                <a:solidFill>
                  <a:srgbClr val="00005F"/>
                </a:solidFill>
                <a:highlight>
                  <a:srgbClr val="F2F2E8"/>
                </a:highlight>
              </a:rPr>
              <a:t>.</a:t>
            </a:r>
            <a:r>
              <a:rPr lang="en-US" altLang="zh-TW" sz="1600" dirty="0" err="1">
                <a:solidFill>
                  <a:srgbClr val="000087"/>
                </a:solidFill>
                <a:highlight>
                  <a:srgbClr val="F2F2E8"/>
                </a:highlight>
              </a:rPr>
              <a:t>close</a:t>
            </a:r>
            <a:r>
              <a:rPr lang="en-US" altLang="zh-TW" sz="1600" dirty="0">
                <a:solidFill>
                  <a:srgbClr val="00005F"/>
                </a:solidFill>
                <a:highlight>
                  <a:srgbClr val="F2F2E8"/>
                </a:highlight>
              </a:rPr>
              <a:t>()</a:t>
            </a:r>
            <a:r>
              <a:rPr lang="en-US" altLang="zh-TW" sz="16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endParaRPr lang="zh-TW" altLang="en-US" sz="1600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f</a:t>
            </a:r>
            <a:r>
              <a:rPr lang="en-US" altLang="zh-TW" dirty="0" err="1" smtClean="0"/>
              <a:t>etchone</a:t>
            </a:r>
            <a:r>
              <a:rPr lang="en-US" altLang="zh-TW" dirty="0" smtClean="0"/>
              <a:t> </a:t>
            </a:r>
            <a:r>
              <a:rPr lang="en-US" altLang="zh-TW" dirty="0" err="1" smtClean="0"/>
              <a:t>v.s</a:t>
            </a:r>
            <a:r>
              <a:rPr lang="en-US" altLang="zh-TW" dirty="0" smtClean="0"/>
              <a:t>. </a:t>
            </a:r>
            <a:r>
              <a:rPr lang="en-US" altLang="zh-TW" dirty="0" err="1" smtClean="0"/>
              <a:t>fetchall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87817698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 err="1" smtClean="0"/>
              <a:t>sqlite</a:t>
            </a:r>
            <a:r>
              <a:rPr lang="en-US" altLang="zh-TW" dirty="0"/>
              <a:t>&gt; .mode column  </a:t>
            </a:r>
          </a:p>
          <a:p>
            <a:pPr marL="0" indent="0">
              <a:buNone/>
            </a:pPr>
            <a:r>
              <a:rPr lang="en-US" altLang="zh-TW" dirty="0" err="1" smtClean="0"/>
              <a:t>sqlite</a:t>
            </a:r>
            <a:r>
              <a:rPr lang="en-US" altLang="zh-TW" dirty="0"/>
              <a:t>&gt; .headers on</a:t>
            </a:r>
          </a:p>
          <a:p>
            <a:pPr marL="0" indent="0">
              <a:buNone/>
            </a:pPr>
            <a:r>
              <a:rPr lang="en-US" altLang="zh-TW" dirty="0" err="1" smtClean="0"/>
              <a:t>sqlite</a:t>
            </a:r>
            <a:r>
              <a:rPr lang="en-US" altLang="zh-TW" dirty="0"/>
              <a:t>&gt; SELECT * FROM </a:t>
            </a:r>
            <a:r>
              <a:rPr lang="en-US" altLang="zh-TW" dirty="0" err="1" smtClean="0"/>
              <a:t>PhoneAddress</a:t>
            </a:r>
            <a:r>
              <a:rPr lang="en-US" altLang="zh-TW" smtClean="0"/>
              <a:t>;</a:t>
            </a:r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進資料庫檢查剛剛新增的資料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6867984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800" y="1268760"/>
            <a:ext cx="2959014" cy="4525963"/>
          </a:xfrm>
        </p:spPr>
      </p:pic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開啟</a:t>
            </a:r>
            <a:r>
              <a:rPr lang="en-US" altLang="zh-TW" dirty="0" smtClean="0"/>
              <a:t>SQLite </a:t>
            </a:r>
            <a:r>
              <a:rPr lang="en-US" altLang="zh-TW" dirty="0"/>
              <a:t>Manager</a:t>
            </a:r>
            <a:endParaRPr lang="zh-TW" altLang="zh-TW" dirty="0"/>
          </a:p>
        </p:txBody>
      </p:sp>
    </p:spTree>
    <p:extLst>
      <p:ext uri="{BB962C8B-B14F-4D97-AF65-F5344CB8AC3E}">
        <p14:creationId xmlns:p14="http://schemas.microsoft.com/office/powerpoint/2010/main" val="2567968516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使用</a:t>
            </a:r>
            <a:r>
              <a:rPr lang="en-US" altLang="zh-TW" dirty="0" smtClean="0"/>
              <a:t>SQLite Manager</a:t>
            </a:r>
            <a:r>
              <a:rPr lang="zh-TW" altLang="en-US" dirty="0" smtClean="0"/>
              <a:t>瀏覽資料</a:t>
            </a:r>
            <a:endParaRPr lang="zh-TW" altLang="zh-TW" dirty="0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1340768"/>
            <a:ext cx="5198213" cy="4525963"/>
          </a:xfrm>
        </p:spPr>
      </p:pic>
    </p:spTree>
    <p:extLst>
      <p:ext uri="{BB962C8B-B14F-4D97-AF65-F5344CB8AC3E}">
        <p14:creationId xmlns:p14="http://schemas.microsoft.com/office/powerpoint/2010/main" val="1576633646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新建資料庫</a:t>
            </a:r>
            <a:endParaRPr lang="zh-TW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484784"/>
            <a:ext cx="6161311" cy="43241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2407700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使用</a:t>
            </a:r>
            <a:r>
              <a:rPr lang="en-US" altLang="zh-TW" dirty="0" smtClean="0"/>
              <a:t>SQLite Manager </a:t>
            </a:r>
            <a:r>
              <a:rPr lang="zh-TW" altLang="en-US" dirty="0" smtClean="0"/>
              <a:t>建立表格</a:t>
            </a:r>
            <a:endParaRPr lang="zh-TW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2000" y="1340768"/>
            <a:ext cx="6638925" cy="4676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65187828"/>
      </p:ext>
    </p:extLst>
  </p:cSld>
  <p:clrMapOvr>
    <a:masterClrMapping/>
  </p:clrMapOvr>
  <p:transition spd="slow">
    <p:pull dir="r"/>
  </p:transition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瀏覽表格資訊</a:t>
            </a:r>
            <a:endParaRPr lang="zh-TW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124744"/>
            <a:ext cx="6261894" cy="43629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02028547"/>
      </p:ext>
    </p:extLst>
  </p:cSld>
  <p:clrMapOvr>
    <a:masterClrMapping/>
  </p:clrMapOvr>
  <p:transition spd="slow">
    <p:pull dir="r"/>
  </p:transition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下</a:t>
            </a:r>
            <a:r>
              <a:rPr lang="en-US" altLang="zh-TW" dirty="0" smtClean="0"/>
              <a:t>SQL </a:t>
            </a:r>
            <a:r>
              <a:rPr lang="zh-TW" altLang="en-US" dirty="0"/>
              <a:t>語句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268760"/>
            <a:ext cx="6602884" cy="45589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55109841"/>
      </p:ext>
    </p:extLst>
  </p:cSld>
  <p:clrMapOvr>
    <a:masterClrMapping/>
  </p:clrMapOvr>
  <p:transition spd="slow">
    <p:pull dir="r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使用</a:t>
            </a:r>
            <a:r>
              <a:rPr lang="en-US" altLang="zh-TW" dirty="0"/>
              <a:t>Find </a:t>
            </a:r>
            <a:r>
              <a:rPr lang="zh-TW" altLang="en-US" dirty="0"/>
              <a:t>找出</a:t>
            </a:r>
            <a:r>
              <a:rPr lang="zh-TW" altLang="en-US" dirty="0" smtClean="0"/>
              <a:t>所有</a:t>
            </a:r>
            <a:r>
              <a:rPr lang="en-US" altLang="zh-TW" dirty="0" smtClean="0"/>
              <a:t>id</a:t>
            </a:r>
            <a:r>
              <a:rPr lang="zh-TW" altLang="en-US" dirty="0" smtClean="0"/>
              <a:t>為</a:t>
            </a:r>
            <a:r>
              <a:rPr lang="en-US" altLang="zh-TW" dirty="0" smtClean="0"/>
              <a:t>title</a:t>
            </a:r>
            <a:r>
              <a:rPr lang="zh-TW" altLang="en-US" dirty="0" smtClean="0"/>
              <a:t>的</a:t>
            </a:r>
            <a:r>
              <a:rPr lang="zh-TW" altLang="en-US" dirty="0"/>
              <a:t>元素</a:t>
            </a:r>
            <a:endParaRPr lang="en-US" altLang="zh-TW" dirty="0"/>
          </a:p>
          <a:p>
            <a:pPr marL="0" indent="0">
              <a:buNone/>
            </a:pPr>
            <a:endParaRPr lang="en-US" altLang="zh-TW" sz="2400" dirty="0">
              <a:solidFill>
                <a:srgbClr val="000087"/>
              </a:solidFill>
              <a:latin typeface="Consolas"/>
            </a:endParaRPr>
          </a:p>
          <a:p>
            <a:pPr marL="0" indent="0">
              <a:buNone/>
            </a:pPr>
            <a:r>
              <a:rPr lang="en-US" altLang="zh-TW" sz="2400" dirty="0" err="1" smtClean="0">
                <a:solidFill>
                  <a:srgbClr val="000087"/>
                </a:solidFill>
                <a:latin typeface="Consolas"/>
              </a:rPr>
              <a:t>alink</a:t>
            </a:r>
            <a:r>
              <a:rPr lang="en-US" altLang="zh-TW" sz="2400" dirty="0" smtClean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2400" dirty="0">
                <a:solidFill>
                  <a:srgbClr val="00005F"/>
                </a:solidFill>
                <a:latin typeface="Consolas"/>
              </a:rPr>
              <a:t>=</a:t>
            </a:r>
            <a:r>
              <a:rPr lang="en-US" altLang="zh-TW" sz="24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2400" dirty="0" err="1">
                <a:solidFill>
                  <a:srgbClr val="000087"/>
                </a:solidFill>
                <a:latin typeface="Consolas"/>
              </a:rPr>
              <a:t>soup</a:t>
            </a:r>
            <a:r>
              <a:rPr lang="en-US" altLang="zh-TW" sz="2400" dirty="0" err="1">
                <a:solidFill>
                  <a:srgbClr val="00005F"/>
                </a:solidFill>
                <a:latin typeface="Consolas"/>
              </a:rPr>
              <a:t>.</a:t>
            </a:r>
            <a:r>
              <a:rPr lang="en-US" altLang="zh-TW" sz="2400" dirty="0" err="1">
                <a:solidFill>
                  <a:srgbClr val="000087"/>
                </a:solidFill>
                <a:latin typeface="Consolas"/>
              </a:rPr>
              <a:t>find</a:t>
            </a:r>
            <a:r>
              <a:rPr lang="en-US" altLang="zh-TW" sz="2400" dirty="0">
                <a:solidFill>
                  <a:srgbClr val="00005F"/>
                </a:solidFill>
                <a:latin typeface="Consolas"/>
              </a:rPr>
              <a:t>(</a:t>
            </a:r>
            <a:r>
              <a:rPr lang="en-US" altLang="zh-TW" sz="2400" dirty="0">
                <a:solidFill>
                  <a:srgbClr val="005F5F"/>
                </a:solidFill>
                <a:latin typeface="Consolas"/>
              </a:rPr>
              <a:t>'h1'</a:t>
            </a:r>
            <a:r>
              <a:rPr lang="en-US" altLang="zh-TW" sz="2400" dirty="0">
                <a:solidFill>
                  <a:srgbClr val="00005F"/>
                </a:solidFill>
                <a:latin typeface="Consolas"/>
              </a:rPr>
              <a:t>,</a:t>
            </a:r>
            <a:r>
              <a:rPr lang="en-US" altLang="zh-TW" sz="24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2400" dirty="0">
                <a:solidFill>
                  <a:srgbClr val="00005F"/>
                </a:solidFill>
                <a:latin typeface="Consolas"/>
              </a:rPr>
              <a:t>{</a:t>
            </a:r>
            <a:r>
              <a:rPr lang="en-US" altLang="zh-TW" sz="2400" dirty="0">
                <a:solidFill>
                  <a:srgbClr val="005F5F"/>
                </a:solidFill>
                <a:latin typeface="Consolas"/>
              </a:rPr>
              <a:t>'</a:t>
            </a:r>
            <a:r>
              <a:rPr lang="en-US" altLang="zh-TW" sz="2400" dirty="0" err="1">
                <a:solidFill>
                  <a:srgbClr val="005F5F"/>
                </a:solidFill>
                <a:latin typeface="Consolas"/>
              </a:rPr>
              <a:t>id'</a:t>
            </a:r>
            <a:r>
              <a:rPr lang="en-US" altLang="zh-TW" sz="2400" dirty="0" err="1">
                <a:solidFill>
                  <a:srgbClr val="00005F"/>
                </a:solidFill>
                <a:latin typeface="Consolas"/>
              </a:rPr>
              <a:t>:</a:t>
            </a:r>
            <a:r>
              <a:rPr lang="en-US" altLang="zh-TW" sz="2400" dirty="0" err="1">
                <a:solidFill>
                  <a:srgbClr val="005F5F"/>
                </a:solidFill>
                <a:latin typeface="Consolas"/>
              </a:rPr>
              <a:t>'title</a:t>
            </a:r>
            <a:r>
              <a:rPr lang="en-US" altLang="zh-TW" sz="2400" dirty="0">
                <a:solidFill>
                  <a:srgbClr val="005F5F"/>
                </a:solidFill>
                <a:latin typeface="Consolas"/>
              </a:rPr>
              <a:t>'</a:t>
            </a:r>
            <a:r>
              <a:rPr lang="en-US" altLang="zh-TW" sz="2400" dirty="0">
                <a:solidFill>
                  <a:srgbClr val="00005F"/>
                </a:solidFill>
                <a:latin typeface="Consolas"/>
              </a:rPr>
              <a:t>})</a:t>
            </a:r>
            <a:r>
              <a:rPr lang="en-US" altLang="zh-TW" sz="2400" dirty="0">
                <a:solidFill>
                  <a:srgbClr val="5F5F00"/>
                </a:solidFill>
                <a:latin typeface="Consolas"/>
              </a:rPr>
              <a:t> </a:t>
            </a:r>
            <a:endParaRPr lang="en-US" altLang="zh-TW" sz="2400" dirty="0" smtClean="0">
              <a:solidFill>
                <a:srgbClr val="5F5F00"/>
              </a:solidFill>
              <a:latin typeface="Consolas"/>
            </a:endParaRPr>
          </a:p>
          <a:p>
            <a:pPr marL="0" indent="0">
              <a:buNone/>
            </a:pPr>
            <a:r>
              <a:rPr lang="en-US" altLang="zh-TW" sz="2400" dirty="0" smtClean="0">
                <a:solidFill>
                  <a:srgbClr val="87005F"/>
                </a:solidFill>
                <a:latin typeface="Consolas"/>
              </a:rPr>
              <a:t>print</a:t>
            </a:r>
            <a:r>
              <a:rPr lang="en-US" altLang="zh-TW" sz="2400" dirty="0" smtClean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2400" dirty="0" err="1">
                <a:solidFill>
                  <a:srgbClr val="000087"/>
                </a:solidFill>
                <a:latin typeface="Consolas"/>
              </a:rPr>
              <a:t>alink</a:t>
            </a:r>
            <a:endParaRPr lang="en-US" altLang="zh-TW" sz="2400" dirty="0">
              <a:effectLst/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取得</a:t>
            </a:r>
            <a:r>
              <a:rPr lang="zh-TW" altLang="en-US" dirty="0"/>
              <a:t>含有</a:t>
            </a:r>
            <a:r>
              <a:rPr lang="zh-TW" altLang="en-US" dirty="0" smtClean="0"/>
              <a:t>特定</a:t>
            </a:r>
            <a:r>
              <a:rPr lang="en-US" altLang="zh-TW" dirty="0" smtClean="0"/>
              <a:t>ID</a:t>
            </a:r>
            <a:r>
              <a:rPr lang="zh-TW" altLang="en-US" dirty="0" smtClean="0"/>
              <a:t>的元素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17991408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標題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>
                <a:latin typeface="Arial" charset="0"/>
                <a:cs typeface="Arial" charset="0"/>
              </a:rPr>
              <a:t>資料儲存</a:t>
            </a:r>
            <a:r>
              <a:rPr lang="zh-TW" altLang="en-US" cap="none" dirty="0" smtClean="0">
                <a:latin typeface="Arial" charset="0"/>
                <a:cs typeface="Arial" charset="0"/>
              </a:rPr>
              <a:t>實戰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48893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將整理好的資料儲存進資料庫</a:t>
            </a:r>
            <a:endParaRPr lang="zh-TW" altLang="en-US" dirty="0"/>
          </a:p>
        </p:txBody>
      </p:sp>
      <p:sp>
        <p:nvSpPr>
          <p:cNvPr id="19" name="文字方塊 18"/>
          <p:cNvSpPr txBox="1"/>
          <p:nvPr/>
        </p:nvSpPr>
        <p:spPr>
          <a:xfrm>
            <a:off x="107506" y="2730868"/>
            <a:ext cx="2664294" cy="307777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1400" dirty="0" err="1"/>
              <a:t>get_award_info_dic</a:t>
            </a:r>
            <a:endParaRPr lang="zh-TW" altLang="en-US" sz="1400" dirty="0"/>
          </a:p>
        </p:txBody>
      </p:sp>
      <p:sp>
        <p:nvSpPr>
          <p:cNvPr id="20" name="文字方塊 19"/>
          <p:cNvSpPr txBox="1"/>
          <p:nvPr/>
        </p:nvSpPr>
        <p:spPr>
          <a:xfrm>
            <a:off x="107505" y="3586191"/>
            <a:ext cx="2664295" cy="307777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1400" dirty="0" err="1" smtClean="0"/>
              <a:t>get_tenderer_info_dic</a:t>
            </a:r>
            <a:endParaRPr lang="zh-TW" altLang="en-US" sz="1400" dirty="0"/>
          </a:p>
        </p:txBody>
      </p:sp>
      <p:sp>
        <p:nvSpPr>
          <p:cNvPr id="21" name="文字方塊 20"/>
          <p:cNvSpPr txBox="1"/>
          <p:nvPr/>
        </p:nvSpPr>
        <p:spPr>
          <a:xfrm>
            <a:off x="107504" y="4451422"/>
            <a:ext cx="2664296" cy="307777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1400" dirty="0" err="1"/>
              <a:t>get_tender_award_item_dic</a:t>
            </a:r>
            <a:endParaRPr lang="zh-TW" altLang="en-US" sz="1400" dirty="0"/>
          </a:p>
        </p:txBody>
      </p:sp>
      <p:sp>
        <p:nvSpPr>
          <p:cNvPr id="22" name="文字方塊 21"/>
          <p:cNvSpPr txBox="1"/>
          <p:nvPr/>
        </p:nvSpPr>
        <p:spPr>
          <a:xfrm>
            <a:off x="179512" y="1700807"/>
            <a:ext cx="2376262" cy="646331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TW" altLang="en-US" dirty="0" smtClean="0"/>
              <a:t>資料整理函式</a:t>
            </a:r>
            <a:endParaRPr lang="en-US" altLang="zh-TW" dirty="0" smtClean="0"/>
          </a:p>
          <a:p>
            <a:pPr algn="ctr"/>
            <a:r>
              <a:rPr lang="zh-TW" altLang="en-US" dirty="0"/>
              <a:t>網頁</a:t>
            </a:r>
            <a:r>
              <a:rPr lang="zh-TW" altLang="en-US" dirty="0" smtClean="0"/>
              <a:t>元素 </a:t>
            </a:r>
            <a:r>
              <a:rPr lang="en-US" altLang="zh-TW" dirty="0" smtClean="0"/>
              <a:t>-&gt; </a:t>
            </a:r>
            <a:r>
              <a:rPr lang="zh-TW" altLang="en-US" dirty="0" smtClean="0"/>
              <a:t>字典</a:t>
            </a:r>
            <a:endParaRPr lang="en-US" altLang="zh-TW" dirty="0" smtClean="0"/>
          </a:p>
        </p:txBody>
      </p:sp>
      <p:sp>
        <p:nvSpPr>
          <p:cNvPr id="24" name="向右箭號 23"/>
          <p:cNvSpPr/>
          <p:nvPr/>
        </p:nvSpPr>
        <p:spPr>
          <a:xfrm>
            <a:off x="6660232" y="3624118"/>
            <a:ext cx="388543" cy="316006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400"/>
          </a:p>
        </p:txBody>
      </p:sp>
      <p:sp>
        <p:nvSpPr>
          <p:cNvPr id="2" name="圓柱 1"/>
          <p:cNvSpPr/>
          <p:nvPr/>
        </p:nvSpPr>
        <p:spPr>
          <a:xfrm>
            <a:off x="7596336" y="2957644"/>
            <a:ext cx="1080120" cy="1332947"/>
          </a:xfrm>
          <a:prstGeom prst="can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 err="1"/>
              <a:t>t</a:t>
            </a:r>
            <a:r>
              <a:rPr lang="en-US" altLang="zh-TW" sz="1400" dirty="0" err="1" smtClean="0"/>
              <a:t>ender.db</a:t>
            </a:r>
            <a:endParaRPr lang="zh-TW" altLang="en-US" sz="1400" dirty="0"/>
          </a:p>
        </p:txBody>
      </p:sp>
      <p:sp>
        <p:nvSpPr>
          <p:cNvPr id="25" name="文字方塊 24"/>
          <p:cNvSpPr txBox="1"/>
          <p:nvPr/>
        </p:nvSpPr>
        <p:spPr>
          <a:xfrm>
            <a:off x="7092280" y="1700808"/>
            <a:ext cx="1977313" cy="369332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TW" altLang="en-US" dirty="0" smtClean="0"/>
              <a:t>儲存至資料庫</a:t>
            </a:r>
            <a:endParaRPr lang="en-US" altLang="zh-TW" dirty="0" smtClean="0"/>
          </a:p>
        </p:txBody>
      </p:sp>
      <p:sp>
        <p:nvSpPr>
          <p:cNvPr id="26" name="文字方塊 25"/>
          <p:cNvSpPr txBox="1"/>
          <p:nvPr/>
        </p:nvSpPr>
        <p:spPr>
          <a:xfrm>
            <a:off x="3716292" y="2728281"/>
            <a:ext cx="2664294" cy="307777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1400" dirty="0" err="1"/>
              <a:t>insert_award_info</a:t>
            </a:r>
            <a:endParaRPr lang="zh-TW" altLang="en-US" sz="1400" dirty="0"/>
          </a:p>
        </p:txBody>
      </p:sp>
      <p:sp>
        <p:nvSpPr>
          <p:cNvPr id="27" name="文字方塊 26"/>
          <p:cNvSpPr txBox="1"/>
          <p:nvPr/>
        </p:nvSpPr>
        <p:spPr>
          <a:xfrm>
            <a:off x="3716291" y="3583604"/>
            <a:ext cx="2664295" cy="307777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1400" dirty="0" err="1"/>
              <a:t>insert_tenderer_info</a:t>
            </a:r>
            <a:endParaRPr lang="zh-TW" altLang="en-US" sz="1400" dirty="0"/>
          </a:p>
        </p:txBody>
      </p:sp>
      <p:sp>
        <p:nvSpPr>
          <p:cNvPr id="28" name="文字方塊 27"/>
          <p:cNvSpPr txBox="1"/>
          <p:nvPr/>
        </p:nvSpPr>
        <p:spPr>
          <a:xfrm>
            <a:off x="3716290" y="4448835"/>
            <a:ext cx="2664296" cy="307777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1400" dirty="0" err="1"/>
              <a:t>insert_tenderawarditem_info</a:t>
            </a:r>
            <a:endParaRPr lang="zh-TW" altLang="en-US" sz="1400" dirty="0"/>
          </a:p>
        </p:txBody>
      </p:sp>
      <p:sp>
        <p:nvSpPr>
          <p:cNvPr id="29" name="向右箭號 28"/>
          <p:cNvSpPr/>
          <p:nvPr/>
        </p:nvSpPr>
        <p:spPr>
          <a:xfrm>
            <a:off x="3041853" y="2736326"/>
            <a:ext cx="388543" cy="316006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400"/>
          </a:p>
        </p:txBody>
      </p:sp>
      <p:sp>
        <p:nvSpPr>
          <p:cNvPr id="30" name="向右箭號 29"/>
          <p:cNvSpPr/>
          <p:nvPr/>
        </p:nvSpPr>
        <p:spPr>
          <a:xfrm>
            <a:off x="3041852" y="3575375"/>
            <a:ext cx="388543" cy="316006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400"/>
          </a:p>
        </p:txBody>
      </p:sp>
      <p:sp>
        <p:nvSpPr>
          <p:cNvPr id="31" name="向右箭號 30"/>
          <p:cNvSpPr/>
          <p:nvPr/>
        </p:nvSpPr>
        <p:spPr>
          <a:xfrm>
            <a:off x="3041851" y="4447307"/>
            <a:ext cx="388543" cy="316006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400"/>
          </a:p>
        </p:txBody>
      </p:sp>
      <p:sp>
        <p:nvSpPr>
          <p:cNvPr id="32" name="文字方塊 31"/>
          <p:cNvSpPr txBox="1"/>
          <p:nvPr/>
        </p:nvSpPr>
        <p:spPr>
          <a:xfrm>
            <a:off x="3716290" y="1700806"/>
            <a:ext cx="2376262" cy="646331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TW" altLang="en-US" dirty="0" smtClean="0"/>
              <a:t>資料儲存函式</a:t>
            </a:r>
            <a:endParaRPr lang="en-US" altLang="zh-TW" dirty="0" smtClean="0"/>
          </a:p>
          <a:p>
            <a:pPr algn="ctr"/>
            <a:r>
              <a:rPr lang="zh-TW" altLang="en-US" dirty="0" smtClean="0"/>
              <a:t>字典 </a:t>
            </a:r>
            <a:r>
              <a:rPr lang="en-US" altLang="zh-TW" dirty="0" smtClean="0"/>
              <a:t>-&gt; </a:t>
            </a:r>
            <a:r>
              <a:rPr lang="zh-TW" altLang="en-US" dirty="0" smtClean="0"/>
              <a:t>資料庫</a:t>
            </a:r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1033619381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建立表格</a:t>
            </a:r>
            <a:endParaRPr lang="zh-TW" alt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899592" y="1700808"/>
            <a:ext cx="1338828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TW" altLang="en-US" dirty="0" smtClean="0"/>
              <a:t>機關資料</a:t>
            </a:r>
            <a:endParaRPr lang="zh-TW" altLang="en-US" dirty="0"/>
          </a:p>
        </p:txBody>
      </p:sp>
      <p:sp>
        <p:nvSpPr>
          <p:cNvPr id="5" name="文字方塊 4"/>
          <p:cNvSpPr txBox="1"/>
          <p:nvPr/>
        </p:nvSpPr>
        <p:spPr>
          <a:xfrm>
            <a:off x="899592" y="2204864"/>
            <a:ext cx="1338828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zh-TW" altLang="en-US" dirty="0" smtClean="0"/>
              <a:t>已公告資料</a:t>
            </a:r>
            <a:endParaRPr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899592" y="3573016"/>
            <a:ext cx="1338828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TW" altLang="en-US" dirty="0" smtClean="0"/>
              <a:t>投標廠商</a:t>
            </a:r>
            <a:endParaRPr lang="zh-TW" altLang="en-US" dirty="0"/>
          </a:p>
        </p:txBody>
      </p:sp>
      <p:sp>
        <p:nvSpPr>
          <p:cNvPr id="7" name="文字方塊 6"/>
          <p:cNvSpPr txBox="1"/>
          <p:nvPr/>
        </p:nvSpPr>
        <p:spPr>
          <a:xfrm>
            <a:off x="908969" y="2713566"/>
            <a:ext cx="1338828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TW" altLang="en-US" dirty="0" smtClean="0"/>
              <a:t>決標資料</a:t>
            </a:r>
            <a:endParaRPr lang="zh-TW" altLang="en-US" dirty="0"/>
          </a:p>
        </p:txBody>
      </p:sp>
      <p:sp>
        <p:nvSpPr>
          <p:cNvPr id="8" name="文字方塊 7"/>
          <p:cNvSpPr txBox="1"/>
          <p:nvPr/>
        </p:nvSpPr>
        <p:spPr>
          <a:xfrm>
            <a:off x="899592" y="4643844"/>
            <a:ext cx="1338828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TW" altLang="en-US" dirty="0" smtClean="0"/>
              <a:t>決標品項</a:t>
            </a:r>
            <a:endParaRPr lang="zh-TW" altLang="en-US" dirty="0"/>
          </a:p>
        </p:txBody>
      </p:sp>
      <p:sp>
        <p:nvSpPr>
          <p:cNvPr id="9" name="右大括弧 8"/>
          <p:cNvSpPr/>
          <p:nvPr/>
        </p:nvSpPr>
        <p:spPr>
          <a:xfrm>
            <a:off x="2719580" y="1700808"/>
            <a:ext cx="360040" cy="1382090"/>
          </a:xfrm>
          <a:prstGeom prst="rightBrac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右大括弧 9"/>
          <p:cNvSpPr/>
          <p:nvPr/>
        </p:nvSpPr>
        <p:spPr>
          <a:xfrm>
            <a:off x="2691960" y="4659977"/>
            <a:ext cx="360040" cy="337066"/>
          </a:xfrm>
          <a:prstGeom prst="rightBrac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右大括弧 10"/>
          <p:cNvSpPr/>
          <p:nvPr/>
        </p:nvSpPr>
        <p:spPr>
          <a:xfrm>
            <a:off x="2691960" y="3573016"/>
            <a:ext cx="360040" cy="337066"/>
          </a:xfrm>
          <a:prstGeom prst="rightBrac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圓角矩形 11"/>
          <p:cNvSpPr/>
          <p:nvPr/>
        </p:nvSpPr>
        <p:spPr>
          <a:xfrm>
            <a:off x="4037629" y="2061966"/>
            <a:ext cx="2714400" cy="6516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 err="1" smtClean="0"/>
              <a:t>Tender_awards</a:t>
            </a:r>
            <a:endParaRPr lang="zh-TW" altLang="en-US" sz="2000" dirty="0"/>
          </a:p>
        </p:txBody>
      </p:sp>
      <p:sp>
        <p:nvSpPr>
          <p:cNvPr id="13" name="圓角矩形 12"/>
          <p:cNvSpPr/>
          <p:nvPr/>
        </p:nvSpPr>
        <p:spPr>
          <a:xfrm>
            <a:off x="4053834" y="3332772"/>
            <a:ext cx="2714400" cy="6516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 smtClean="0"/>
              <a:t>Tenderer</a:t>
            </a:r>
            <a:endParaRPr lang="zh-TW" altLang="en-US" sz="2000" dirty="0"/>
          </a:p>
        </p:txBody>
      </p:sp>
      <p:sp>
        <p:nvSpPr>
          <p:cNvPr id="14" name="圓角矩形 13"/>
          <p:cNvSpPr/>
          <p:nvPr/>
        </p:nvSpPr>
        <p:spPr>
          <a:xfrm>
            <a:off x="4006747" y="4502151"/>
            <a:ext cx="2714194" cy="65271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 err="1" smtClean="0"/>
              <a:t>Tender_award_item</a:t>
            </a:r>
            <a:endParaRPr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54250942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sz="2000" i="1" dirty="0">
                <a:solidFill>
                  <a:srgbClr val="87875F"/>
                </a:solidFill>
                <a:latin typeface="Consolas"/>
              </a:rPr>
              <a:t># -*- coding: utf-8 -*- </a:t>
            </a:r>
            <a:endParaRPr lang="en-US" altLang="zh-TW" sz="2000" i="1" dirty="0" smtClean="0">
              <a:solidFill>
                <a:srgbClr val="87875F"/>
              </a:solidFill>
              <a:latin typeface="Consolas"/>
            </a:endParaRPr>
          </a:p>
          <a:p>
            <a:pPr marL="0" indent="0">
              <a:buNone/>
            </a:pPr>
            <a:r>
              <a:rPr lang="en-US" altLang="zh-TW" sz="2000" dirty="0" smtClean="0">
                <a:solidFill>
                  <a:srgbClr val="87005F"/>
                </a:solidFill>
                <a:latin typeface="Consolas"/>
              </a:rPr>
              <a:t>import</a:t>
            </a:r>
            <a:r>
              <a:rPr lang="en-US" altLang="zh-TW" sz="2000" dirty="0" smtClean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2000" dirty="0" smtClean="0">
                <a:solidFill>
                  <a:srgbClr val="000087"/>
                </a:solidFill>
                <a:latin typeface="Consolas"/>
              </a:rPr>
              <a:t>sqlite3</a:t>
            </a:r>
          </a:p>
          <a:p>
            <a:pPr marL="0" indent="0">
              <a:buNone/>
            </a:pPr>
            <a:endParaRPr lang="en-US" altLang="zh-TW" sz="2000" dirty="0">
              <a:solidFill>
                <a:srgbClr val="000087"/>
              </a:solidFill>
              <a:latin typeface="Consolas"/>
            </a:endParaRPr>
          </a:p>
          <a:p>
            <a:pPr marL="0" indent="0">
              <a:buNone/>
            </a:pPr>
            <a:r>
              <a:rPr lang="en-US" altLang="zh-TW" sz="2000" dirty="0" err="1">
                <a:solidFill>
                  <a:srgbClr val="000087"/>
                </a:solidFill>
                <a:latin typeface="Consolas"/>
              </a:rPr>
              <a:t>db</a:t>
            </a:r>
            <a:r>
              <a:rPr lang="en-US" altLang="zh-TW" sz="20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2000" dirty="0">
                <a:solidFill>
                  <a:srgbClr val="00005F"/>
                </a:solidFill>
                <a:latin typeface="Consolas"/>
              </a:rPr>
              <a:t>=</a:t>
            </a:r>
            <a:r>
              <a:rPr lang="en-US" altLang="zh-TW" sz="20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2000" dirty="0">
                <a:solidFill>
                  <a:srgbClr val="000087"/>
                </a:solidFill>
                <a:latin typeface="Consolas"/>
              </a:rPr>
              <a:t>sqlite3</a:t>
            </a:r>
            <a:r>
              <a:rPr lang="en-US" altLang="zh-TW" sz="2000" dirty="0">
                <a:solidFill>
                  <a:srgbClr val="00005F"/>
                </a:solidFill>
                <a:latin typeface="Consolas"/>
              </a:rPr>
              <a:t>.</a:t>
            </a:r>
            <a:r>
              <a:rPr lang="en-US" altLang="zh-TW" sz="2000" dirty="0">
                <a:solidFill>
                  <a:srgbClr val="000087"/>
                </a:solidFill>
                <a:latin typeface="Consolas"/>
              </a:rPr>
              <a:t>connect</a:t>
            </a:r>
            <a:r>
              <a:rPr lang="en-US" altLang="zh-TW" sz="2000" dirty="0">
                <a:solidFill>
                  <a:srgbClr val="00005F"/>
                </a:solidFill>
                <a:latin typeface="Consolas"/>
              </a:rPr>
              <a:t>(</a:t>
            </a:r>
            <a:r>
              <a:rPr lang="en-US" altLang="zh-TW" sz="2000" dirty="0">
                <a:solidFill>
                  <a:srgbClr val="005F5F"/>
                </a:solidFill>
                <a:latin typeface="Consolas"/>
              </a:rPr>
              <a:t>'</a:t>
            </a:r>
            <a:r>
              <a:rPr lang="en-US" altLang="zh-TW" sz="2000" dirty="0" err="1">
                <a:solidFill>
                  <a:srgbClr val="005F5F"/>
                </a:solidFill>
                <a:latin typeface="Consolas"/>
              </a:rPr>
              <a:t>tender.db</a:t>
            </a:r>
            <a:r>
              <a:rPr lang="en-US" altLang="zh-TW" sz="2000" dirty="0">
                <a:solidFill>
                  <a:srgbClr val="005F5F"/>
                </a:solidFill>
                <a:latin typeface="Consolas"/>
              </a:rPr>
              <a:t>'</a:t>
            </a:r>
            <a:r>
              <a:rPr lang="en-US" altLang="zh-TW" sz="2000" dirty="0">
                <a:solidFill>
                  <a:srgbClr val="00005F"/>
                </a:solidFill>
                <a:latin typeface="Consolas"/>
              </a:rPr>
              <a:t>)</a:t>
            </a:r>
            <a:r>
              <a:rPr lang="en-US" altLang="zh-TW" sz="2000" dirty="0">
                <a:solidFill>
                  <a:srgbClr val="5F5F00"/>
                </a:solidFill>
                <a:latin typeface="Consolas"/>
              </a:rPr>
              <a:t> </a:t>
            </a:r>
            <a:endParaRPr lang="en-US" altLang="zh-TW" sz="2000" dirty="0" smtClean="0">
              <a:solidFill>
                <a:srgbClr val="5F5F00"/>
              </a:solidFill>
              <a:latin typeface="Consolas"/>
            </a:endParaRPr>
          </a:p>
          <a:p>
            <a:pPr marL="0" indent="0">
              <a:buNone/>
            </a:pPr>
            <a:r>
              <a:rPr lang="en-US" altLang="zh-TW" sz="2000" dirty="0" smtClean="0">
                <a:solidFill>
                  <a:srgbClr val="000087"/>
                </a:solidFill>
                <a:latin typeface="Consolas"/>
              </a:rPr>
              <a:t>cur</a:t>
            </a:r>
            <a:r>
              <a:rPr lang="en-US" altLang="zh-TW" sz="2000" dirty="0" smtClean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2000" dirty="0">
                <a:solidFill>
                  <a:srgbClr val="00005F"/>
                </a:solidFill>
                <a:latin typeface="Consolas"/>
              </a:rPr>
              <a:t>=</a:t>
            </a:r>
            <a:r>
              <a:rPr lang="en-US" altLang="zh-TW" sz="20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2000" dirty="0" err="1">
                <a:solidFill>
                  <a:srgbClr val="000087"/>
                </a:solidFill>
                <a:latin typeface="Consolas"/>
              </a:rPr>
              <a:t>db</a:t>
            </a:r>
            <a:r>
              <a:rPr lang="en-US" altLang="zh-TW" sz="2000" dirty="0" err="1">
                <a:solidFill>
                  <a:srgbClr val="00005F"/>
                </a:solidFill>
                <a:latin typeface="Consolas"/>
              </a:rPr>
              <a:t>.</a:t>
            </a:r>
            <a:r>
              <a:rPr lang="en-US" altLang="zh-TW" sz="2000" dirty="0" err="1">
                <a:solidFill>
                  <a:srgbClr val="000087"/>
                </a:solidFill>
                <a:latin typeface="Consolas"/>
              </a:rPr>
              <a:t>cursor</a:t>
            </a:r>
            <a:r>
              <a:rPr lang="en-US" altLang="zh-TW" sz="2000" dirty="0">
                <a:solidFill>
                  <a:srgbClr val="00005F"/>
                </a:solidFill>
                <a:latin typeface="Consolas"/>
              </a:rPr>
              <a:t>()</a:t>
            </a:r>
            <a:endParaRPr lang="en-US" altLang="zh-TW" sz="2000" dirty="0"/>
          </a:p>
          <a:p>
            <a:endParaRPr lang="en-US" altLang="zh-TW" sz="2000" dirty="0" smtClean="0"/>
          </a:p>
          <a:p>
            <a:endParaRPr lang="zh-TW" altLang="en-US" sz="2000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建立資料庫連線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85894547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457200" y="98072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US" altLang="zh-TW" sz="1400" dirty="0" err="1" smtClean="0">
                <a:solidFill>
                  <a:srgbClr val="000087"/>
                </a:solidFill>
                <a:highlight>
                  <a:srgbClr val="FFFFFF"/>
                </a:highlight>
              </a:rPr>
              <a:t>cur</a:t>
            </a:r>
            <a:r>
              <a:rPr lang="en-US" altLang="zh-TW" sz="1400" dirty="0" err="1" smtClean="0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sz="1400" dirty="0" err="1" smtClean="0">
                <a:solidFill>
                  <a:srgbClr val="000087"/>
                </a:solidFill>
                <a:highlight>
                  <a:srgbClr val="FFFFFF"/>
                </a:highlight>
              </a:rPr>
              <a:t>execute</a:t>
            </a:r>
            <a:r>
              <a:rPr lang="en-US" altLang="zh-TW" sz="14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1400" dirty="0">
                <a:solidFill>
                  <a:srgbClr val="005F5F"/>
                </a:solidFill>
                <a:highlight>
                  <a:srgbClr val="FFFFFF"/>
                </a:highlight>
              </a:rPr>
              <a:t>'''CREATE TABLE IF NOT EXISTS </a:t>
            </a:r>
            <a:r>
              <a:rPr lang="en-US" altLang="zh-TW" sz="1400" dirty="0" err="1">
                <a:solidFill>
                  <a:srgbClr val="005F5F"/>
                </a:solidFill>
                <a:highlight>
                  <a:srgbClr val="FFFFFF"/>
                </a:highlight>
              </a:rPr>
              <a:t>Tender_awards</a:t>
            </a:r>
            <a:r>
              <a:rPr lang="en-US" altLang="zh-TW" sz="1400" dirty="0">
                <a:solidFill>
                  <a:srgbClr val="005F5F"/>
                </a:solidFill>
                <a:highlight>
                  <a:srgbClr val="FFFFFF"/>
                </a:highlight>
              </a:rPr>
              <a:t>(</a:t>
            </a:r>
          </a:p>
          <a:p>
            <a:pPr marL="0" indent="0">
              <a:buNone/>
            </a:pPr>
            <a:r>
              <a:rPr lang="en-US" altLang="zh-TW" sz="1400" dirty="0">
                <a:solidFill>
                  <a:srgbClr val="005F5F"/>
                </a:solidFill>
                <a:highlight>
                  <a:srgbClr val="FFFFFF"/>
                </a:highlight>
              </a:rPr>
              <a:t>                id INTEGER PRIMARY KEY,</a:t>
            </a:r>
          </a:p>
          <a:p>
            <a:pPr marL="0" indent="0">
              <a:buNone/>
            </a:pPr>
            <a:r>
              <a:rPr lang="en-US" altLang="zh-TW" sz="1400" dirty="0">
                <a:solidFill>
                  <a:srgbClr val="005F5F"/>
                </a:solidFill>
                <a:highlight>
                  <a:srgbClr val="FFFFFF"/>
                </a:highlight>
              </a:rPr>
              <a:t>                </a:t>
            </a:r>
            <a:r>
              <a:rPr lang="en-US" altLang="zh-TW" sz="1400" dirty="0" err="1">
                <a:solidFill>
                  <a:srgbClr val="005F5F"/>
                </a:solidFill>
                <a:highlight>
                  <a:srgbClr val="FFFFFF"/>
                </a:highlight>
              </a:rPr>
              <a:t>pkAtmMain</a:t>
            </a:r>
            <a:r>
              <a:rPr lang="en-US" altLang="zh-TW" sz="1400" dirty="0">
                <a:solidFill>
                  <a:srgbClr val="005F5F"/>
                </a:solidFill>
                <a:highlight>
                  <a:srgbClr val="FFFFFF"/>
                </a:highlight>
              </a:rPr>
              <a:t> TEXT,</a:t>
            </a:r>
          </a:p>
          <a:p>
            <a:pPr marL="0" indent="0">
              <a:buNone/>
            </a:pPr>
            <a:r>
              <a:rPr lang="en-US" altLang="zh-TW" sz="1400" dirty="0">
                <a:solidFill>
                  <a:srgbClr val="005F5F"/>
                </a:solidFill>
                <a:highlight>
                  <a:srgbClr val="FFFFFF"/>
                </a:highlight>
              </a:rPr>
              <a:t>                </a:t>
            </a:r>
            <a:r>
              <a:rPr lang="en-US" altLang="zh-TW" sz="1400" dirty="0" err="1">
                <a:solidFill>
                  <a:srgbClr val="005F5F"/>
                </a:solidFill>
                <a:highlight>
                  <a:srgbClr val="FFFFFF"/>
                </a:highlight>
              </a:rPr>
              <a:t>procuring_entity</a:t>
            </a:r>
            <a:r>
              <a:rPr lang="en-US" altLang="zh-TW" sz="1400" dirty="0">
                <a:solidFill>
                  <a:srgbClr val="005F5F"/>
                </a:solidFill>
                <a:highlight>
                  <a:srgbClr val="FFFFFF"/>
                </a:highlight>
              </a:rPr>
              <a:t> TEXT,</a:t>
            </a:r>
          </a:p>
          <a:p>
            <a:pPr marL="0" indent="0">
              <a:buNone/>
            </a:pPr>
            <a:r>
              <a:rPr lang="en-US" altLang="zh-TW" sz="1400" dirty="0">
                <a:solidFill>
                  <a:srgbClr val="005F5F"/>
                </a:solidFill>
                <a:highlight>
                  <a:srgbClr val="FFFFFF"/>
                </a:highlight>
              </a:rPr>
              <a:t>                </a:t>
            </a:r>
            <a:r>
              <a:rPr lang="en-US" altLang="zh-TW" sz="1400" dirty="0" err="1">
                <a:solidFill>
                  <a:srgbClr val="005F5F"/>
                </a:solidFill>
                <a:highlight>
                  <a:srgbClr val="FFFFFF"/>
                </a:highlight>
              </a:rPr>
              <a:t>entity_code</a:t>
            </a:r>
            <a:r>
              <a:rPr lang="en-US" altLang="zh-TW" sz="1400" dirty="0">
                <a:solidFill>
                  <a:srgbClr val="005F5F"/>
                </a:solidFill>
                <a:highlight>
                  <a:srgbClr val="FFFFFF"/>
                </a:highlight>
              </a:rPr>
              <a:t> TEXT,</a:t>
            </a:r>
          </a:p>
          <a:p>
            <a:pPr marL="0" indent="0">
              <a:buNone/>
            </a:pPr>
            <a:r>
              <a:rPr lang="en-US" altLang="zh-TW" sz="1400" dirty="0">
                <a:solidFill>
                  <a:srgbClr val="005F5F"/>
                </a:solidFill>
                <a:highlight>
                  <a:srgbClr val="FFFFFF"/>
                </a:highlight>
              </a:rPr>
              <a:t>                </a:t>
            </a:r>
            <a:r>
              <a:rPr lang="en-US" altLang="zh-TW" sz="1400" dirty="0" err="1">
                <a:solidFill>
                  <a:srgbClr val="005F5F"/>
                </a:solidFill>
                <a:highlight>
                  <a:srgbClr val="FFFFFF"/>
                </a:highlight>
              </a:rPr>
              <a:t>attr_of_procurement</a:t>
            </a:r>
            <a:r>
              <a:rPr lang="en-US" altLang="zh-TW" sz="1400" dirty="0">
                <a:solidFill>
                  <a:srgbClr val="005F5F"/>
                </a:solidFill>
                <a:highlight>
                  <a:srgbClr val="FFFFFF"/>
                </a:highlight>
              </a:rPr>
              <a:t> TEXT,</a:t>
            </a:r>
          </a:p>
          <a:p>
            <a:pPr marL="0" indent="0">
              <a:buNone/>
            </a:pPr>
            <a:r>
              <a:rPr lang="en-US" altLang="zh-TW" sz="1400" dirty="0">
                <a:solidFill>
                  <a:srgbClr val="005F5F"/>
                </a:solidFill>
                <a:highlight>
                  <a:srgbClr val="FFFFFF"/>
                </a:highlight>
              </a:rPr>
              <a:t>                </a:t>
            </a:r>
            <a:r>
              <a:rPr lang="en-US" altLang="zh-TW" sz="1400" dirty="0" err="1">
                <a:solidFill>
                  <a:srgbClr val="005F5F"/>
                </a:solidFill>
                <a:highlight>
                  <a:srgbClr val="FFFFFF"/>
                </a:highlight>
              </a:rPr>
              <a:t>opening_date</a:t>
            </a:r>
            <a:r>
              <a:rPr lang="en-US" altLang="zh-TW" sz="1400" dirty="0">
                <a:solidFill>
                  <a:srgbClr val="005F5F"/>
                </a:solidFill>
                <a:highlight>
                  <a:srgbClr val="FFFFFF"/>
                </a:highlight>
              </a:rPr>
              <a:t> DATETIME,</a:t>
            </a:r>
          </a:p>
          <a:p>
            <a:pPr marL="0" indent="0">
              <a:buNone/>
            </a:pPr>
            <a:r>
              <a:rPr lang="en-US" altLang="zh-TW" sz="1400" dirty="0">
                <a:solidFill>
                  <a:srgbClr val="005F5F"/>
                </a:solidFill>
                <a:highlight>
                  <a:srgbClr val="FFFFFF"/>
                </a:highlight>
              </a:rPr>
              <a:t>                </a:t>
            </a:r>
            <a:r>
              <a:rPr lang="en-US" altLang="zh-TW" sz="1400" dirty="0" err="1">
                <a:solidFill>
                  <a:srgbClr val="005F5F"/>
                </a:solidFill>
                <a:highlight>
                  <a:srgbClr val="FFFFFF"/>
                </a:highlight>
              </a:rPr>
              <a:t>procurement_type</a:t>
            </a:r>
            <a:r>
              <a:rPr lang="en-US" altLang="zh-TW" sz="1400" dirty="0">
                <a:solidFill>
                  <a:srgbClr val="005F5F"/>
                </a:solidFill>
                <a:highlight>
                  <a:srgbClr val="FFFFFF"/>
                </a:highlight>
              </a:rPr>
              <a:t> TEXT,</a:t>
            </a:r>
          </a:p>
          <a:p>
            <a:pPr marL="0" indent="0">
              <a:buNone/>
            </a:pPr>
            <a:r>
              <a:rPr lang="en-US" altLang="zh-TW" sz="1400" dirty="0">
                <a:solidFill>
                  <a:srgbClr val="005F5F"/>
                </a:solidFill>
                <a:highlight>
                  <a:srgbClr val="FFFFFF"/>
                </a:highlight>
              </a:rPr>
              <a:t>                </a:t>
            </a:r>
            <a:r>
              <a:rPr lang="en-US" altLang="zh-TW" sz="1400" dirty="0" err="1">
                <a:solidFill>
                  <a:srgbClr val="005F5F"/>
                </a:solidFill>
                <a:highlight>
                  <a:srgbClr val="FFFFFF"/>
                </a:highlight>
              </a:rPr>
              <a:t>tender_awarding_type</a:t>
            </a:r>
            <a:r>
              <a:rPr lang="en-US" altLang="zh-TW" sz="1400" dirty="0">
                <a:solidFill>
                  <a:srgbClr val="005F5F"/>
                </a:solidFill>
                <a:highlight>
                  <a:srgbClr val="FFFFFF"/>
                </a:highlight>
              </a:rPr>
              <a:t> TEXT,</a:t>
            </a:r>
          </a:p>
          <a:p>
            <a:pPr marL="0" indent="0">
              <a:buNone/>
            </a:pPr>
            <a:r>
              <a:rPr lang="en-US" altLang="zh-TW" sz="1400" dirty="0">
                <a:solidFill>
                  <a:srgbClr val="005F5F"/>
                </a:solidFill>
                <a:highlight>
                  <a:srgbClr val="FFFFFF"/>
                </a:highlight>
              </a:rPr>
              <a:t>                </a:t>
            </a:r>
            <a:r>
              <a:rPr lang="en-US" altLang="zh-TW" sz="1400" dirty="0" err="1">
                <a:solidFill>
                  <a:srgbClr val="005F5F"/>
                </a:solidFill>
                <a:highlight>
                  <a:srgbClr val="FFFFFF"/>
                </a:highlight>
              </a:rPr>
              <a:t>project_type</a:t>
            </a:r>
            <a:r>
              <a:rPr lang="en-US" altLang="zh-TW" sz="1400" dirty="0">
                <a:solidFill>
                  <a:srgbClr val="005F5F"/>
                </a:solidFill>
                <a:highlight>
                  <a:srgbClr val="FFFFFF"/>
                </a:highlight>
              </a:rPr>
              <a:t> TEXT,</a:t>
            </a:r>
          </a:p>
          <a:p>
            <a:pPr marL="0" indent="0">
              <a:buNone/>
            </a:pPr>
            <a:r>
              <a:rPr lang="en-US" altLang="zh-TW" sz="1400" dirty="0">
                <a:solidFill>
                  <a:srgbClr val="005F5F"/>
                </a:solidFill>
                <a:highlight>
                  <a:srgbClr val="FFFFFF"/>
                </a:highlight>
              </a:rPr>
              <a:t>                </a:t>
            </a:r>
            <a:r>
              <a:rPr lang="en-US" altLang="zh-TW" sz="1400" dirty="0" err="1">
                <a:solidFill>
                  <a:srgbClr val="005F5F"/>
                </a:solidFill>
                <a:highlight>
                  <a:srgbClr val="FFFFFF"/>
                </a:highlight>
              </a:rPr>
              <a:t>subject_of_procurement</a:t>
            </a:r>
            <a:r>
              <a:rPr lang="en-US" altLang="zh-TW" sz="1400" dirty="0">
                <a:solidFill>
                  <a:srgbClr val="005F5F"/>
                </a:solidFill>
                <a:highlight>
                  <a:srgbClr val="FFFFFF"/>
                </a:highlight>
              </a:rPr>
              <a:t> TEXT,</a:t>
            </a:r>
          </a:p>
          <a:p>
            <a:pPr marL="0" indent="0">
              <a:buNone/>
            </a:pPr>
            <a:r>
              <a:rPr lang="en-US" altLang="zh-TW" sz="1400" dirty="0">
                <a:solidFill>
                  <a:srgbClr val="005F5F"/>
                </a:solidFill>
                <a:highlight>
                  <a:srgbClr val="FFFFFF"/>
                </a:highlight>
              </a:rPr>
              <a:t>                </a:t>
            </a:r>
            <a:r>
              <a:rPr lang="en-US" altLang="zh-TW" sz="1400" dirty="0" err="1">
                <a:solidFill>
                  <a:srgbClr val="005F5F"/>
                </a:solidFill>
                <a:highlight>
                  <a:srgbClr val="FFFFFF"/>
                </a:highlight>
              </a:rPr>
              <a:t>job_number</a:t>
            </a:r>
            <a:r>
              <a:rPr lang="en-US" altLang="zh-TW" sz="1400" dirty="0">
                <a:solidFill>
                  <a:srgbClr val="005F5F"/>
                </a:solidFill>
                <a:highlight>
                  <a:srgbClr val="FFFFFF"/>
                </a:highlight>
              </a:rPr>
              <a:t> TEXT,</a:t>
            </a:r>
          </a:p>
          <a:p>
            <a:pPr marL="0" indent="0">
              <a:buNone/>
            </a:pPr>
            <a:r>
              <a:rPr lang="en-US" altLang="zh-TW" sz="1400" dirty="0">
                <a:solidFill>
                  <a:srgbClr val="005F5F"/>
                </a:solidFill>
                <a:highlight>
                  <a:srgbClr val="FFFFFF"/>
                </a:highlight>
              </a:rPr>
              <a:t>                </a:t>
            </a:r>
            <a:r>
              <a:rPr lang="en-US" altLang="zh-TW" sz="1400" dirty="0" err="1">
                <a:solidFill>
                  <a:srgbClr val="005F5F"/>
                </a:solidFill>
                <a:highlight>
                  <a:srgbClr val="FFFFFF"/>
                </a:highlight>
              </a:rPr>
              <a:t>budget_value</a:t>
            </a:r>
            <a:r>
              <a:rPr lang="en-US" altLang="zh-TW" sz="1400" dirty="0">
                <a:solidFill>
                  <a:srgbClr val="005F5F"/>
                </a:solidFill>
                <a:highlight>
                  <a:srgbClr val="FFFFFF"/>
                </a:highlight>
              </a:rPr>
              <a:t> BIGINTEGER,</a:t>
            </a:r>
          </a:p>
          <a:p>
            <a:pPr marL="0" indent="0">
              <a:buNone/>
            </a:pPr>
            <a:r>
              <a:rPr lang="en-US" altLang="zh-TW" sz="1400" dirty="0">
                <a:solidFill>
                  <a:srgbClr val="005F5F"/>
                </a:solidFill>
                <a:highlight>
                  <a:srgbClr val="FFFFFF"/>
                </a:highlight>
              </a:rPr>
              <a:t>                </a:t>
            </a:r>
            <a:r>
              <a:rPr lang="en-US" altLang="zh-TW" sz="1400" dirty="0" err="1">
                <a:solidFill>
                  <a:srgbClr val="005F5F"/>
                </a:solidFill>
                <a:highlight>
                  <a:srgbClr val="FFFFFF"/>
                </a:highlight>
              </a:rPr>
              <a:t>attr_of_tender_awarding</a:t>
            </a:r>
            <a:r>
              <a:rPr lang="en-US" altLang="zh-TW" sz="1400" dirty="0">
                <a:solidFill>
                  <a:srgbClr val="005F5F"/>
                </a:solidFill>
                <a:highlight>
                  <a:srgbClr val="FFFFFF"/>
                </a:highlight>
              </a:rPr>
              <a:t> TEXT,</a:t>
            </a:r>
          </a:p>
          <a:p>
            <a:pPr marL="0" indent="0">
              <a:buNone/>
            </a:pPr>
            <a:r>
              <a:rPr lang="en-US" altLang="zh-TW" sz="1400" dirty="0">
                <a:solidFill>
                  <a:srgbClr val="005F5F"/>
                </a:solidFill>
                <a:highlight>
                  <a:srgbClr val="FFFFFF"/>
                </a:highlight>
              </a:rPr>
              <a:t>                </a:t>
            </a:r>
            <a:r>
              <a:rPr lang="en-US" altLang="zh-TW" sz="1400" dirty="0" err="1">
                <a:solidFill>
                  <a:srgbClr val="005F5F"/>
                </a:solidFill>
                <a:highlight>
                  <a:srgbClr val="FFFFFF"/>
                </a:highlight>
              </a:rPr>
              <a:t>floor_price_value</a:t>
            </a:r>
            <a:r>
              <a:rPr lang="en-US" altLang="zh-TW" sz="1400" dirty="0">
                <a:solidFill>
                  <a:srgbClr val="005F5F"/>
                </a:solidFill>
                <a:highlight>
                  <a:srgbClr val="FFFFFF"/>
                </a:highlight>
              </a:rPr>
              <a:t> BIGINTEGER,</a:t>
            </a:r>
          </a:p>
          <a:p>
            <a:pPr marL="0" indent="0">
              <a:buNone/>
            </a:pPr>
            <a:r>
              <a:rPr lang="en-US" altLang="zh-TW" sz="1400" dirty="0">
                <a:solidFill>
                  <a:srgbClr val="005F5F"/>
                </a:solidFill>
                <a:highlight>
                  <a:srgbClr val="FFFFFF"/>
                </a:highlight>
              </a:rPr>
              <a:t>                </a:t>
            </a:r>
            <a:r>
              <a:rPr lang="en-US" altLang="zh-TW" sz="1400" dirty="0" err="1">
                <a:solidFill>
                  <a:srgbClr val="005F5F"/>
                </a:solidFill>
                <a:highlight>
                  <a:srgbClr val="FFFFFF"/>
                </a:highlight>
              </a:rPr>
              <a:t>tender_awarding_announce_date</a:t>
            </a:r>
            <a:r>
              <a:rPr lang="en-US" altLang="zh-TW" sz="1400" dirty="0">
                <a:solidFill>
                  <a:srgbClr val="005F5F"/>
                </a:solidFill>
                <a:highlight>
                  <a:srgbClr val="FFFFFF"/>
                </a:highlight>
              </a:rPr>
              <a:t> DATETIME,</a:t>
            </a:r>
          </a:p>
          <a:p>
            <a:pPr marL="0" indent="0">
              <a:buNone/>
            </a:pPr>
            <a:r>
              <a:rPr lang="en-US" altLang="zh-TW" sz="1400" dirty="0">
                <a:solidFill>
                  <a:srgbClr val="005F5F"/>
                </a:solidFill>
                <a:highlight>
                  <a:srgbClr val="FFFFFF"/>
                </a:highlight>
              </a:rPr>
              <a:t>                </a:t>
            </a:r>
            <a:r>
              <a:rPr lang="en-US" altLang="zh-TW" sz="1400" dirty="0" err="1">
                <a:solidFill>
                  <a:srgbClr val="005F5F"/>
                </a:solidFill>
                <a:highlight>
                  <a:srgbClr val="FFFFFF"/>
                </a:highlight>
              </a:rPr>
              <a:t>tender_awarding_date</a:t>
            </a:r>
            <a:r>
              <a:rPr lang="en-US" altLang="zh-TW" sz="1400" dirty="0">
                <a:solidFill>
                  <a:srgbClr val="005F5F"/>
                </a:solidFill>
                <a:highlight>
                  <a:srgbClr val="FFFFFF"/>
                </a:highlight>
              </a:rPr>
              <a:t> DATETIME,</a:t>
            </a:r>
          </a:p>
          <a:p>
            <a:pPr marL="0" indent="0">
              <a:buNone/>
            </a:pPr>
            <a:r>
              <a:rPr lang="en-US" altLang="zh-TW" sz="1400" dirty="0">
                <a:solidFill>
                  <a:srgbClr val="005F5F"/>
                </a:solidFill>
                <a:highlight>
                  <a:srgbClr val="FFFFFF"/>
                </a:highlight>
              </a:rPr>
              <a:t>                </a:t>
            </a:r>
            <a:r>
              <a:rPr lang="en-US" altLang="zh-TW" sz="1400" dirty="0" err="1">
                <a:solidFill>
                  <a:srgbClr val="005F5F"/>
                </a:solidFill>
                <a:highlight>
                  <a:srgbClr val="FFFFFF"/>
                </a:highlight>
              </a:rPr>
              <a:t>total_tender_awarding_value</a:t>
            </a:r>
            <a:r>
              <a:rPr lang="en-US" altLang="zh-TW" sz="1400" dirty="0">
                <a:solidFill>
                  <a:srgbClr val="005F5F"/>
                </a:solidFill>
                <a:highlight>
                  <a:srgbClr val="FFFFFF"/>
                </a:highlight>
              </a:rPr>
              <a:t> BIGINTEGER</a:t>
            </a:r>
          </a:p>
          <a:p>
            <a:pPr marL="0" indent="0">
              <a:buNone/>
            </a:pPr>
            <a:r>
              <a:rPr lang="zh-TW" altLang="en-US" sz="1400" dirty="0">
                <a:solidFill>
                  <a:srgbClr val="005F5F"/>
                </a:solidFill>
                <a:highlight>
                  <a:srgbClr val="FFFFFF"/>
                </a:highlight>
              </a:rPr>
              <a:t>                </a:t>
            </a:r>
            <a:r>
              <a:rPr lang="en-US" altLang="zh-TW" sz="1400" dirty="0">
                <a:solidFill>
                  <a:srgbClr val="005F5F"/>
                </a:solidFill>
                <a:highlight>
                  <a:srgbClr val="FFFFFF"/>
                </a:highlight>
              </a:rPr>
              <a:t>)'''</a:t>
            </a:r>
            <a:r>
              <a:rPr lang="en-US" altLang="zh-TW" sz="1400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zh-TW" altLang="en-US" sz="1400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建立 </a:t>
            </a:r>
            <a:r>
              <a:rPr lang="en-US" altLang="zh-TW" dirty="0" err="1" smtClean="0"/>
              <a:t>Tender_awards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81350816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sz="2000" dirty="0" err="1" smtClean="0">
                <a:solidFill>
                  <a:srgbClr val="000087"/>
                </a:solidFill>
                <a:highlight>
                  <a:srgbClr val="FFFFFF"/>
                </a:highlight>
              </a:rPr>
              <a:t>cur</a:t>
            </a:r>
            <a:r>
              <a:rPr lang="en-US" altLang="zh-TW" sz="2000" dirty="0" err="1" smtClean="0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sz="2000" dirty="0" err="1" smtClean="0">
                <a:solidFill>
                  <a:srgbClr val="000087"/>
                </a:solidFill>
                <a:highlight>
                  <a:srgbClr val="FFFFFF"/>
                </a:highlight>
              </a:rPr>
              <a:t>execute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2000" dirty="0">
                <a:solidFill>
                  <a:srgbClr val="005F5F"/>
                </a:solidFill>
                <a:highlight>
                  <a:srgbClr val="FFFFFF"/>
                </a:highlight>
              </a:rPr>
              <a:t>'''CREATE TABLE IF NOT EXISTS Tenderer(</a:t>
            </a:r>
          </a:p>
          <a:p>
            <a:pPr marL="0" indent="0">
              <a:buNone/>
            </a:pPr>
            <a:r>
              <a:rPr lang="en-US" altLang="zh-TW" sz="2000" dirty="0" smtClean="0">
                <a:solidFill>
                  <a:srgbClr val="005F5F"/>
                </a:solidFill>
                <a:highlight>
                  <a:srgbClr val="FFFFFF"/>
                </a:highlight>
              </a:rPr>
              <a:t>    id </a:t>
            </a:r>
            <a:r>
              <a:rPr lang="en-US" altLang="zh-TW" sz="2000" dirty="0">
                <a:solidFill>
                  <a:srgbClr val="005F5F"/>
                </a:solidFill>
                <a:highlight>
                  <a:srgbClr val="FFFFFF"/>
                </a:highlight>
              </a:rPr>
              <a:t>INTEGER PRIMARY KEY,</a:t>
            </a:r>
          </a:p>
          <a:p>
            <a:pPr marL="0" indent="0">
              <a:buNone/>
            </a:pPr>
            <a:r>
              <a:rPr lang="en-US" altLang="zh-TW" sz="2000" dirty="0" smtClean="0">
                <a:solidFill>
                  <a:srgbClr val="005F5F"/>
                </a:solidFill>
                <a:highlight>
                  <a:srgbClr val="FFFFFF"/>
                </a:highlight>
              </a:rPr>
              <a:t>    </a:t>
            </a:r>
            <a:r>
              <a:rPr lang="en-US" altLang="zh-TW" sz="2000" dirty="0" err="1" smtClean="0">
                <a:solidFill>
                  <a:srgbClr val="005F5F"/>
                </a:solidFill>
                <a:highlight>
                  <a:srgbClr val="FFFFFF"/>
                </a:highlight>
              </a:rPr>
              <a:t>pkAtmMain</a:t>
            </a:r>
            <a:r>
              <a:rPr lang="en-US" altLang="zh-TW" sz="2000" dirty="0" smtClean="0">
                <a:solidFill>
                  <a:srgbClr val="005F5F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000" dirty="0">
                <a:solidFill>
                  <a:srgbClr val="005F5F"/>
                </a:solidFill>
                <a:highlight>
                  <a:srgbClr val="FFFFFF"/>
                </a:highlight>
              </a:rPr>
              <a:t>TEXT,</a:t>
            </a:r>
          </a:p>
          <a:p>
            <a:pPr marL="0" indent="0">
              <a:buNone/>
            </a:pPr>
            <a:r>
              <a:rPr lang="en-US" altLang="zh-TW" sz="2000" dirty="0" smtClean="0">
                <a:solidFill>
                  <a:srgbClr val="005F5F"/>
                </a:solidFill>
                <a:highlight>
                  <a:srgbClr val="FFFFFF"/>
                </a:highlight>
              </a:rPr>
              <a:t>    </a:t>
            </a:r>
            <a:r>
              <a:rPr lang="en-US" altLang="zh-TW" sz="2000" dirty="0" err="1" smtClean="0">
                <a:solidFill>
                  <a:srgbClr val="005F5F"/>
                </a:solidFill>
                <a:highlight>
                  <a:srgbClr val="FFFFFF"/>
                </a:highlight>
              </a:rPr>
              <a:t>job_number</a:t>
            </a:r>
            <a:r>
              <a:rPr lang="en-US" altLang="zh-TW" sz="2000" dirty="0" smtClean="0">
                <a:solidFill>
                  <a:srgbClr val="005F5F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000" dirty="0">
                <a:solidFill>
                  <a:srgbClr val="005F5F"/>
                </a:solidFill>
                <a:highlight>
                  <a:srgbClr val="FFFFFF"/>
                </a:highlight>
              </a:rPr>
              <a:t>TEXT,</a:t>
            </a:r>
          </a:p>
          <a:p>
            <a:pPr marL="0" indent="0">
              <a:buNone/>
            </a:pPr>
            <a:r>
              <a:rPr lang="en-US" altLang="zh-TW" sz="2000" dirty="0" smtClean="0">
                <a:solidFill>
                  <a:srgbClr val="005F5F"/>
                </a:solidFill>
                <a:highlight>
                  <a:srgbClr val="FFFFFF"/>
                </a:highlight>
              </a:rPr>
              <a:t>    </a:t>
            </a:r>
            <a:r>
              <a:rPr lang="en-US" altLang="zh-TW" sz="2000" dirty="0" err="1" smtClean="0">
                <a:solidFill>
                  <a:srgbClr val="005F5F"/>
                </a:solidFill>
                <a:highlight>
                  <a:srgbClr val="FFFFFF"/>
                </a:highlight>
              </a:rPr>
              <a:t>tenderer_code</a:t>
            </a:r>
            <a:r>
              <a:rPr lang="en-US" altLang="zh-TW" sz="2000" dirty="0" smtClean="0">
                <a:solidFill>
                  <a:srgbClr val="005F5F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000" dirty="0">
                <a:solidFill>
                  <a:srgbClr val="005F5F"/>
                </a:solidFill>
                <a:highlight>
                  <a:srgbClr val="FFFFFF"/>
                </a:highlight>
              </a:rPr>
              <a:t>TEXT,</a:t>
            </a:r>
          </a:p>
          <a:p>
            <a:pPr marL="0" indent="0">
              <a:buNone/>
            </a:pPr>
            <a:r>
              <a:rPr lang="en-US" altLang="zh-TW" sz="2000" dirty="0" smtClean="0">
                <a:solidFill>
                  <a:srgbClr val="005F5F"/>
                </a:solidFill>
                <a:highlight>
                  <a:srgbClr val="FFFFFF"/>
                </a:highlight>
              </a:rPr>
              <a:t>    </a:t>
            </a:r>
            <a:r>
              <a:rPr lang="en-US" altLang="zh-TW" sz="2000" dirty="0" err="1" smtClean="0">
                <a:solidFill>
                  <a:srgbClr val="005F5F"/>
                </a:solidFill>
                <a:highlight>
                  <a:srgbClr val="FFFFFF"/>
                </a:highlight>
              </a:rPr>
              <a:t>tenderer_name</a:t>
            </a:r>
            <a:r>
              <a:rPr lang="en-US" altLang="zh-TW" sz="2000" dirty="0" smtClean="0">
                <a:solidFill>
                  <a:srgbClr val="005F5F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000" dirty="0">
                <a:solidFill>
                  <a:srgbClr val="005F5F"/>
                </a:solidFill>
                <a:highlight>
                  <a:srgbClr val="FFFFFF"/>
                </a:highlight>
              </a:rPr>
              <a:t>TEXT,                </a:t>
            </a:r>
          </a:p>
          <a:p>
            <a:pPr marL="0" indent="0">
              <a:buNone/>
            </a:pPr>
            <a:r>
              <a:rPr lang="en-US" altLang="zh-TW" sz="2000" dirty="0" smtClean="0">
                <a:solidFill>
                  <a:srgbClr val="005F5F"/>
                </a:solidFill>
                <a:highlight>
                  <a:srgbClr val="FFFFFF"/>
                </a:highlight>
              </a:rPr>
              <a:t>    awarded </a:t>
            </a:r>
            <a:r>
              <a:rPr lang="en-US" altLang="zh-TW" sz="2000" dirty="0">
                <a:solidFill>
                  <a:srgbClr val="005F5F"/>
                </a:solidFill>
                <a:highlight>
                  <a:srgbClr val="FFFFFF"/>
                </a:highlight>
              </a:rPr>
              <a:t>TEXT,</a:t>
            </a:r>
          </a:p>
          <a:p>
            <a:pPr marL="0" indent="0">
              <a:buNone/>
            </a:pPr>
            <a:r>
              <a:rPr lang="en-US" altLang="zh-TW" sz="2000" dirty="0" smtClean="0">
                <a:solidFill>
                  <a:srgbClr val="005F5F"/>
                </a:solidFill>
                <a:highlight>
                  <a:srgbClr val="FFFFFF"/>
                </a:highlight>
              </a:rPr>
              <a:t>    </a:t>
            </a:r>
            <a:r>
              <a:rPr lang="en-US" altLang="zh-TW" sz="2000" dirty="0" err="1" smtClean="0">
                <a:solidFill>
                  <a:srgbClr val="005F5F"/>
                </a:solidFill>
                <a:highlight>
                  <a:srgbClr val="FFFFFF"/>
                </a:highlight>
              </a:rPr>
              <a:t>orgnization_type</a:t>
            </a:r>
            <a:r>
              <a:rPr lang="en-US" altLang="zh-TW" sz="2000" dirty="0" smtClean="0">
                <a:solidFill>
                  <a:srgbClr val="005F5F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000" dirty="0">
                <a:solidFill>
                  <a:srgbClr val="005F5F"/>
                </a:solidFill>
                <a:highlight>
                  <a:srgbClr val="FFFFFF"/>
                </a:highlight>
              </a:rPr>
              <a:t>TEXT,</a:t>
            </a:r>
          </a:p>
          <a:p>
            <a:pPr marL="0" indent="0">
              <a:buNone/>
            </a:pPr>
            <a:r>
              <a:rPr lang="en-US" altLang="zh-TW" sz="2000" dirty="0" smtClean="0">
                <a:solidFill>
                  <a:srgbClr val="005F5F"/>
                </a:solidFill>
                <a:highlight>
                  <a:srgbClr val="FFFFFF"/>
                </a:highlight>
              </a:rPr>
              <a:t>    </a:t>
            </a:r>
            <a:r>
              <a:rPr lang="en-US" altLang="zh-TW" sz="2000" dirty="0" err="1" smtClean="0">
                <a:solidFill>
                  <a:srgbClr val="005F5F"/>
                </a:solidFill>
                <a:highlight>
                  <a:srgbClr val="FFFFFF"/>
                </a:highlight>
              </a:rPr>
              <a:t>tenderer_num</a:t>
            </a:r>
            <a:r>
              <a:rPr lang="en-US" altLang="zh-TW" sz="2000" dirty="0" smtClean="0">
                <a:solidFill>
                  <a:srgbClr val="005F5F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000" dirty="0">
                <a:solidFill>
                  <a:srgbClr val="005F5F"/>
                </a:solidFill>
                <a:highlight>
                  <a:srgbClr val="FFFFFF"/>
                </a:highlight>
              </a:rPr>
              <a:t>INT</a:t>
            </a:r>
          </a:p>
          <a:p>
            <a:pPr marL="0" indent="0">
              <a:buNone/>
            </a:pPr>
            <a:r>
              <a:rPr lang="en-US" altLang="zh-TW" sz="2000" dirty="0" smtClean="0">
                <a:solidFill>
                  <a:srgbClr val="005F5F"/>
                </a:solidFill>
                <a:highlight>
                  <a:srgbClr val="FFFFFF"/>
                </a:highlight>
              </a:rPr>
              <a:t>    )'''</a:t>
            </a:r>
            <a:r>
              <a:rPr lang="en-US" altLang="zh-TW" sz="2000" dirty="0" smtClean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r>
              <a:rPr lang="zh-TW" altLang="en-US" sz="2000" dirty="0">
                <a:solidFill>
                  <a:srgbClr val="5F5F00"/>
                </a:solidFill>
                <a:highlight>
                  <a:srgbClr val="FFFFFF"/>
                </a:highlight>
              </a:rPr>
              <a:t>	</a:t>
            </a:r>
            <a:endParaRPr lang="zh-TW" altLang="en-US" sz="2000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建立 </a:t>
            </a:r>
            <a:r>
              <a:rPr lang="en-US" altLang="zh-TW" dirty="0" smtClean="0"/>
              <a:t>Tenderer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54605056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sz="2000" dirty="0" err="1" smtClean="0">
                <a:solidFill>
                  <a:srgbClr val="000087"/>
                </a:solidFill>
                <a:highlight>
                  <a:srgbClr val="FFFFFF"/>
                </a:highlight>
              </a:rPr>
              <a:t>cur</a:t>
            </a:r>
            <a:r>
              <a:rPr lang="en-US" altLang="zh-TW" sz="2000" dirty="0" err="1" smtClean="0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sz="2000" dirty="0" err="1" smtClean="0">
                <a:solidFill>
                  <a:srgbClr val="000087"/>
                </a:solidFill>
                <a:highlight>
                  <a:srgbClr val="FFFFFF"/>
                </a:highlight>
              </a:rPr>
              <a:t>execute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2000" dirty="0">
                <a:solidFill>
                  <a:srgbClr val="005F5F"/>
                </a:solidFill>
                <a:highlight>
                  <a:srgbClr val="FFFFFF"/>
                </a:highlight>
              </a:rPr>
              <a:t>'''CREATE TABLE IF NOT EXISTS </a:t>
            </a:r>
            <a:r>
              <a:rPr lang="en-US" altLang="zh-TW" sz="2000" dirty="0" err="1" smtClean="0">
                <a:solidFill>
                  <a:srgbClr val="005F5F"/>
                </a:solidFill>
                <a:highlight>
                  <a:srgbClr val="FFFFFF"/>
                </a:highlight>
              </a:rPr>
              <a:t>Tender_award_item</a:t>
            </a:r>
            <a:r>
              <a:rPr lang="en-US" altLang="zh-TW" sz="2000" dirty="0">
                <a:solidFill>
                  <a:srgbClr val="005F5F"/>
                </a:solidFill>
                <a:highlight>
                  <a:srgbClr val="FFFFFF"/>
                </a:highlight>
              </a:rPr>
              <a:t>(</a:t>
            </a:r>
          </a:p>
          <a:p>
            <a:pPr marL="0" indent="0">
              <a:buNone/>
            </a:pPr>
            <a:r>
              <a:rPr lang="en-US" altLang="zh-TW" sz="2000" dirty="0" smtClean="0">
                <a:solidFill>
                  <a:srgbClr val="005F5F"/>
                </a:solidFill>
                <a:highlight>
                  <a:srgbClr val="FFFFFF"/>
                </a:highlight>
              </a:rPr>
              <a:t>    id </a:t>
            </a:r>
            <a:r>
              <a:rPr lang="en-US" altLang="zh-TW" sz="2000" dirty="0">
                <a:solidFill>
                  <a:srgbClr val="005F5F"/>
                </a:solidFill>
                <a:highlight>
                  <a:srgbClr val="FFFFFF"/>
                </a:highlight>
              </a:rPr>
              <a:t>INTEGER PRIMARY KEY,</a:t>
            </a:r>
          </a:p>
          <a:p>
            <a:pPr marL="0" indent="0">
              <a:buNone/>
            </a:pPr>
            <a:r>
              <a:rPr lang="en-US" altLang="zh-TW" sz="2000" dirty="0" smtClean="0">
                <a:solidFill>
                  <a:srgbClr val="005F5F"/>
                </a:solidFill>
                <a:highlight>
                  <a:srgbClr val="FFFFFF"/>
                </a:highlight>
              </a:rPr>
              <a:t>    </a:t>
            </a:r>
            <a:r>
              <a:rPr lang="en-US" altLang="zh-TW" sz="2000" dirty="0" err="1" smtClean="0">
                <a:solidFill>
                  <a:srgbClr val="005F5F"/>
                </a:solidFill>
                <a:highlight>
                  <a:srgbClr val="FFFFFF"/>
                </a:highlight>
              </a:rPr>
              <a:t>pkAtmMain</a:t>
            </a:r>
            <a:r>
              <a:rPr lang="en-US" altLang="zh-TW" sz="2000" dirty="0" smtClean="0">
                <a:solidFill>
                  <a:srgbClr val="005F5F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000" dirty="0">
                <a:solidFill>
                  <a:srgbClr val="005F5F"/>
                </a:solidFill>
                <a:highlight>
                  <a:srgbClr val="FFFFFF"/>
                </a:highlight>
              </a:rPr>
              <a:t>TEXT,</a:t>
            </a:r>
          </a:p>
          <a:p>
            <a:pPr marL="0" indent="0">
              <a:buNone/>
            </a:pPr>
            <a:r>
              <a:rPr lang="en-US" altLang="zh-TW" sz="2000" dirty="0" smtClean="0">
                <a:solidFill>
                  <a:srgbClr val="005F5F"/>
                </a:solidFill>
                <a:highlight>
                  <a:srgbClr val="FFFFFF"/>
                </a:highlight>
              </a:rPr>
              <a:t>    </a:t>
            </a:r>
            <a:r>
              <a:rPr lang="en-US" altLang="zh-TW" sz="2000" dirty="0" err="1" smtClean="0">
                <a:solidFill>
                  <a:srgbClr val="005F5F"/>
                </a:solidFill>
                <a:highlight>
                  <a:srgbClr val="FFFFFF"/>
                </a:highlight>
              </a:rPr>
              <a:t>job_number</a:t>
            </a:r>
            <a:r>
              <a:rPr lang="en-US" altLang="zh-TW" sz="2000" dirty="0" smtClean="0">
                <a:solidFill>
                  <a:srgbClr val="005F5F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000" dirty="0">
                <a:solidFill>
                  <a:srgbClr val="005F5F"/>
                </a:solidFill>
                <a:highlight>
                  <a:srgbClr val="FFFFFF"/>
                </a:highlight>
              </a:rPr>
              <a:t>TEXT,		</a:t>
            </a:r>
          </a:p>
          <a:p>
            <a:pPr marL="0" indent="0">
              <a:buNone/>
            </a:pPr>
            <a:r>
              <a:rPr lang="en-US" altLang="zh-TW" sz="2000" dirty="0" smtClean="0">
                <a:solidFill>
                  <a:srgbClr val="005F5F"/>
                </a:solidFill>
                <a:highlight>
                  <a:srgbClr val="FFFFFF"/>
                </a:highlight>
              </a:rPr>
              <a:t>    </a:t>
            </a:r>
            <a:r>
              <a:rPr lang="en-US" altLang="zh-TW" sz="2000" dirty="0" err="1" smtClean="0">
                <a:solidFill>
                  <a:srgbClr val="005F5F"/>
                </a:solidFill>
                <a:highlight>
                  <a:srgbClr val="FFFFFF"/>
                </a:highlight>
              </a:rPr>
              <a:t>awarded_tenderer</a:t>
            </a:r>
            <a:r>
              <a:rPr lang="en-US" altLang="zh-TW" sz="2000" dirty="0" smtClean="0">
                <a:solidFill>
                  <a:srgbClr val="005F5F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000" dirty="0">
                <a:solidFill>
                  <a:srgbClr val="005F5F"/>
                </a:solidFill>
                <a:highlight>
                  <a:srgbClr val="FFFFFF"/>
                </a:highlight>
              </a:rPr>
              <a:t>TEXT,</a:t>
            </a:r>
          </a:p>
          <a:p>
            <a:pPr marL="0" indent="0">
              <a:buNone/>
            </a:pPr>
            <a:r>
              <a:rPr lang="en-US" altLang="zh-TW" sz="2000" dirty="0" smtClean="0">
                <a:solidFill>
                  <a:srgbClr val="005F5F"/>
                </a:solidFill>
                <a:highlight>
                  <a:srgbClr val="FFFFFF"/>
                </a:highlight>
              </a:rPr>
              <a:t>    </a:t>
            </a:r>
            <a:r>
              <a:rPr lang="en-US" altLang="zh-TW" sz="2000" dirty="0" err="1" smtClean="0">
                <a:solidFill>
                  <a:srgbClr val="005F5F"/>
                </a:solidFill>
                <a:highlight>
                  <a:srgbClr val="FFFFFF"/>
                </a:highlight>
              </a:rPr>
              <a:t>request_number</a:t>
            </a:r>
            <a:r>
              <a:rPr lang="en-US" altLang="zh-TW" sz="2000" dirty="0" smtClean="0">
                <a:solidFill>
                  <a:srgbClr val="005F5F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000" dirty="0">
                <a:solidFill>
                  <a:srgbClr val="005F5F"/>
                </a:solidFill>
                <a:highlight>
                  <a:srgbClr val="FFFFFF"/>
                </a:highlight>
              </a:rPr>
              <a:t>INT,                </a:t>
            </a:r>
          </a:p>
          <a:p>
            <a:pPr marL="0" indent="0">
              <a:buNone/>
            </a:pPr>
            <a:r>
              <a:rPr lang="en-US" altLang="zh-TW" sz="2000" dirty="0" smtClean="0">
                <a:solidFill>
                  <a:srgbClr val="005F5F"/>
                </a:solidFill>
                <a:highlight>
                  <a:srgbClr val="FFFFFF"/>
                </a:highlight>
              </a:rPr>
              <a:t>    </a:t>
            </a:r>
            <a:r>
              <a:rPr lang="en-US" altLang="zh-TW" sz="2000" dirty="0" err="1" smtClean="0">
                <a:solidFill>
                  <a:srgbClr val="005F5F"/>
                </a:solidFill>
                <a:highlight>
                  <a:srgbClr val="FFFFFF"/>
                </a:highlight>
              </a:rPr>
              <a:t>tender_awarding_value</a:t>
            </a:r>
            <a:r>
              <a:rPr lang="en-US" altLang="zh-TW" sz="2000" dirty="0" smtClean="0">
                <a:solidFill>
                  <a:srgbClr val="005F5F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000" dirty="0">
                <a:solidFill>
                  <a:srgbClr val="005F5F"/>
                </a:solidFill>
                <a:highlight>
                  <a:srgbClr val="FFFFFF"/>
                </a:highlight>
              </a:rPr>
              <a:t>BIGINT,</a:t>
            </a:r>
          </a:p>
          <a:p>
            <a:pPr marL="0" indent="0">
              <a:buNone/>
            </a:pPr>
            <a:r>
              <a:rPr lang="en-US" altLang="zh-TW" sz="2000" dirty="0" smtClean="0">
                <a:solidFill>
                  <a:srgbClr val="005F5F"/>
                </a:solidFill>
                <a:highlight>
                  <a:srgbClr val="FFFFFF"/>
                </a:highlight>
              </a:rPr>
              <a:t>    </a:t>
            </a:r>
            <a:r>
              <a:rPr lang="en-US" altLang="zh-TW" sz="2000" dirty="0" err="1" smtClean="0">
                <a:solidFill>
                  <a:srgbClr val="005F5F"/>
                </a:solidFill>
                <a:highlight>
                  <a:srgbClr val="FFFFFF"/>
                </a:highlight>
              </a:rPr>
              <a:t>floor_price_value</a:t>
            </a:r>
            <a:r>
              <a:rPr lang="en-US" altLang="zh-TW" sz="2000" dirty="0" smtClean="0">
                <a:solidFill>
                  <a:srgbClr val="005F5F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000" dirty="0">
                <a:solidFill>
                  <a:srgbClr val="005F5F"/>
                </a:solidFill>
                <a:highlight>
                  <a:srgbClr val="FFFFFF"/>
                </a:highlight>
              </a:rPr>
              <a:t>BIGINT,</a:t>
            </a:r>
          </a:p>
          <a:p>
            <a:pPr marL="0" indent="0">
              <a:buNone/>
            </a:pPr>
            <a:r>
              <a:rPr lang="en-US" altLang="zh-TW" sz="2000" dirty="0" smtClean="0">
                <a:solidFill>
                  <a:srgbClr val="005F5F"/>
                </a:solidFill>
                <a:highlight>
                  <a:srgbClr val="FFFFFF"/>
                </a:highlight>
              </a:rPr>
              <a:t>    </a:t>
            </a:r>
            <a:r>
              <a:rPr lang="en-US" altLang="zh-TW" sz="2000" dirty="0" err="1" smtClean="0">
                <a:solidFill>
                  <a:srgbClr val="005F5F"/>
                </a:solidFill>
                <a:highlight>
                  <a:srgbClr val="FFFFFF"/>
                </a:highlight>
              </a:rPr>
              <a:t>item_num</a:t>
            </a:r>
            <a:r>
              <a:rPr lang="en-US" altLang="zh-TW" sz="2000" dirty="0" smtClean="0">
                <a:solidFill>
                  <a:srgbClr val="005F5F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000" dirty="0">
                <a:solidFill>
                  <a:srgbClr val="005F5F"/>
                </a:solidFill>
                <a:highlight>
                  <a:srgbClr val="FFFFFF"/>
                </a:highlight>
              </a:rPr>
              <a:t>INT,</a:t>
            </a:r>
          </a:p>
          <a:p>
            <a:pPr marL="0" indent="0">
              <a:buNone/>
            </a:pPr>
            <a:r>
              <a:rPr lang="en-US" altLang="zh-TW" sz="2000" dirty="0" smtClean="0">
                <a:solidFill>
                  <a:srgbClr val="005F5F"/>
                </a:solidFill>
                <a:highlight>
                  <a:srgbClr val="FFFFFF"/>
                </a:highlight>
              </a:rPr>
              <a:t>    </a:t>
            </a:r>
            <a:r>
              <a:rPr lang="en-US" altLang="zh-TW" sz="2000" dirty="0" err="1" smtClean="0">
                <a:solidFill>
                  <a:srgbClr val="005F5F"/>
                </a:solidFill>
                <a:highlight>
                  <a:srgbClr val="FFFFFF"/>
                </a:highlight>
              </a:rPr>
              <a:t>awarded_num</a:t>
            </a:r>
            <a:r>
              <a:rPr lang="en-US" altLang="zh-TW" sz="2000" dirty="0" smtClean="0">
                <a:solidFill>
                  <a:srgbClr val="005F5F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000" dirty="0">
                <a:solidFill>
                  <a:srgbClr val="005F5F"/>
                </a:solidFill>
                <a:highlight>
                  <a:srgbClr val="FFFFFF"/>
                </a:highlight>
              </a:rPr>
              <a:t>INT</a:t>
            </a:r>
          </a:p>
          <a:p>
            <a:pPr marL="0" indent="0">
              <a:buNone/>
            </a:pPr>
            <a:r>
              <a:rPr lang="en-US" altLang="zh-TW" sz="2000" dirty="0" smtClean="0">
                <a:solidFill>
                  <a:srgbClr val="005F5F"/>
                </a:solidFill>
                <a:highlight>
                  <a:srgbClr val="FFFFFF"/>
                </a:highlight>
              </a:rPr>
              <a:t>    )'''</a:t>
            </a:r>
            <a:r>
              <a:rPr lang="en-US" altLang="zh-TW" sz="2000" dirty="0" smtClean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zh-TW" altLang="en-US" sz="2000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建立</a:t>
            </a:r>
            <a:r>
              <a:rPr lang="en-US" altLang="zh-TW" dirty="0" err="1" smtClean="0"/>
              <a:t>Tender_award_item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9112440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檢視</a:t>
            </a:r>
            <a:r>
              <a:rPr lang="en-US" altLang="zh-TW" dirty="0" smtClean="0"/>
              <a:t>dictionary </a:t>
            </a:r>
            <a:r>
              <a:rPr lang="zh-TW" altLang="en-US" dirty="0" smtClean="0"/>
              <a:t>內的資料</a:t>
            </a:r>
            <a:endParaRPr lang="zh-TW" altLang="en-US" dirty="0"/>
          </a:p>
        </p:txBody>
      </p:sp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sz="1800" dirty="0" err="1">
                <a:solidFill>
                  <a:srgbClr val="000087"/>
                </a:solidFill>
                <a:latin typeface="Consolas"/>
              </a:rPr>
              <a:t>ele</a:t>
            </a:r>
            <a:r>
              <a:rPr lang="en-US" altLang="zh-TW" sz="18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800" dirty="0">
                <a:solidFill>
                  <a:srgbClr val="00005F"/>
                </a:solidFill>
                <a:latin typeface="Consolas"/>
              </a:rPr>
              <a:t>=</a:t>
            </a:r>
            <a:r>
              <a:rPr lang="en-US" altLang="zh-TW" sz="18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800" dirty="0" err="1">
                <a:solidFill>
                  <a:srgbClr val="000087"/>
                </a:solidFill>
                <a:latin typeface="Consolas"/>
              </a:rPr>
              <a:t>get_response_element</a:t>
            </a:r>
            <a:r>
              <a:rPr lang="en-US" altLang="zh-TW" sz="1800" dirty="0">
                <a:solidFill>
                  <a:srgbClr val="00005F"/>
                </a:solidFill>
                <a:latin typeface="Consolas"/>
              </a:rPr>
              <a:t>(</a:t>
            </a:r>
            <a:r>
              <a:rPr lang="en-US" altLang="zh-TW" sz="1800" dirty="0">
                <a:solidFill>
                  <a:srgbClr val="005F5F"/>
                </a:solidFill>
                <a:latin typeface="Consolas"/>
              </a:rPr>
              <a:t>"</a:t>
            </a:r>
            <a:r>
              <a:rPr lang="en-US" altLang="zh-TW" sz="1800" dirty="0" err="1">
                <a:solidFill>
                  <a:srgbClr val="005F5F"/>
                </a:solidFill>
                <a:latin typeface="Consolas"/>
              </a:rPr>
              <a:t>tmp</a:t>
            </a:r>
            <a:r>
              <a:rPr lang="en-US" altLang="zh-TW" sz="1800" dirty="0">
                <a:solidFill>
                  <a:srgbClr val="005F5F"/>
                </a:solidFill>
                <a:latin typeface="Consolas"/>
              </a:rPr>
              <a:t>/51081295_102-0400-1-051.txt"</a:t>
            </a:r>
            <a:r>
              <a:rPr lang="en-US" altLang="zh-TW" sz="1800" dirty="0">
                <a:solidFill>
                  <a:srgbClr val="00005F"/>
                </a:solidFill>
                <a:latin typeface="Consolas"/>
              </a:rPr>
              <a:t>)</a:t>
            </a:r>
            <a:r>
              <a:rPr lang="en-US" altLang="zh-TW" sz="1800" dirty="0">
                <a:solidFill>
                  <a:srgbClr val="5F5F00"/>
                </a:solidFill>
                <a:latin typeface="Consolas"/>
              </a:rPr>
              <a:t> </a:t>
            </a:r>
            <a:endParaRPr lang="en-US" altLang="zh-TW" sz="1800" dirty="0" smtClean="0">
              <a:solidFill>
                <a:srgbClr val="5F5F00"/>
              </a:solidFill>
              <a:latin typeface="Consolas"/>
            </a:endParaRPr>
          </a:p>
          <a:p>
            <a:pPr marL="0" indent="0">
              <a:buNone/>
            </a:pPr>
            <a:r>
              <a:rPr lang="en-US" altLang="zh-TW" sz="1800" dirty="0" err="1" smtClean="0">
                <a:solidFill>
                  <a:srgbClr val="000087"/>
                </a:solidFill>
                <a:latin typeface="Consolas"/>
              </a:rPr>
              <a:t>award_info_dic</a:t>
            </a:r>
            <a:r>
              <a:rPr lang="en-US" altLang="zh-TW" sz="1800" dirty="0" smtClean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800" dirty="0">
                <a:solidFill>
                  <a:srgbClr val="00005F"/>
                </a:solidFill>
                <a:latin typeface="Consolas"/>
              </a:rPr>
              <a:t>=</a:t>
            </a:r>
            <a:r>
              <a:rPr lang="en-US" altLang="zh-TW" sz="18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800" dirty="0" err="1">
                <a:solidFill>
                  <a:srgbClr val="000087"/>
                </a:solidFill>
                <a:latin typeface="Consolas"/>
              </a:rPr>
              <a:t>get_award_info_dic</a:t>
            </a:r>
            <a:r>
              <a:rPr lang="en-US" altLang="zh-TW" sz="1800" dirty="0">
                <a:solidFill>
                  <a:srgbClr val="00005F"/>
                </a:solidFill>
                <a:latin typeface="Consolas"/>
              </a:rPr>
              <a:t>(</a:t>
            </a:r>
            <a:r>
              <a:rPr lang="en-US" altLang="zh-TW" sz="1800" dirty="0" err="1">
                <a:solidFill>
                  <a:srgbClr val="000087"/>
                </a:solidFill>
                <a:latin typeface="Consolas"/>
              </a:rPr>
              <a:t>ele</a:t>
            </a:r>
            <a:r>
              <a:rPr lang="en-US" altLang="zh-TW" sz="1800" dirty="0">
                <a:solidFill>
                  <a:srgbClr val="00005F"/>
                </a:solidFill>
                <a:latin typeface="Consolas"/>
              </a:rPr>
              <a:t>)</a:t>
            </a:r>
            <a:r>
              <a:rPr lang="en-US" altLang="zh-TW" sz="1800" dirty="0">
                <a:solidFill>
                  <a:srgbClr val="5F5F00"/>
                </a:solidFill>
                <a:latin typeface="Consolas"/>
              </a:rPr>
              <a:t> </a:t>
            </a:r>
            <a:endParaRPr lang="en-US" altLang="zh-TW" sz="1800" dirty="0" smtClean="0">
              <a:solidFill>
                <a:srgbClr val="5F5F00"/>
              </a:solidFill>
              <a:latin typeface="Consolas"/>
            </a:endParaRPr>
          </a:p>
          <a:p>
            <a:pPr marL="0" indent="0">
              <a:buNone/>
            </a:pPr>
            <a:r>
              <a:rPr lang="en-US" altLang="zh-TW" sz="1800" dirty="0" err="1">
                <a:solidFill>
                  <a:srgbClr val="000087"/>
                </a:solidFill>
                <a:latin typeface="Consolas"/>
              </a:rPr>
              <a:t>tenderer_info_dic</a:t>
            </a:r>
            <a:r>
              <a:rPr lang="en-US" altLang="zh-TW" sz="18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800" dirty="0">
                <a:solidFill>
                  <a:srgbClr val="00005F"/>
                </a:solidFill>
                <a:latin typeface="Consolas"/>
              </a:rPr>
              <a:t>=</a:t>
            </a:r>
            <a:r>
              <a:rPr lang="en-US" altLang="zh-TW" sz="18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800" dirty="0" err="1">
                <a:solidFill>
                  <a:srgbClr val="000087"/>
                </a:solidFill>
                <a:latin typeface="Consolas"/>
              </a:rPr>
              <a:t>get_tenderer_info_dic</a:t>
            </a:r>
            <a:r>
              <a:rPr lang="en-US" altLang="zh-TW" sz="1800" dirty="0">
                <a:solidFill>
                  <a:srgbClr val="00005F"/>
                </a:solidFill>
                <a:latin typeface="Consolas"/>
              </a:rPr>
              <a:t>(</a:t>
            </a:r>
            <a:r>
              <a:rPr lang="en-US" altLang="zh-TW" sz="1800" dirty="0" err="1">
                <a:solidFill>
                  <a:srgbClr val="000087"/>
                </a:solidFill>
                <a:latin typeface="Consolas"/>
              </a:rPr>
              <a:t>ele</a:t>
            </a:r>
            <a:r>
              <a:rPr lang="en-US" altLang="zh-TW" sz="1800" dirty="0">
                <a:solidFill>
                  <a:srgbClr val="00005F"/>
                </a:solidFill>
                <a:latin typeface="Consolas"/>
              </a:rPr>
              <a:t>)</a:t>
            </a:r>
            <a:r>
              <a:rPr lang="en-US" altLang="zh-TW" sz="1800" dirty="0">
                <a:solidFill>
                  <a:srgbClr val="5F5F00"/>
                </a:solidFill>
                <a:latin typeface="Consolas"/>
              </a:rPr>
              <a:t> </a:t>
            </a:r>
            <a:endParaRPr lang="en-US" altLang="zh-TW" sz="1800" dirty="0" smtClean="0">
              <a:solidFill>
                <a:srgbClr val="5F5F00"/>
              </a:solidFill>
              <a:latin typeface="Consolas"/>
            </a:endParaRPr>
          </a:p>
          <a:p>
            <a:pPr marL="0" indent="0">
              <a:buNone/>
            </a:pPr>
            <a:r>
              <a:rPr lang="en-US" altLang="zh-TW" sz="1800" dirty="0" err="1" smtClean="0">
                <a:solidFill>
                  <a:srgbClr val="000087"/>
                </a:solidFill>
                <a:latin typeface="Consolas"/>
              </a:rPr>
              <a:t>tender_award_item_dic</a:t>
            </a:r>
            <a:r>
              <a:rPr lang="en-US" altLang="zh-TW" sz="1800" dirty="0" smtClean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800" dirty="0">
                <a:solidFill>
                  <a:srgbClr val="00005F"/>
                </a:solidFill>
                <a:latin typeface="Consolas"/>
              </a:rPr>
              <a:t>=</a:t>
            </a:r>
            <a:r>
              <a:rPr lang="en-US" altLang="zh-TW" sz="18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800" dirty="0" err="1">
                <a:solidFill>
                  <a:srgbClr val="000087"/>
                </a:solidFill>
                <a:latin typeface="Consolas"/>
              </a:rPr>
              <a:t>get_tender_award_item_dic</a:t>
            </a:r>
            <a:r>
              <a:rPr lang="en-US" altLang="zh-TW" sz="1800" dirty="0">
                <a:solidFill>
                  <a:srgbClr val="00005F"/>
                </a:solidFill>
                <a:latin typeface="Consolas"/>
              </a:rPr>
              <a:t>(</a:t>
            </a:r>
            <a:r>
              <a:rPr lang="en-US" altLang="zh-TW" sz="1800" dirty="0" err="1">
                <a:solidFill>
                  <a:srgbClr val="000087"/>
                </a:solidFill>
                <a:latin typeface="Consolas"/>
              </a:rPr>
              <a:t>ele</a:t>
            </a:r>
            <a:r>
              <a:rPr lang="en-US" altLang="zh-TW" sz="1800" dirty="0">
                <a:solidFill>
                  <a:srgbClr val="00005F"/>
                </a:solidFill>
                <a:latin typeface="Consolas"/>
              </a:rPr>
              <a:t>)</a:t>
            </a:r>
            <a:endParaRPr lang="en-US" altLang="zh-TW" sz="1800" dirty="0">
              <a:solidFill>
                <a:srgbClr val="5F5F00"/>
              </a:solidFill>
              <a:latin typeface="Consolas"/>
            </a:endParaRPr>
          </a:p>
          <a:p>
            <a:pPr marL="0" indent="0">
              <a:buNone/>
            </a:pPr>
            <a:endParaRPr lang="en-US" altLang="zh-TW" sz="1800" dirty="0" smtClean="0">
              <a:solidFill>
                <a:srgbClr val="5F5F00"/>
              </a:solidFill>
              <a:latin typeface="Consolas"/>
            </a:endParaRPr>
          </a:p>
          <a:p>
            <a:pPr marL="0" indent="0">
              <a:buNone/>
            </a:pPr>
            <a:r>
              <a:rPr lang="en-US" altLang="zh-TW" sz="1800" dirty="0" smtClean="0">
                <a:solidFill>
                  <a:srgbClr val="87005F"/>
                </a:solidFill>
                <a:latin typeface="Consolas"/>
              </a:rPr>
              <a:t>print</a:t>
            </a:r>
            <a:r>
              <a:rPr lang="en-US" altLang="zh-TW" sz="1800" dirty="0" smtClean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800" dirty="0" err="1">
                <a:solidFill>
                  <a:srgbClr val="000087"/>
                </a:solidFill>
                <a:latin typeface="Consolas"/>
              </a:rPr>
              <a:t>award_info_dic</a:t>
            </a:r>
            <a:endParaRPr lang="en-US" altLang="zh-TW" sz="1800" dirty="0"/>
          </a:p>
          <a:p>
            <a:pPr marL="0" indent="0">
              <a:buNone/>
            </a:pPr>
            <a:r>
              <a:rPr lang="en-US" altLang="zh-TW" sz="1800" dirty="0">
                <a:solidFill>
                  <a:srgbClr val="87005F"/>
                </a:solidFill>
                <a:latin typeface="Consolas"/>
              </a:rPr>
              <a:t>print</a:t>
            </a:r>
            <a:r>
              <a:rPr lang="en-US" altLang="zh-TW" sz="18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800" dirty="0" err="1">
                <a:solidFill>
                  <a:srgbClr val="000087"/>
                </a:solidFill>
                <a:latin typeface="Consolas"/>
              </a:rPr>
              <a:t>tenderer_info_dic</a:t>
            </a:r>
            <a:r>
              <a:rPr lang="en-US" altLang="zh-TW" sz="1800" dirty="0">
                <a:solidFill>
                  <a:srgbClr val="5F5F00"/>
                </a:solidFill>
                <a:latin typeface="Consolas"/>
              </a:rPr>
              <a:t> </a:t>
            </a:r>
            <a:endParaRPr lang="en-US" altLang="zh-TW" sz="1800" dirty="0"/>
          </a:p>
          <a:p>
            <a:pPr marL="0" indent="0">
              <a:buNone/>
            </a:pPr>
            <a:r>
              <a:rPr lang="en-US" altLang="zh-TW" sz="1800" dirty="0">
                <a:solidFill>
                  <a:srgbClr val="87005F"/>
                </a:solidFill>
                <a:latin typeface="Consolas"/>
              </a:rPr>
              <a:t>print</a:t>
            </a:r>
            <a:r>
              <a:rPr lang="en-US" altLang="zh-TW" sz="18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800" dirty="0" err="1">
                <a:solidFill>
                  <a:srgbClr val="000087"/>
                </a:solidFill>
                <a:latin typeface="Consolas"/>
              </a:rPr>
              <a:t>tender_award_item_dic</a:t>
            </a:r>
            <a:r>
              <a:rPr lang="en-US" altLang="zh-TW" sz="1800" dirty="0">
                <a:solidFill>
                  <a:srgbClr val="5F5F00"/>
                </a:solidFill>
                <a:latin typeface="Consolas"/>
              </a:rPr>
              <a:t> </a:t>
            </a:r>
            <a:endParaRPr lang="en-US" altLang="zh-TW" sz="1800" dirty="0"/>
          </a:p>
          <a:p>
            <a:pPr marL="0" indent="0">
              <a:buNone/>
            </a:pPr>
            <a:endParaRPr lang="en-US" altLang="zh-TW" sz="1800" dirty="0" smtClean="0"/>
          </a:p>
        </p:txBody>
      </p:sp>
    </p:spTree>
    <p:extLst>
      <p:ext uri="{BB962C8B-B14F-4D97-AF65-F5344CB8AC3E}">
        <p14:creationId xmlns:p14="http://schemas.microsoft.com/office/powerpoint/2010/main" val="3963951146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sz="1400" dirty="0" smtClean="0">
                <a:solidFill>
                  <a:srgbClr val="000087"/>
                </a:solidFill>
                <a:latin typeface="Consolas"/>
              </a:rPr>
              <a:t>columns</a:t>
            </a:r>
            <a:r>
              <a:rPr lang="en-US" altLang="zh-TW" sz="1400" dirty="0" smtClean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400" dirty="0">
                <a:solidFill>
                  <a:srgbClr val="00005F"/>
                </a:solidFill>
                <a:latin typeface="Consolas"/>
              </a:rPr>
              <a:t>=</a:t>
            </a:r>
            <a:r>
              <a:rPr lang="en-US" altLang="zh-TW" sz="14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400" dirty="0">
                <a:solidFill>
                  <a:srgbClr val="005F5F"/>
                </a:solidFill>
                <a:latin typeface="Consolas"/>
              </a:rPr>
              <a:t>', '</a:t>
            </a:r>
            <a:r>
              <a:rPr lang="en-US" altLang="zh-TW" sz="1400" dirty="0">
                <a:solidFill>
                  <a:srgbClr val="00005F"/>
                </a:solidFill>
                <a:latin typeface="Consolas"/>
              </a:rPr>
              <a:t>.</a:t>
            </a:r>
            <a:r>
              <a:rPr lang="en-US" altLang="zh-TW" sz="1400" dirty="0" smtClean="0">
                <a:solidFill>
                  <a:srgbClr val="000087"/>
                </a:solidFill>
                <a:latin typeface="Consolas"/>
              </a:rPr>
              <a:t>join</a:t>
            </a:r>
            <a:r>
              <a:rPr lang="en-US" altLang="zh-TW" sz="1400" dirty="0" smtClean="0">
                <a:solidFill>
                  <a:srgbClr val="00005F"/>
                </a:solidFill>
                <a:latin typeface="Consolas"/>
              </a:rPr>
              <a:t>(</a:t>
            </a:r>
            <a:r>
              <a:rPr lang="en-US" altLang="zh-TW" sz="1400" dirty="0" err="1" smtClean="0">
                <a:solidFill>
                  <a:srgbClr val="000087"/>
                </a:solidFill>
                <a:latin typeface="Consolas"/>
              </a:rPr>
              <a:t>award_info_dic</a:t>
            </a:r>
            <a:r>
              <a:rPr lang="en-US" altLang="zh-TW" sz="1400" dirty="0" err="1" smtClean="0">
                <a:solidFill>
                  <a:srgbClr val="00005F"/>
                </a:solidFill>
                <a:latin typeface="Consolas"/>
              </a:rPr>
              <a:t>.</a:t>
            </a:r>
            <a:r>
              <a:rPr lang="en-US" altLang="zh-TW" sz="1400" dirty="0" err="1" smtClean="0">
                <a:solidFill>
                  <a:srgbClr val="000087"/>
                </a:solidFill>
                <a:latin typeface="Consolas"/>
              </a:rPr>
              <a:t>keys</a:t>
            </a:r>
            <a:r>
              <a:rPr lang="en-US" altLang="zh-TW" sz="1400" dirty="0">
                <a:solidFill>
                  <a:srgbClr val="00005F"/>
                </a:solidFill>
                <a:latin typeface="Consolas"/>
              </a:rPr>
              <a:t>())</a:t>
            </a:r>
            <a:r>
              <a:rPr lang="en-US" altLang="zh-TW" sz="1400" dirty="0">
                <a:solidFill>
                  <a:srgbClr val="5F5F00"/>
                </a:solidFill>
                <a:latin typeface="Consolas"/>
              </a:rPr>
              <a:t> </a:t>
            </a:r>
            <a:endParaRPr lang="en-US" altLang="zh-TW" sz="1400" dirty="0" smtClean="0">
              <a:solidFill>
                <a:srgbClr val="5F5F00"/>
              </a:solidFill>
              <a:latin typeface="Consolas"/>
            </a:endParaRPr>
          </a:p>
          <a:p>
            <a:pPr marL="0" indent="0">
              <a:buNone/>
            </a:pPr>
            <a:r>
              <a:rPr lang="en-US" altLang="zh-TW" sz="1400" dirty="0" smtClean="0">
                <a:solidFill>
                  <a:srgbClr val="000087"/>
                </a:solidFill>
                <a:latin typeface="Consolas"/>
              </a:rPr>
              <a:t>placeholders</a:t>
            </a:r>
            <a:r>
              <a:rPr lang="en-US" altLang="zh-TW" sz="1400" dirty="0" smtClean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400" dirty="0">
                <a:solidFill>
                  <a:srgbClr val="00005F"/>
                </a:solidFill>
                <a:latin typeface="Consolas"/>
              </a:rPr>
              <a:t>=</a:t>
            </a:r>
            <a:r>
              <a:rPr lang="en-US" altLang="zh-TW" sz="14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400" dirty="0">
                <a:solidFill>
                  <a:srgbClr val="005F5F"/>
                </a:solidFill>
                <a:latin typeface="Consolas"/>
              </a:rPr>
              <a:t>', '</a:t>
            </a:r>
            <a:r>
              <a:rPr lang="en-US" altLang="zh-TW" sz="1400" dirty="0">
                <a:solidFill>
                  <a:srgbClr val="00005F"/>
                </a:solidFill>
                <a:latin typeface="Consolas"/>
              </a:rPr>
              <a:t>.</a:t>
            </a:r>
            <a:r>
              <a:rPr lang="en-US" altLang="zh-TW" sz="1400" dirty="0">
                <a:solidFill>
                  <a:srgbClr val="000087"/>
                </a:solidFill>
                <a:latin typeface="Consolas"/>
              </a:rPr>
              <a:t>join</a:t>
            </a:r>
            <a:r>
              <a:rPr lang="en-US" altLang="zh-TW" sz="1400" dirty="0">
                <a:solidFill>
                  <a:srgbClr val="00005F"/>
                </a:solidFill>
                <a:latin typeface="Consolas"/>
              </a:rPr>
              <a:t>(</a:t>
            </a:r>
            <a:r>
              <a:rPr lang="en-US" altLang="zh-TW" sz="1400" dirty="0">
                <a:solidFill>
                  <a:srgbClr val="005F5F"/>
                </a:solidFill>
                <a:latin typeface="Consolas"/>
              </a:rPr>
              <a:t>'?'</a:t>
            </a:r>
            <a:r>
              <a:rPr lang="en-US" altLang="zh-TW" sz="14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400" dirty="0">
                <a:solidFill>
                  <a:srgbClr val="00005F"/>
                </a:solidFill>
                <a:latin typeface="Consolas"/>
              </a:rPr>
              <a:t>*</a:t>
            </a:r>
            <a:r>
              <a:rPr lang="en-US" altLang="zh-TW" sz="14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400" dirty="0" err="1" smtClean="0">
                <a:solidFill>
                  <a:srgbClr val="000087"/>
                </a:solidFill>
                <a:latin typeface="Consolas"/>
              </a:rPr>
              <a:t>len</a:t>
            </a:r>
            <a:r>
              <a:rPr lang="en-US" altLang="zh-TW" sz="1400" dirty="0" smtClean="0">
                <a:solidFill>
                  <a:srgbClr val="00005F"/>
                </a:solidFill>
                <a:latin typeface="Consolas"/>
              </a:rPr>
              <a:t>(</a:t>
            </a:r>
            <a:r>
              <a:rPr lang="en-US" altLang="zh-TW" sz="1400" dirty="0" err="1">
                <a:solidFill>
                  <a:srgbClr val="000087"/>
                </a:solidFill>
                <a:latin typeface="Consolas"/>
              </a:rPr>
              <a:t>award_info_dic</a:t>
            </a:r>
            <a:r>
              <a:rPr lang="en-US" altLang="zh-TW" sz="1400" dirty="0" smtClean="0">
                <a:solidFill>
                  <a:srgbClr val="00005F"/>
                </a:solidFill>
                <a:latin typeface="Consolas"/>
              </a:rPr>
              <a:t>))</a:t>
            </a:r>
            <a:r>
              <a:rPr lang="en-US" altLang="zh-TW" sz="1400" dirty="0" smtClean="0">
                <a:solidFill>
                  <a:srgbClr val="5F5F00"/>
                </a:solidFill>
                <a:latin typeface="Consolas"/>
              </a:rPr>
              <a:t> </a:t>
            </a:r>
            <a:endParaRPr lang="en-US" altLang="zh-TW" sz="1400" dirty="0">
              <a:solidFill>
                <a:srgbClr val="5F5F00"/>
              </a:solidFill>
              <a:latin typeface="Consolas"/>
            </a:endParaRPr>
          </a:p>
          <a:p>
            <a:pPr marL="0" indent="0">
              <a:buNone/>
            </a:pPr>
            <a:r>
              <a:rPr lang="en-US" altLang="zh-TW" sz="1400" dirty="0" err="1" smtClean="0">
                <a:solidFill>
                  <a:srgbClr val="000087"/>
                </a:solidFill>
                <a:latin typeface="Consolas"/>
              </a:rPr>
              <a:t>sql</a:t>
            </a:r>
            <a:r>
              <a:rPr lang="en-US" altLang="zh-TW" sz="1400" dirty="0" smtClean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400" dirty="0">
                <a:solidFill>
                  <a:srgbClr val="00005F"/>
                </a:solidFill>
                <a:latin typeface="Consolas"/>
              </a:rPr>
              <a:t>=</a:t>
            </a:r>
            <a:r>
              <a:rPr lang="en-US" altLang="zh-TW" sz="14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400" dirty="0">
                <a:solidFill>
                  <a:srgbClr val="005F5F"/>
                </a:solidFill>
                <a:latin typeface="Consolas"/>
              </a:rPr>
              <a:t>'INSERT INTO </a:t>
            </a:r>
            <a:r>
              <a:rPr lang="en-US" altLang="zh-TW" sz="1400" dirty="0" err="1">
                <a:solidFill>
                  <a:srgbClr val="005F5F"/>
                </a:solidFill>
                <a:latin typeface="Consolas"/>
              </a:rPr>
              <a:t>Tender_awards</a:t>
            </a:r>
            <a:r>
              <a:rPr lang="en-US" altLang="zh-TW" sz="1400" dirty="0">
                <a:solidFill>
                  <a:srgbClr val="005F5F"/>
                </a:solidFill>
                <a:latin typeface="Consolas"/>
              </a:rPr>
              <a:t> ({}) VALUES ({})'</a:t>
            </a:r>
            <a:r>
              <a:rPr lang="en-US" altLang="zh-TW" sz="1400" dirty="0">
                <a:solidFill>
                  <a:srgbClr val="00005F"/>
                </a:solidFill>
                <a:latin typeface="Consolas"/>
              </a:rPr>
              <a:t>.</a:t>
            </a:r>
            <a:r>
              <a:rPr lang="en-US" altLang="zh-TW" sz="1400" dirty="0">
                <a:solidFill>
                  <a:srgbClr val="000087"/>
                </a:solidFill>
                <a:latin typeface="Consolas"/>
              </a:rPr>
              <a:t>format</a:t>
            </a:r>
            <a:r>
              <a:rPr lang="en-US" altLang="zh-TW" sz="1400" dirty="0">
                <a:solidFill>
                  <a:srgbClr val="00005F"/>
                </a:solidFill>
                <a:latin typeface="Consolas"/>
              </a:rPr>
              <a:t>(</a:t>
            </a:r>
            <a:r>
              <a:rPr lang="en-US" altLang="zh-TW" sz="1400" dirty="0">
                <a:solidFill>
                  <a:srgbClr val="000087"/>
                </a:solidFill>
                <a:latin typeface="Consolas"/>
              </a:rPr>
              <a:t>columns</a:t>
            </a:r>
            <a:r>
              <a:rPr lang="en-US" altLang="zh-TW" sz="1400" dirty="0">
                <a:solidFill>
                  <a:srgbClr val="00005F"/>
                </a:solidFill>
                <a:latin typeface="Consolas"/>
              </a:rPr>
              <a:t>,</a:t>
            </a:r>
            <a:r>
              <a:rPr lang="en-US" altLang="zh-TW" sz="14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400" dirty="0">
                <a:solidFill>
                  <a:srgbClr val="000087"/>
                </a:solidFill>
                <a:latin typeface="Consolas"/>
              </a:rPr>
              <a:t>placeholders</a:t>
            </a:r>
            <a:r>
              <a:rPr lang="en-US" altLang="zh-TW" sz="1400" dirty="0">
                <a:solidFill>
                  <a:srgbClr val="00005F"/>
                </a:solidFill>
                <a:latin typeface="Consolas"/>
              </a:rPr>
              <a:t>)</a:t>
            </a:r>
            <a:r>
              <a:rPr lang="en-US" altLang="zh-TW" sz="1400" dirty="0">
                <a:solidFill>
                  <a:srgbClr val="5F5F00"/>
                </a:solidFill>
                <a:latin typeface="Consolas"/>
              </a:rPr>
              <a:t> </a:t>
            </a:r>
          </a:p>
          <a:p>
            <a:pPr marL="0" indent="0">
              <a:buNone/>
            </a:pPr>
            <a:r>
              <a:rPr lang="en-US" altLang="zh-TW" sz="1400" dirty="0" err="1" smtClean="0">
                <a:solidFill>
                  <a:srgbClr val="000087"/>
                </a:solidFill>
                <a:latin typeface="Consolas"/>
              </a:rPr>
              <a:t>cur</a:t>
            </a:r>
            <a:r>
              <a:rPr lang="en-US" altLang="zh-TW" sz="1400" dirty="0" err="1" smtClean="0">
                <a:solidFill>
                  <a:srgbClr val="00005F"/>
                </a:solidFill>
                <a:latin typeface="Consolas"/>
              </a:rPr>
              <a:t>.</a:t>
            </a:r>
            <a:r>
              <a:rPr lang="en-US" altLang="zh-TW" sz="1400" dirty="0" err="1" smtClean="0">
                <a:solidFill>
                  <a:srgbClr val="000087"/>
                </a:solidFill>
                <a:latin typeface="Consolas"/>
              </a:rPr>
              <a:t>execute</a:t>
            </a:r>
            <a:r>
              <a:rPr lang="en-US" altLang="zh-TW" sz="1400" dirty="0" smtClean="0">
                <a:solidFill>
                  <a:srgbClr val="00005F"/>
                </a:solidFill>
                <a:latin typeface="Consolas"/>
              </a:rPr>
              <a:t>(</a:t>
            </a:r>
            <a:r>
              <a:rPr lang="en-US" altLang="zh-TW" sz="1400" dirty="0" err="1" smtClean="0">
                <a:solidFill>
                  <a:srgbClr val="000087"/>
                </a:solidFill>
                <a:latin typeface="Consolas"/>
              </a:rPr>
              <a:t>sql</a:t>
            </a:r>
            <a:r>
              <a:rPr lang="en-US" altLang="zh-TW" sz="1400" dirty="0">
                <a:solidFill>
                  <a:srgbClr val="00005F"/>
                </a:solidFill>
                <a:latin typeface="Consolas"/>
              </a:rPr>
              <a:t>,</a:t>
            </a:r>
            <a:r>
              <a:rPr lang="en-US" altLang="zh-TW" sz="14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400" dirty="0" err="1">
                <a:solidFill>
                  <a:srgbClr val="000087"/>
                </a:solidFill>
                <a:latin typeface="Consolas"/>
              </a:rPr>
              <a:t>award_info_dic</a:t>
            </a:r>
            <a:r>
              <a:rPr lang="en-US" altLang="zh-TW" sz="1400" dirty="0" err="1" smtClean="0">
                <a:solidFill>
                  <a:srgbClr val="00005F"/>
                </a:solidFill>
                <a:latin typeface="Consolas"/>
              </a:rPr>
              <a:t>.</a:t>
            </a:r>
            <a:r>
              <a:rPr lang="en-US" altLang="zh-TW" sz="1400" dirty="0" err="1" smtClean="0">
                <a:solidFill>
                  <a:srgbClr val="000087"/>
                </a:solidFill>
                <a:latin typeface="Consolas"/>
              </a:rPr>
              <a:t>values</a:t>
            </a:r>
            <a:r>
              <a:rPr lang="en-US" altLang="zh-TW" sz="1400" dirty="0">
                <a:solidFill>
                  <a:srgbClr val="00005F"/>
                </a:solidFill>
                <a:latin typeface="Consolas"/>
              </a:rPr>
              <a:t>())</a:t>
            </a:r>
            <a:endParaRPr lang="zh-TW" altLang="en-US" sz="1400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將字典塞入資料庫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71356405"/>
      </p:ext>
    </p:extLst>
  </p:cSld>
  <p:clrMapOvr>
    <a:masterClrMapping/>
  </p:clrMapOvr>
  <p:transition spd="slow">
    <p:pull dir="r"/>
  </p:transition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US" altLang="zh-TW" sz="1600" dirty="0" err="1">
                <a:solidFill>
                  <a:srgbClr val="000087"/>
                </a:solidFill>
                <a:latin typeface="Consolas"/>
              </a:rPr>
              <a:t>tenderer_sql</a:t>
            </a:r>
            <a:r>
              <a:rPr lang="en-US" altLang="zh-TW" sz="16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600" dirty="0">
                <a:solidFill>
                  <a:srgbClr val="00005F"/>
                </a:solidFill>
                <a:latin typeface="Consolas"/>
              </a:rPr>
              <a:t>=</a:t>
            </a:r>
            <a:r>
              <a:rPr lang="en-US" altLang="zh-TW" sz="16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600" dirty="0">
                <a:solidFill>
                  <a:srgbClr val="005F5F"/>
                </a:solidFill>
                <a:latin typeface="Consolas"/>
              </a:rPr>
              <a:t>'INSERT INTO Tenderer (</a:t>
            </a:r>
            <a:r>
              <a:rPr lang="en-US" altLang="zh-TW" sz="1600" dirty="0" err="1">
                <a:solidFill>
                  <a:srgbClr val="005F5F"/>
                </a:solidFill>
                <a:latin typeface="Consolas"/>
              </a:rPr>
              <a:t>pkAtmMain</a:t>
            </a:r>
            <a:r>
              <a:rPr lang="en-US" altLang="zh-TW" sz="1600" dirty="0">
                <a:solidFill>
                  <a:srgbClr val="005F5F"/>
                </a:solidFill>
                <a:latin typeface="Consolas"/>
              </a:rPr>
              <a:t>, </a:t>
            </a:r>
            <a:r>
              <a:rPr lang="en-US" altLang="zh-TW" sz="1600" dirty="0" err="1">
                <a:solidFill>
                  <a:srgbClr val="005F5F"/>
                </a:solidFill>
                <a:latin typeface="Consolas"/>
              </a:rPr>
              <a:t>job_number</a:t>
            </a:r>
            <a:r>
              <a:rPr lang="en-US" altLang="zh-TW" sz="1600" dirty="0">
                <a:solidFill>
                  <a:srgbClr val="005F5F"/>
                </a:solidFill>
                <a:latin typeface="Consolas"/>
              </a:rPr>
              <a:t>, </a:t>
            </a:r>
            <a:r>
              <a:rPr lang="en-US" altLang="zh-TW" sz="1600" dirty="0" err="1">
                <a:solidFill>
                  <a:srgbClr val="005F5F"/>
                </a:solidFill>
                <a:latin typeface="Consolas"/>
              </a:rPr>
              <a:t>tenderer_code</a:t>
            </a:r>
            <a:r>
              <a:rPr lang="en-US" altLang="zh-TW" sz="1600" dirty="0">
                <a:solidFill>
                  <a:srgbClr val="005F5F"/>
                </a:solidFill>
                <a:latin typeface="Consolas"/>
              </a:rPr>
              <a:t>, </a:t>
            </a:r>
            <a:r>
              <a:rPr lang="en-US" altLang="zh-TW" sz="1600" dirty="0" err="1">
                <a:solidFill>
                  <a:srgbClr val="005F5F"/>
                </a:solidFill>
                <a:latin typeface="Consolas"/>
              </a:rPr>
              <a:t>tenderer_name</a:t>
            </a:r>
            <a:r>
              <a:rPr lang="en-US" altLang="zh-TW" sz="1600" dirty="0">
                <a:solidFill>
                  <a:srgbClr val="005F5F"/>
                </a:solidFill>
                <a:latin typeface="Consolas"/>
              </a:rPr>
              <a:t>, awarded, </a:t>
            </a:r>
            <a:r>
              <a:rPr lang="en-US" altLang="zh-TW" sz="1600" dirty="0" err="1">
                <a:solidFill>
                  <a:srgbClr val="005F5F"/>
                </a:solidFill>
                <a:latin typeface="Consolas"/>
              </a:rPr>
              <a:t>orgnization_type</a:t>
            </a:r>
            <a:r>
              <a:rPr lang="en-US" altLang="zh-TW" sz="1600" dirty="0">
                <a:solidFill>
                  <a:srgbClr val="005F5F"/>
                </a:solidFill>
                <a:latin typeface="Consolas"/>
              </a:rPr>
              <a:t>, </a:t>
            </a:r>
            <a:r>
              <a:rPr lang="en-US" altLang="zh-TW" sz="1600" dirty="0" err="1">
                <a:solidFill>
                  <a:srgbClr val="005F5F"/>
                </a:solidFill>
                <a:latin typeface="Consolas"/>
              </a:rPr>
              <a:t>tenderer_num</a:t>
            </a:r>
            <a:r>
              <a:rPr lang="en-US" altLang="zh-TW" sz="1600" dirty="0">
                <a:solidFill>
                  <a:srgbClr val="005F5F"/>
                </a:solidFill>
                <a:latin typeface="Consolas"/>
              </a:rPr>
              <a:t>) VALUES </a:t>
            </a:r>
            <a:r>
              <a:rPr lang="en-US" altLang="zh-TW" sz="1600" dirty="0" smtClean="0">
                <a:solidFill>
                  <a:srgbClr val="005F5F"/>
                </a:solidFill>
                <a:latin typeface="Consolas"/>
              </a:rPr>
              <a:t>(?,?,?,?,?,?,?)</a:t>
            </a:r>
            <a:r>
              <a:rPr lang="en-US" altLang="zh-TW" sz="1600" dirty="0">
                <a:solidFill>
                  <a:srgbClr val="005F5F"/>
                </a:solidFill>
                <a:latin typeface="Consolas"/>
              </a:rPr>
              <a:t> '</a:t>
            </a:r>
            <a:endParaRPr lang="en-US" altLang="zh-TW" sz="1600" dirty="0" smtClean="0">
              <a:solidFill>
                <a:srgbClr val="005F5F"/>
              </a:solidFill>
              <a:latin typeface="Consolas"/>
            </a:endParaRPr>
          </a:p>
          <a:p>
            <a:pPr marL="0" indent="0">
              <a:buNone/>
            </a:pPr>
            <a:endParaRPr lang="en-US" altLang="zh-TW" sz="1600" dirty="0" smtClean="0">
              <a:solidFill>
                <a:srgbClr val="005F5F"/>
              </a:solidFill>
              <a:latin typeface="Consolas"/>
            </a:endParaRPr>
          </a:p>
          <a:p>
            <a:pPr marL="0" indent="0">
              <a:buNone/>
            </a:pPr>
            <a:r>
              <a:rPr lang="en-US" altLang="zh-TW" sz="1600" dirty="0" smtClean="0">
                <a:solidFill>
                  <a:srgbClr val="000087"/>
                </a:solidFill>
                <a:latin typeface="Consolas"/>
              </a:rPr>
              <a:t>Filename</a:t>
            </a:r>
            <a:r>
              <a:rPr lang="zh-TW" altLang="en-US" sz="1600" dirty="0" smtClean="0">
                <a:solidFill>
                  <a:srgbClr val="000087"/>
                </a:solidFill>
                <a:latin typeface="Consolas"/>
              </a:rPr>
              <a:t> </a:t>
            </a:r>
            <a:r>
              <a:rPr lang="en-US" altLang="zh-TW" sz="1600" dirty="0" smtClean="0">
                <a:solidFill>
                  <a:srgbClr val="000087"/>
                </a:solidFill>
                <a:latin typeface="Consolas"/>
              </a:rPr>
              <a:t>=</a:t>
            </a:r>
            <a:r>
              <a:rPr lang="zh-TW" altLang="en-US" sz="1600" dirty="0" smtClean="0">
                <a:solidFill>
                  <a:srgbClr val="000087"/>
                </a:solidFill>
                <a:latin typeface="Consolas"/>
              </a:rPr>
              <a:t> </a:t>
            </a:r>
            <a:r>
              <a:rPr lang="en-US" altLang="zh-TW" sz="1600" dirty="0" smtClean="0">
                <a:solidFill>
                  <a:srgbClr val="005F5F"/>
                </a:solidFill>
                <a:latin typeface="Consolas"/>
              </a:rPr>
              <a:t>"51081295_102-0400-1-051.txt"</a:t>
            </a:r>
          </a:p>
          <a:p>
            <a:pPr marL="0" indent="0">
              <a:buNone/>
            </a:pPr>
            <a:r>
              <a:rPr lang="en-US" altLang="zh-TW" sz="1600" dirty="0" err="1" smtClean="0">
                <a:solidFill>
                  <a:srgbClr val="000087"/>
                </a:solidFill>
                <a:latin typeface="Consolas"/>
              </a:rPr>
              <a:t>file_param</a:t>
            </a:r>
            <a:r>
              <a:rPr lang="en-US" altLang="zh-TW" sz="1600" dirty="0" smtClean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600" dirty="0">
                <a:solidFill>
                  <a:srgbClr val="00005F"/>
                </a:solidFill>
                <a:latin typeface="Consolas"/>
              </a:rPr>
              <a:t>=</a:t>
            </a:r>
            <a:r>
              <a:rPr lang="en-US" altLang="zh-TW" sz="16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600" dirty="0" err="1">
                <a:solidFill>
                  <a:srgbClr val="000087"/>
                </a:solidFill>
                <a:latin typeface="Consolas"/>
              </a:rPr>
              <a:t>filename</a:t>
            </a:r>
            <a:r>
              <a:rPr lang="en-US" altLang="zh-TW" sz="1600" dirty="0" err="1">
                <a:solidFill>
                  <a:srgbClr val="00005F"/>
                </a:solidFill>
                <a:latin typeface="Consolas"/>
              </a:rPr>
              <a:t>.</a:t>
            </a:r>
            <a:r>
              <a:rPr lang="en-US" altLang="zh-TW" sz="1600" dirty="0" err="1">
                <a:solidFill>
                  <a:srgbClr val="000087"/>
                </a:solidFill>
                <a:latin typeface="Consolas"/>
              </a:rPr>
              <a:t>split</a:t>
            </a:r>
            <a:r>
              <a:rPr lang="en-US" altLang="zh-TW" sz="1600" dirty="0">
                <a:solidFill>
                  <a:srgbClr val="00005F"/>
                </a:solidFill>
                <a:latin typeface="Consolas"/>
              </a:rPr>
              <a:t>(</a:t>
            </a:r>
            <a:r>
              <a:rPr lang="en-US" altLang="zh-TW" sz="1600" dirty="0">
                <a:solidFill>
                  <a:srgbClr val="005F5F"/>
                </a:solidFill>
                <a:latin typeface="Consolas"/>
              </a:rPr>
              <a:t>".txt"</a:t>
            </a:r>
            <a:r>
              <a:rPr lang="en-US" altLang="zh-TW" sz="1600" dirty="0">
                <a:solidFill>
                  <a:srgbClr val="00005F"/>
                </a:solidFill>
                <a:latin typeface="Consolas"/>
              </a:rPr>
              <a:t>)[</a:t>
            </a:r>
            <a:r>
              <a:rPr lang="en-US" altLang="zh-TW" sz="1600" dirty="0">
                <a:solidFill>
                  <a:srgbClr val="005F00"/>
                </a:solidFill>
                <a:latin typeface="Consolas"/>
              </a:rPr>
              <a:t>0</a:t>
            </a:r>
            <a:r>
              <a:rPr lang="en-US" altLang="zh-TW" sz="1600" dirty="0">
                <a:solidFill>
                  <a:srgbClr val="00005F"/>
                </a:solidFill>
                <a:latin typeface="Consolas"/>
              </a:rPr>
              <a:t>].</a:t>
            </a:r>
            <a:r>
              <a:rPr lang="en-US" altLang="zh-TW" sz="1600" dirty="0">
                <a:solidFill>
                  <a:srgbClr val="000087"/>
                </a:solidFill>
                <a:latin typeface="Consolas"/>
              </a:rPr>
              <a:t>split</a:t>
            </a:r>
            <a:r>
              <a:rPr lang="en-US" altLang="zh-TW" sz="1600" dirty="0">
                <a:solidFill>
                  <a:srgbClr val="00005F"/>
                </a:solidFill>
                <a:latin typeface="Consolas"/>
              </a:rPr>
              <a:t>(</a:t>
            </a:r>
            <a:r>
              <a:rPr lang="en-US" altLang="zh-TW" sz="1600" dirty="0">
                <a:solidFill>
                  <a:srgbClr val="005F5F"/>
                </a:solidFill>
                <a:latin typeface="Consolas"/>
              </a:rPr>
              <a:t>"_"</a:t>
            </a:r>
            <a:r>
              <a:rPr lang="en-US" altLang="zh-TW" sz="1600" dirty="0">
                <a:solidFill>
                  <a:srgbClr val="00005F"/>
                </a:solidFill>
                <a:latin typeface="Consolas"/>
              </a:rPr>
              <a:t>)</a:t>
            </a:r>
            <a:r>
              <a:rPr lang="en-US" altLang="zh-TW" sz="1600" dirty="0">
                <a:solidFill>
                  <a:srgbClr val="5F5F00"/>
                </a:solidFill>
                <a:latin typeface="Consolas"/>
              </a:rPr>
              <a:t> </a:t>
            </a:r>
          </a:p>
          <a:p>
            <a:pPr marL="0" indent="0">
              <a:buNone/>
            </a:pPr>
            <a:r>
              <a:rPr lang="en-US" altLang="zh-TW" sz="1600" dirty="0" err="1" smtClean="0">
                <a:solidFill>
                  <a:srgbClr val="000087"/>
                </a:solidFill>
                <a:latin typeface="Consolas"/>
              </a:rPr>
              <a:t>pkAtmMain</a:t>
            </a:r>
            <a:r>
              <a:rPr lang="en-US" altLang="zh-TW" sz="1600" dirty="0" smtClean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600" dirty="0">
                <a:solidFill>
                  <a:srgbClr val="00005F"/>
                </a:solidFill>
                <a:latin typeface="Consolas"/>
              </a:rPr>
              <a:t>=</a:t>
            </a:r>
            <a:r>
              <a:rPr lang="en-US" altLang="zh-TW" sz="16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600" dirty="0" err="1">
                <a:solidFill>
                  <a:srgbClr val="000087"/>
                </a:solidFill>
                <a:latin typeface="Consolas"/>
              </a:rPr>
              <a:t>file_param</a:t>
            </a:r>
            <a:r>
              <a:rPr lang="en-US" altLang="zh-TW" sz="1600" dirty="0">
                <a:solidFill>
                  <a:srgbClr val="00005F"/>
                </a:solidFill>
                <a:latin typeface="Consolas"/>
              </a:rPr>
              <a:t>[</a:t>
            </a:r>
            <a:r>
              <a:rPr lang="en-US" altLang="zh-TW" sz="1600" dirty="0">
                <a:solidFill>
                  <a:srgbClr val="005F00"/>
                </a:solidFill>
                <a:latin typeface="Consolas"/>
              </a:rPr>
              <a:t>0</a:t>
            </a:r>
            <a:r>
              <a:rPr lang="en-US" altLang="zh-TW" sz="1600" dirty="0">
                <a:solidFill>
                  <a:srgbClr val="00005F"/>
                </a:solidFill>
                <a:latin typeface="Consolas"/>
              </a:rPr>
              <a:t>]</a:t>
            </a:r>
            <a:r>
              <a:rPr lang="en-US" altLang="zh-TW" sz="1600" dirty="0">
                <a:solidFill>
                  <a:srgbClr val="5F5F00"/>
                </a:solidFill>
                <a:latin typeface="Consolas"/>
              </a:rPr>
              <a:t> </a:t>
            </a:r>
          </a:p>
          <a:p>
            <a:pPr marL="0" indent="0">
              <a:buNone/>
            </a:pPr>
            <a:r>
              <a:rPr lang="en-US" altLang="zh-TW" sz="1600" dirty="0" err="1" smtClean="0">
                <a:solidFill>
                  <a:srgbClr val="000087"/>
                </a:solidFill>
                <a:latin typeface="Consolas"/>
              </a:rPr>
              <a:t>job_number</a:t>
            </a:r>
            <a:r>
              <a:rPr lang="en-US" altLang="zh-TW" sz="1600" dirty="0" smtClean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600" dirty="0">
                <a:solidFill>
                  <a:srgbClr val="00005F"/>
                </a:solidFill>
                <a:latin typeface="Consolas"/>
              </a:rPr>
              <a:t>=</a:t>
            </a:r>
            <a:r>
              <a:rPr lang="en-US" altLang="zh-TW" sz="16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600" dirty="0">
                <a:solidFill>
                  <a:srgbClr val="005F5F"/>
                </a:solidFill>
                <a:latin typeface="Consolas"/>
              </a:rPr>
              <a:t>'_'</a:t>
            </a:r>
            <a:r>
              <a:rPr lang="en-US" altLang="zh-TW" sz="1600" dirty="0">
                <a:solidFill>
                  <a:srgbClr val="00005F"/>
                </a:solidFill>
                <a:latin typeface="Consolas"/>
              </a:rPr>
              <a:t>.</a:t>
            </a:r>
            <a:r>
              <a:rPr lang="en-US" altLang="zh-TW" sz="1600" dirty="0">
                <a:solidFill>
                  <a:srgbClr val="000087"/>
                </a:solidFill>
                <a:latin typeface="Consolas"/>
              </a:rPr>
              <a:t>join</a:t>
            </a:r>
            <a:r>
              <a:rPr lang="en-US" altLang="zh-TW" sz="1600" dirty="0">
                <a:solidFill>
                  <a:srgbClr val="00005F"/>
                </a:solidFill>
                <a:latin typeface="Consolas"/>
              </a:rPr>
              <a:t>(</a:t>
            </a:r>
            <a:r>
              <a:rPr lang="en-US" altLang="zh-TW" sz="1600" dirty="0" err="1">
                <a:solidFill>
                  <a:srgbClr val="000087"/>
                </a:solidFill>
                <a:latin typeface="Consolas"/>
              </a:rPr>
              <a:t>file_param</a:t>
            </a:r>
            <a:r>
              <a:rPr lang="en-US" altLang="zh-TW" sz="1600" dirty="0">
                <a:solidFill>
                  <a:srgbClr val="00005F"/>
                </a:solidFill>
                <a:latin typeface="Consolas"/>
              </a:rPr>
              <a:t>[</a:t>
            </a:r>
            <a:r>
              <a:rPr lang="en-US" altLang="zh-TW" sz="1600" dirty="0">
                <a:solidFill>
                  <a:srgbClr val="005F00"/>
                </a:solidFill>
                <a:latin typeface="Consolas"/>
              </a:rPr>
              <a:t>1</a:t>
            </a:r>
            <a:r>
              <a:rPr lang="en-US" altLang="zh-TW" sz="1600" dirty="0">
                <a:solidFill>
                  <a:srgbClr val="00005F"/>
                </a:solidFill>
                <a:latin typeface="Consolas"/>
              </a:rPr>
              <a:t>:])</a:t>
            </a:r>
            <a:r>
              <a:rPr lang="en-US" altLang="zh-TW" sz="1600" dirty="0">
                <a:solidFill>
                  <a:srgbClr val="5F5F00"/>
                </a:solidFill>
                <a:latin typeface="Consolas"/>
              </a:rPr>
              <a:t> </a:t>
            </a:r>
            <a:endParaRPr lang="en-US" altLang="zh-TW" sz="1600" dirty="0" smtClean="0">
              <a:solidFill>
                <a:srgbClr val="5F5F00"/>
              </a:solidFill>
              <a:latin typeface="Consolas"/>
            </a:endParaRPr>
          </a:p>
          <a:p>
            <a:pPr marL="0" indent="0">
              <a:buNone/>
            </a:pPr>
            <a:endParaRPr lang="en-US" altLang="zh-TW" sz="1600" dirty="0">
              <a:solidFill>
                <a:srgbClr val="005F5F"/>
              </a:solidFill>
              <a:latin typeface="Consolas"/>
            </a:endParaRPr>
          </a:p>
          <a:p>
            <a:pPr marL="0" indent="0">
              <a:buNone/>
            </a:pPr>
            <a:r>
              <a:rPr lang="en-US" altLang="zh-TW" sz="1600" dirty="0" smtClean="0">
                <a:solidFill>
                  <a:srgbClr val="87005F"/>
                </a:solidFill>
                <a:latin typeface="Consolas"/>
              </a:rPr>
              <a:t>for</a:t>
            </a:r>
            <a:r>
              <a:rPr lang="en-US" altLang="zh-TW" sz="1600" dirty="0" smtClean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600" dirty="0" err="1">
                <a:solidFill>
                  <a:srgbClr val="000087"/>
                </a:solidFill>
                <a:latin typeface="Consolas"/>
              </a:rPr>
              <a:t>ele</a:t>
            </a:r>
            <a:r>
              <a:rPr lang="en-US" altLang="zh-TW" sz="16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600" dirty="0">
                <a:solidFill>
                  <a:srgbClr val="87005F"/>
                </a:solidFill>
                <a:latin typeface="Consolas"/>
              </a:rPr>
              <a:t>in</a:t>
            </a:r>
            <a:r>
              <a:rPr lang="en-US" altLang="zh-TW" sz="16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600" dirty="0" err="1">
                <a:solidFill>
                  <a:srgbClr val="000087"/>
                </a:solidFill>
                <a:latin typeface="Consolas"/>
              </a:rPr>
              <a:t>tenderer_info_dic</a:t>
            </a:r>
            <a:r>
              <a:rPr lang="en-US" altLang="zh-TW" sz="1600" dirty="0">
                <a:solidFill>
                  <a:srgbClr val="000087"/>
                </a:solidFill>
                <a:latin typeface="Consolas"/>
              </a:rPr>
              <a:t> </a:t>
            </a:r>
            <a:r>
              <a:rPr lang="en-US" altLang="zh-TW" sz="1600" dirty="0" smtClean="0">
                <a:solidFill>
                  <a:srgbClr val="00005F"/>
                </a:solidFill>
                <a:latin typeface="Consolas"/>
              </a:rPr>
              <a:t>:</a:t>
            </a:r>
            <a:r>
              <a:rPr lang="en-US" altLang="zh-TW" sz="1600" dirty="0" smtClean="0">
                <a:solidFill>
                  <a:srgbClr val="5F5F00"/>
                </a:solidFill>
                <a:latin typeface="Consolas"/>
              </a:rPr>
              <a:t> </a:t>
            </a:r>
            <a:endParaRPr lang="en-US" altLang="zh-TW" sz="1600" dirty="0">
              <a:solidFill>
                <a:srgbClr val="5F5F00"/>
              </a:solidFill>
              <a:latin typeface="Consolas"/>
            </a:endParaRPr>
          </a:p>
          <a:p>
            <a:pPr marL="0" indent="0">
              <a:buNone/>
            </a:pPr>
            <a:r>
              <a:rPr lang="en-US" altLang="zh-TW" sz="1600" dirty="0">
                <a:solidFill>
                  <a:srgbClr val="5F5F00"/>
                </a:solidFill>
                <a:latin typeface="Consolas"/>
              </a:rPr>
              <a:t>        </a:t>
            </a:r>
            <a:r>
              <a:rPr lang="en-US" altLang="zh-TW" sz="1600" dirty="0" err="1" smtClean="0">
                <a:solidFill>
                  <a:srgbClr val="000087"/>
                </a:solidFill>
                <a:latin typeface="Consolas"/>
              </a:rPr>
              <a:t>cur</a:t>
            </a:r>
            <a:r>
              <a:rPr lang="en-US" altLang="zh-TW" sz="1600" dirty="0" err="1" smtClean="0">
                <a:solidFill>
                  <a:srgbClr val="00005F"/>
                </a:solidFill>
                <a:latin typeface="Consolas"/>
              </a:rPr>
              <a:t>.</a:t>
            </a:r>
            <a:r>
              <a:rPr lang="en-US" altLang="zh-TW" sz="1600" dirty="0" err="1" smtClean="0">
                <a:solidFill>
                  <a:srgbClr val="000087"/>
                </a:solidFill>
                <a:latin typeface="Consolas"/>
              </a:rPr>
              <a:t>execute</a:t>
            </a:r>
            <a:r>
              <a:rPr lang="en-US" altLang="zh-TW" sz="1600" dirty="0" smtClean="0">
                <a:solidFill>
                  <a:srgbClr val="00005F"/>
                </a:solidFill>
                <a:latin typeface="Consolas"/>
              </a:rPr>
              <a:t>(</a:t>
            </a:r>
            <a:r>
              <a:rPr lang="en-US" altLang="zh-TW" sz="1600" dirty="0" err="1">
                <a:solidFill>
                  <a:srgbClr val="000087"/>
                </a:solidFill>
                <a:latin typeface="Consolas"/>
              </a:rPr>
              <a:t>tenderer_sql</a:t>
            </a:r>
            <a:r>
              <a:rPr lang="en-US" altLang="zh-TW" sz="16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600" dirty="0" smtClean="0">
                <a:solidFill>
                  <a:srgbClr val="00005F"/>
                </a:solidFill>
                <a:latin typeface="Consolas"/>
              </a:rPr>
              <a:t>,</a:t>
            </a:r>
            <a:r>
              <a:rPr lang="en-US" altLang="zh-TW" sz="1600" dirty="0" smtClean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600" dirty="0">
                <a:solidFill>
                  <a:srgbClr val="00005F"/>
                </a:solidFill>
                <a:latin typeface="Consolas"/>
              </a:rPr>
              <a:t>(</a:t>
            </a:r>
            <a:r>
              <a:rPr lang="en-US" altLang="zh-TW" sz="1600" dirty="0" err="1">
                <a:solidFill>
                  <a:srgbClr val="000087"/>
                </a:solidFill>
                <a:latin typeface="Consolas"/>
              </a:rPr>
              <a:t>pkAtmMain</a:t>
            </a:r>
            <a:r>
              <a:rPr lang="en-US" altLang="zh-TW" sz="1600" dirty="0">
                <a:solidFill>
                  <a:srgbClr val="00005F"/>
                </a:solidFill>
                <a:latin typeface="Consolas"/>
              </a:rPr>
              <a:t>,</a:t>
            </a:r>
            <a:r>
              <a:rPr lang="en-US" altLang="zh-TW" sz="16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600" dirty="0" err="1">
                <a:solidFill>
                  <a:srgbClr val="000087"/>
                </a:solidFill>
                <a:latin typeface="Consolas"/>
              </a:rPr>
              <a:t>job_number</a:t>
            </a:r>
            <a:r>
              <a:rPr lang="en-US" altLang="zh-TW" sz="1600" dirty="0">
                <a:solidFill>
                  <a:srgbClr val="00005F"/>
                </a:solidFill>
                <a:latin typeface="Consolas"/>
              </a:rPr>
              <a:t>,</a:t>
            </a:r>
            <a:r>
              <a:rPr lang="en-US" altLang="zh-TW" sz="16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zh-TW" altLang="en-US" sz="1600" dirty="0" smtClean="0">
                <a:solidFill>
                  <a:srgbClr val="5F5F00"/>
                </a:solidFill>
                <a:latin typeface="Consolas"/>
              </a:rPr>
              <a:t> </a:t>
            </a:r>
            <a:endParaRPr lang="en-US" altLang="zh-TW" sz="1600" dirty="0" smtClean="0">
              <a:solidFill>
                <a:srgbClr val="5F5F00"/>
              </a:solidFill>
              <a:latin typeface="Consolas"/>
            </a:endParaRPr>
          </a:p>
          <a:p>
            <a:pPr marL="0" indent="0">
              <a:buNone/>
            </a:pPr>
            <a:r>
              <a:rPr lang="zh-TW" altLang="en-US" sz="16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zh-TW" altLang="en-US" sz="1600" dirty="0" smtClean="0">
                <a:solidFill>
                  <a:srgbClr val="5F5F00"/>
                </a:solidFill>
                <a:latin typeface="Consolas"/>
              </a:rPr>
              <a:t>         </a:t>
            </a:r>
            <a:r>
              <a:rPr lang="en-US" altLang="zh-TW" sz="1600" dirty="0" err="1" smtClean="0">
                <a:solidFill>
                  <a:srgbClr val="000087"/>
                </a:solidFill>
                <a:latin typeface="Consolas"/>
              </a:rPr>
              <a:t>tenderer_info_dic</a:t>
            </a:r>
            <a:r>
              <a:rPr lang="en-US" altLang="zh-TW" sz="1600" dirty="0" smtClean="0">
                <a:solidFill>
                  <a:srgbClr val="00005F"/>
                </a:solidFill>
                <a:latin typeface="Consolas"/>
              </a:rPr>
              <a:t>[</a:t>
            </a:r>
            <a:r>
              <a:rPr lang="en-US" altLang="zh-TW" sz="1600" dirty="0" err="1" smtClean="0">
                <a:solidFill>
                  <a:srgbClr val="000087"/>
                </a:solidFill>
                <a:latin typeface="Consolas"/>
              </a:rPr>
              <a:t>ele</a:t>
            </a:r>
            <a:r>
              <a:rPr lang="en-US" altLang="zh-TW" sz="1600" dirty="0">
                <a:solidFill>
                  <a:srgbClr val="00005F"/>
                </a:solidFill>
                <a:latin typeface="Consolas"/>
              </a:rPr>
              <a:t>][</a:t>
            </a:r>
            <a:r>
              <a:rPr lang="en-US" altLang="zh-TW" sz="1600" dirty="0">
                <a:solidFill>
                  <a:srgbClr val="005F5F"/>
                </a:solidFill>
                <a:latin typeface="Consolas"/>
              </a:rPr>
              <a:t>"</a:t>
            </a:r>
            <a:r>
              <a:rPr lang="en-US" altLang="zh-TW" sz="1600" dirty="0" err="1">
                <a:solidFill>
                  <a:srgbClr val="005F5F"/>
                </a:solidFill>
                <a:latin typeface="Consolas"/>
              </a:rPr>
              <a:t>tenderer_code</a:t>
            </a:r>
            <a:r>
              <a:rPr lang="en-US" altLang="zh-TW" sz="1600" dirty="0">
                <a:solidFill>
                  <a:srgbClr val="005F5F"/>
                </a:solidFill>
                <a:latin typeface="Consolas"/>
              </a:rPr>
              <a:t>"</a:t>
            </a:r>
            <a:r>
              <a:rPr lang="en-US" altLang="zh-TW" sz="1600" dirty="0">
                <a:solidFill>
                  <a:srgbClr val="00005F"/>
                </a:solidFill>
                <a:latin typeface="Consolas"/>
              </a:rPr>
              <a:t>],</a:t>
            </a:r>
            <a:r>
              <a:rPr lang="en-US" altLang="zh-TW" sz="1600" dirty="0">
                <a:solidFill>
                  <a:srgbClr val="5F5F00"/>
                </a:solidFill>
                <a:latin typeface="Consolas"/>
              </a:rPr>
              <a:t>   </a:t>
            </a:r>
          </a:p>
          <a:p>
            <a:pPr marL="0" indent="0">
              <a:buNone/>
            </a:pPr>
            <a:r>
              <a:rPr lang="zh-TW" altLang="en-US" sz="1600" dirty="0" smtClean="0">
                <a:solidFill>
                  <a:srgbClr val="5F5F00"/>
                </a:solidFill>
                <a:latin typeface="Consolas"/>
              </a:rPr>
              <a:t>          </a:t>
            </a:r>
            <a:r>
              <a:rPr lang="en-US" altLang="zh-TW" sz="1600" dirty="0" err="1" smtClean="0">
                <a:solidFill>
                  <a:srgbClr val="000087"/>
                </a:solidFill>
                <a:latin typeface="Consolas"/>
              </a:rPr>
              <a:t>tenderer_info_dic</a:t>
            </a:r>
            <a:r>
              <a:rPr lang="en-US" altLang="zh-TW" sz="1600" dirty="0" smtClean="0">
                <a:solidFill>
                  <a:srgbClr val="00005F"/>
                </a:solidFill>
                <a:latin typeface="Consolas"/>
              </a:rPr>
              <a:t>[</a:t>
            </a:r>
            <a:r>
              <a:rPr lang="en-US" altLang="zh-TW" sz="1600" dirty="0" err="1" smtClean="0">
                <a:solidFill>
                  <a:srgbClr val="000087"/>
                </a:solidFill>
                <a:latin typeface="Consolas"/>
              </a:rPr>
              <a:t>ele</a:t>
            </a:r>
            <a:r>
              <a:rPr lang="en-US" altLang="zh-TW" sz="1600" dirty="0">
                <a:solidFill>
                  <a:srgbClr val="00005F"/>
                </a:solidFill>
                <a:latin typeface="Consolas"/>
              </a:rPr>
              <a:t>][</a:t>
            </a:r>
            <a:r>
              <a:rPr lang="en-US" altLang="zh-TW" sz="1600" dirty="0">
                <a:solidFill>
                  <a:srgbClr val="005F5F"/>
                </a:solidFill>
                <a:latin typeface="Consolas"/>
              </a:rPr>
              <a:t>"</a:t>
            </a:r>
            <a:r>
              <a:rPr lang="en-US" altLang="zh-TW" sz="1600" dirty="0" err="1">
                <a:solidFill>
                  <a:srgbClr val="005F5F"/>
                </a:solidFill>
                <a:latin typeface="Consolas"/>
              </a:rPr>
              <a:t>tenderer_name</a:t>
            </a:r>
            <a:r>
              <a:rPr lang="en-US" altLang="zh-TW" sz="1600" dirty="0">
                <a:solidFill>
                  <a:srgbClr val="005F5F"/>
                </a:solidFill>
                <a:latin typeface="Consolas"/>
              </a:rPr>
              <a:t>"</a:t>
            </a:r>
            <a:r>
              <a:rPr lang="en-US" altLang="zh-TW" sz="1600" dirty="0">
                <a:solidFill>
                  <a:srgbClr val="00005F"/>
                </a:solidFill>
                <a:latin typeface="Consolas"/>
              </a:rPr>
              <a:t>],</a:t>
            </a:r>
            <a:r>
              <a:rPr lang="en-US" altLang="zh-TW" sz="1600" dirty="0">
                <a:solidFill>
                  <a:srgbClr val="5F5F00"/>
                </a:solidFill>
                <a:latin typeface="Consolas"/>
              </a:rPr>
              <a:t> </a:t>
            </a:r>
            <a:endParaRPr lang="en-US" altLang="zh-TW" sz="1600" dirty="0" smtClean="0">
              <a:solidFill>
                <a:srgbClr val="5F5F00"/>
              </a:solidFill>
              <a:latin typeface="Consolas"/>
            </a:endParaRPr>
          </a:p>
          <a:p>
            <a:pPr marL="0" indent="0">
              <a:buNone/>
            </a:pPr>
            <a:r>
              <a:rPr lang="zh-TW" altLang="en-US" sz="16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zh-TW" altLang="en-US" sz="1600" dirty="0" smtClean="0">
                <a:solidFill>
                  <a:srgbClr val="5F5F00"/>
                </a:solidFill>
                <a:latin typeface="Consolas"/>
              </a:rPr>
              <a:t>         </a:t>
            </a:r>
            <a:r>
              <a:rPr lang="en-US" altLang="zh-TW" sz="1600" dirty="0" err="1" smtClean="0">
                <a:solidFill>
                  <a:srgbClr val="000087"/>
                </a:solidFill>
                <a:latin typeface="Consolas"/>
              </a:rPr>
              <a:t>tenderer_info_dic</a:t>
            </a:r>
            <a:r>
              <a:rPr lang="en-US" altLang="zh-TW" sz="1600" dirty="0" smtClean="0">
                <a:solidFill>
                  <a:srgbClr val="00005F"/>
                </a:solidFill>
                <a:latin typeface="Consolas"/>
              </a:rPr>
              <a:t>[</a:t>
            </a:r>
            <a:r>
              <a:rPr lang="en-US" altLang="zh-TW" sz="1600" dirty="0" err="1" smtClean="0">
                <a:solidFill>
                  <a:srgbClr val="000087"/>
                </a:solidFill>
                <a:latin typeface="Consolas"/>
              </a:rPr>
              <a:t>ele</a:t>
            </a:r>
            <a:r>
              <a:rPr lang="en-US" altLang="zh-TW" sz="1600" dirty="0">
                <a:solidFill>
                  <a:srgbClr val="00005F"/>
                </a:solidFill>
                <a:latin typeface="Consolas"/>
              </a:rPr>
              <a:t>][</a:t>
            </a:r>
            <a:r>
              <a:rPr lang="en-US" altLang="zh-TW" sz="1600" dirty="0">
                <a:solidFill>
                  <a:srgbClr val="005F5F"/>
                </a:solidFill>
                <a:latin typeface="Consolas"/>
              </a:rPr>
              <a:t>"awarded"</a:t>
            </a:r>
            <a:r>
              <a:rPr lang="en-US" altLang="zh-TW" sz="1600" dirty="0">
                <a:solidFill>
                  <a:srgbClr val="00005F"/>
                </a:solidFill>
                <a:latin typeface="Consolas"/>
              </a:rPr>
              <a:t>],</a:t>
            </a:r>
            <a:r>
              <a:rPr lang="en-US" altLang="zh-TW" sz="1600" dirty="0">
                <a:solidFill>
                  <a:srgbClr val="5F5F00"/>
                </a:solidFill>
                <a:latin typeface="Consolas"/>
              </a:rPr>
              <a:t> </a:t>
            </a:r>
          </a:p>
          <a:p>
            <a:pPr marL="0" indent="0">
              <a:buNone/>
            </a:pPr>
            <a:r>
              <a:rPr lang="en-US" altLang="zh-TW" sz="16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zh-TW" altLang="en-US" sz="1600" dirty="0" smtClean="0">
                <a:solidFill>
                  <a:srgbClr val="5F5F00"/>
                </a:solidFill>
                <a:latin typeface="Consolas"/>
              </a:rPr>
              <a:t>         </a:t>
            </a:r>
            <a:r>
              <a:rPr lang="en-US" altLang="zh-TW" sz="1600" dirty="0" err="1" smtClean="0">
                <a:solidFill>
                  <a:srgbClr val="000087"/>
                </a:solidFill>
                <a:latin typeface="Consolas"/>
              </a:rPr>
              <a:t>tenderer_info_dic</a:t>
            </a:r>
            <a:r>
              <a:rPr lang="en-US" altLang="zh-TW" sz="1600" dirty="0" smtClean="0">
                <a:solidFill>
                  <a:srgbClr val="00005F"/>
                </a:solidFill>
                <a:latin typeface="Consolas"/>
              </a:rPr>
              <a:t>[</a:t>
            </a:r>
            <a:r>
              <a:rPr lang="en-US" altLang="zh-TW" sz="1600" dirty="0" err="1" smtClean="0">
                <a:solidFill>
                  <a:srgbClr val="000087"/>
                </a:solidFill>
                <a:latin typeface="Consolas"/>
              </a:rPr>
              <a:t>ele</a:t>
            </a:r>
            <a:r>
              <a:rPr lang="en-US" altLang="zh-TW" sz="1600" dirty="0">
                <a:solidFill>
                  <a:srgbClr val="00005F"/>
                </a:solidFill>
                <a:latin typeface="Consolas"/>
              </a:rPr>
              <a:t>][</a:t>
            </a:r>
            <a:r>
              <a:rPr lang="en-US" altLang="zh-TW" sz="1600" dirty="0">
                <a:solidFill>
                  <a:srgbClr val="005F5F"/>
                </a:solidFill>
                <a:latin typeface="Consolas"/>
              </a:rPr>
              <a:t>"</a:t>
            </a:r>
            <a:r>
              <a:rPr lang="en-US" altLang="zh-TW" sz="1600" dirty="0" err="1">
                <a:solidFill>
                  <a:srgbClr val="005F5F"/>
                </a:solidFill>
                <a:latin typeface="Consolas"/>
              </a:rPr>
              <a:t>orgnization_type</a:t>
            </a:r>
            <a:r>
              <a:rPr lang="en-US" altLang="zh-TW" sz="1600" dirty="0">
                <a:solidFill>
                  <a:srgbClr val="005F5F"/>
                </a:solidFill>
                <a:latin typeface="Consolas"/>
              </a:rPr>
              <a:t>"</a:t>
            </a:r>
            <a:r>
              <a:rPr lang="en-US" altLang="zh-TW" sz="1600" dirty="0">
                <a:solidFill>
                  <a:srgbClr val="00005F"/>
                </a:solidFill>
                <a:latin typeface="Consolas"/>
              </a:rPr>
              <a:t>],</a:t>
            </a:r>
            <a:r>
              <a:rPr lang="en-US" altLang="zh-TW" sz="16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600" dirty="0" err="1">
                <a:solidFill>
                  <a:srgbClr val="000087"/>
                </a:solidFill>
                <a:latin typeface="Consolas"/>
              </a:rPr>
              <a:t>ele</a:t>
            </a:r>
            <a:r>
              <a:rPr lang="en-US" altLang="zh-TW" sz="1600" dirty="0" smtClean="0">
                <a:solidFill>
                  <a:srgbClr val="00005F"/>
                </a:solidFill>
                <a:latin typeface="Consolas"/>
              </a:rPr>
              <a:t>))</a:t>
            </a:r>
          </a:p>
          <a:p>
            <a:pPr marL="0" indent="0">
              <a:buNone/>
            </a:pPr>
            <a:r>
              <a:rPr lang="en-US" altLang="zh-TW" sz="1600" dirty="0" err="1">
                <a:solidFill>
                  <a:srgbClr val="000087"/>
                </a:solidFill>
                <a:latin typeface="Consolas"/>
              </a:rPr>
              <a:t>db</a:t>
            </a:r>
            <a:r>
              <a:rPr lang="en-US" altLang="zh-TW" sz="1600" dirty="0" err="1">
                <a:solidFill>
                  <a:srgbClr val="00005F"/>
                </a:solidFill>
                <a:latin typeface="Consolas"/>
              </a:rPr>
              <a:t>.</a:t>
            </a:r>
            <a:r>
              <a:rPr lang="en-US" altLang="zh-TW" sz="1600" dirty="0" err="1">
                <a:solidFill>
                  <a:srgbClr val="000087"/>
                </a:solidFill>
                <a:latin typeface="Consolas"/>
              </a:rPr>
              <a:t>commit</a:t>
            </a:r>
            <a:r>
              <a:rPr lang="en-US" altLang="zh-TW" sz="1600" dirty="0">
                <a:solidFill>
                  <a:srgbClr val="00005F"/>
                </a:solidFill>
                <a:latin typeface="Consolas"/>
              </a:rPr>
              <a:t>()</a:t>
            </a:r>
            <a:r>
              <a:rPr lang="en-US" altLang="zh-TW" sz="1600" dirty="0">
                <a:solidFill>
                  <a:srgbClr val="5F5F00"/>
                </a:solidFill>
                <a:latin typeface="Consolas"/>
              </a:rPr>
              <a:t> </a:t>
            </a:r>
          </a:p>
          <a:p>
            <a:pPr marL="0" indent="0">
              <a:buNone/>
            </a:pPr>
            <a:r>
              <a:rPr lang="en-US" altLang="zh-TW" sz="1600" dirty="0" err="1">
                <a:solidFill>
                  <a:srgbClr val="000087"/>
                </a:solidFill>
                <a:latin typeface="Consolas"/>
              </a:rPr>
              <a:t>db</a:t>
            </a:r>
            <a:r>
              <a:rPr lang="en-US" altLang="zh-TW" sz="1600" dirty="0" err="1">
                <a:solidFill>
                  <a:srgbClr val="00005F"/>
                </a:solidFill>
                <a:latin typeface="Consolas"/>
              </a:rPr>
              <a:t>.</a:t>
            </a:r>
            <a:r>
              <a:rPr lang="en-US" altLang="zh-TW" sz="1600" dirty="0" err="1">
                <a:solidFill>
                  <a:srgbClr val="000087"/>
                </a:solidFill>
                <a:latin typeface="Consolas"/>
              </a:rPr>
              <a:t>close</a:t>
            </a:r>
            <a:r>
              <a:rPr lang="en-US" altLang="zh-TW" sz="1600" dirty="0">
                <a:solidFill>
                  <a:srgbClr val="00005F"/>
                </a:solidFill>
                <a:latin typeface="Consolas"/>
              </a:rPr>
              <a:t>()</a:t>
            </a:r>
            <a:endParaRPr lang="en-US" altLang="zh-TW" sz="1600" dirty="0"/>
          </a:p>
          <a:p>
            <a:pPr marL="0" indent="0">
              <a:buNone/>
            </a:pPr>
            <a:endParaRPr lang="en-US" altLang="zh-TW" sz="1600" dirty="0">
              <a:solidFill>
                <a:srgbClr val="005F5F"/>
              </a:solidFill>
              <a:latin typeface="Consolas"/>
            </a:endParaRPr>
          </a:p>
          <a:p>
            <a:pPr marL="0" indent="0">
              <a:buNone/>
            </a:pPr>
            <a:endParaRPr lang="zh-TW" altLang="en-US" sz="1600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建立</a:t>
            </a:r>
            <a:r>
              <a:rPr lang="en-US" altLang="zh-TW" dirty="0" smtClean="0"/>
              <a:t>insert </a:t>
            </a:r>
            <a:r>
              <a:rPr lang="zh-TW" altLang="en-US" dirty="0" smtClean="0"/>
              <a:t>指令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01650434"/>
      </p:ext>
    </p:extLst>
  </p:cSld>
  <p:clrMapOvr>
    <a:masterClrMapping/>
  </p:clrMapOvr>
  <p:transition spd="slow">
    <p:pull dir="r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使用</a:t>
            </a:r>
            <a:r>
              <a:rPr lang="en-US" altLang="zh-TW" dirty="0" err="1" smtClean="0"/>
              <a:t>FindAll</a:t>
            </a:r>
            <a:r>
              <a:rPr lang="en-US" altLang="zh-TW" dirty="0" smtClean="0"/>
              <a:t> </a:t>
            </a:r>
            <a:r>
              <a:rPr lang="zh-TW" altLang="en-US" dirty="0"/>
              <a:t>找出</a:t>
            </a:r>
            <a:r>
              <a:rPr lang="zh-TW" altLang="en-US" dirty="0" smtClean="0"/>
              <a:t>所有</a:t>
            </a:r>
            <a:r>
              <a:rPr lang="en-US" altLang="zh-TW" dirty="0" smtClean="0"/>
              <a:t>class</a:t>
            </a:r>
            <a:r>
              <a:rPr lang="zh-TW" altLang="en-US" dirty="0" smtClean="0"/>
              <a:t>為</a:t>
            </a:r>
            <a:r>
              <a:rPr lang="en-US" altLang="zh-TW" dirty="0" smtClean="0"/>
              <a:t>link</a:t>
            </a:r>
            <a:r>
              <a:rPr lang="zh-TW" altLang="en-US" dirty="0" smtClean="0"/>
              <a:t>的</a:t>
            </a:r>
            <a:r>
              <a:rPr lang="zh-TW" altLang="en-US" dirty="0"/>
              <a:t>元素</a:t>
            </a:r>
            <a:endParaRPr lang="en-US" altLang="zh-TW" dirty="0"/>
          </a:p>
          <a:p>
            <a:pPr marL="0" indent="0">
              <a:buNone/>
            </a:pPr>
            <a:endParaRPr lang="en-US" altLang="zh-TW" sz="1600" dirty="0" smtClean="0">
              <a:solidFill>
                <a:srgbClr val="000087"/>
              </a:solidFill>
              <a:latin typeface="Consolas"/>
            </a:endParaRPr>
          </a:p>
          <a:p>
            <a:pPr marL="0" indent="0">
              <a:buNone/>
            </a:pPr>
            <a:endParaRPr lang="en-US" altLang="zh-TW" sz="1600" dirty="0">
              <a:solidFill>
                <a:srgbClr val="000087"/>
              </a:solidFill>
              <a:latin typeface="Consolas"/>
            </a:endParaRPr>
          </a:p>
          <a:p>
            <a:pPr marL="0" indent="0">
              <a:buNone/>
            </a:pPr>
            <a:r>
              <a:rPr lang="en-US" altLang="zh-TW" sz="2000" dirty="0" smtClean="0">
                <a:solidFill>
                  <a:srgbClr val="000087"/>
                </a:solidFill>
                <a:latin typeface="Consolas"/>
              </a:rPr>
              <a:t>soup</a:t>
            </a:r>
            <a:r>
              <a:rPr lang="en-US" altLang="zh-TW" sz="2000" dirty="0" smtClean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2000" dirty="0">
                <a:solidFill>
                  <a:srgbClr val="00005F"/>
                </a:solidFill>
                <a:latin typeface="Consolas"/>
              </a:rPr>
              <a:t>=</a:t>
            </a:r>
            <a:r>
              <a:rPr lang="en-US" altLang="zh-TW" sz="20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2000" dirty="0" err="1">
                <a:solidFill>
                  <a:srgbClr val="000087"/>
                </a:solidFill>
                <a:latin typeface="Consolas"/>
              </a:rPr>
              <a:t>BeautifulSoup</a:t>
            </a:r>
            <a:r>
              <a:rPr lang="en-US" altLang="zh-TW" sz="2000" dirty="0">
                <a:solidFill>
                  <a:srgbClr val="00005F"/>
                </a:solidFill>
                <a:latin typeface="Consolas"/>
              </a:rPr>
              <a:t>(</a:t>
            </a:r>
            <a:r>
              <a:rPr lang="en-US" altLang="zh-TW" sz="2000" dirty="0" err="1">
                <a:solidFill>
                  <a:srgbClr val="000087"/>
                </a:solidFill>
                <a:latin typeface="Consolas"/>
              </a:rPr>
              <a:t>html_sample</a:t>
            </a:r>
            <a:r>
              <a:rPr lang="en-US" altLang="zh-TW" sz="2000" dirty="0">
                <a:solidFill>
                  <a:srgbClr val="00005F"/>
                </a:solidFill>
                <a:latin typeface="Consolas"/>
              </a:rPr>
              <a:t>)</a:t>
            </a:r>
            <a:r>
              <a:rPr lang="en-US" altLang="zh-TW" sz="2000" dirty="0">
                <a:solidFill>
                  <a:srgbClr val="5F5F00"/>
                </a:solidFill>
                <a:latin typeface="Consolas"/>
              </a:rPr>
              <a:t> </a:t>
            </a:r>
            <a:endParaRPr lang="en-US" altLang="zh-TW" sz="2000" dirty="0" smtClean="0">
              <a:solidFill>
                <a:srgbClr val="5F5F00"/>
              </a:solidFill>
              <a:latin typeface="Consolas"/>
            </a:endParaRPr>
          </a:p>
          <a:p>
            <a:pPr marL="0" indent="0">
              <a:buNone/>
            </a:pPr>
            <a:r>
              <a:rPr lang="en-US" altLang="zh-TW" sz="2000" dirty="0" smtClean="0">
                <a:solidFill>
                  <a:srgbClr val="87005F"/>
                </a:solidFill>
                <a:latin typeface="Consolas"/>
              </a:rPr>
              <a:t>for</a:t>
            </a:r>
            <a:r>
              <a:rPr lang="en-US" altLang="zh-TW" sz="2000" dirty="0" smtClean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2000" dirty="0">
                <a:solidFill>
                  <a:srgbClr val="000087"/>
                </a:solidFill>
                <a:latin typeface="Consolas"/>
              </a:rPr>
              <a:t>link</a:t>
            </a:r>
            <a:r>
              <a:rPr lang="en-US" altLang="zh-TW" sz="20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2000" dirty="0">
                <a:solidFill>
                  <a:srgbClr val="87005F"/>
                </a:solidFill>
                <a:latin typeface="Consolas"/>
              </a:rPr>
              <a:t>in</a:t>
            </a:r>
            <a:r>
              <a:rPr lang="en-US" altLang="zh-TW" sz="20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2000" dirty="0" err="1">
                <a:solidFill>
                  <a:srgbClr val="000087"/>
                </a:solidFill>
                <a:latin typeface="Consolas"/>
              </a:rPr>
              <a:t>soup</a:t>
            </a:r>
            <a:r>
              <a:rPr lang="en-US" altLang="zh-TW" sz="2000" dirty="0" err="1">
                <a:solidFill>
                  <a:srgbClr val="00005F"/>
                </a:solidFill>
                <a:latin typeface="Consolas"/>
              </a:rPr>
              <a:t>.</a:t>
            </a:r>
            <a:r>
              <a:rPr lang="en-US" altLang="zh-TW" sz="2000" dirty="0" err="1">
                <a:solidFill>
                  <a:srgbClr val="000087"/>
                </a:solidFill>
                <a:latin typeface="Consolas"/>
              </a:rPr>
              <a:t>findAll</a:t>
            </a:r>
            <a:r>
              <a:rPr lang="en-US" altLang="zh-TW" sz="2000" dirty="0">
                <a:solidFill>
                  <a:srgbClr val="00005F"/>
                </a:solidFill>
                <a:latin typeface="Consolas"/>
              </a:rPr>
              <a:t>(</a:t>
            </a:r>
            <a:r>
              <a:rPr lang="en-US" altLang="zh-TW" sz="2000" dirty="0">
                <a:solidFill>
                  <a:srgbClr val="005F5F"/>
                </a:solidFill>
                <a:latin typeface="Consolas"/>
              </a:rPr>
              <a:t>'a'</a:t>
            </a:r>
            <a:r>
              <a:rPr lang="en-US" altLang="zh-TW" sz="2000" dirty="0">
                <a:solidFill>
                  <a:srgbClr val="00005F"/>
                </a:solidFill>
                <a:latin typeface="Consolas"/>
              </a:rPr>
              <a:t>,</a:t>
            </a:r>
            <a:r>
              <a:rPr lang="en-US" altLang="zh-TW" sz="20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2000" dirty="0">
                <a:solidFill>
                  <a:srgbClr val="00005F"/>
                </a:solidFill>
                <a:latin typeface="Consolas"/>
              </a:rPr>
              <a:t>{</a:t>
            </a:r>
            <a:r>
              <a:rPr lang="en-US" altLang="zh-TW" sz="2000" dirty="0">
                <a:solidFill>
                  <a:srgbClr val="005F5F"/>
                </a:solidFill>
                <a:latin typeface="Consolas"/>
              </a:rPr>
              <a:t>'class'</a:t>
            </a:r>
            <a:r>
              <a:rPr lang="en-US" altLang="zh-TW" sz="2000" dirty="0">
                <a:solidFill>
                  <a:srgbClr val="00005F"/>
                </a:solidFill>
                <a:latin typeface="Consolas"/>
              </a:rPr>
              <a:t>:</a:t>
            </a:r>
            <a:r>
              <a:rPr lang="en-US" altLang="zh-TW" sz="20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2000" dirty="0">
                <a:solidFill>
                  <a:srgbClr val="005F5F"/>
                </a:solidFill>
                <a:latin typeface="Consolas"/>
              </a:rPr>
              <a:t>'link'</a:t>
            </a:r>
            <a:r>
              <a:rPr lang="en-US" altLang="zh-TW" sz="2000" dirty="0">
                <a:solidFill>
                  <a:srgbClr val="00005F"/>
                </a:solidFill>
                <a:latin typeface="Consolas"/>
              </a:rPr>
              <a:t>}):</a:t>
            </a:r>
            <a:r>
              <a:rPr lang="en-US" altLang="zh-TW" sz="2000" dirty="0">
                <a:solidFill>
                  <a:srgbClr val="5F5F00"/>
                </a:solidFill>
                <a:latin typeface="Consolas"/>
              </a:rPr>
              <a:t> </a:t>
            </a:r>
            <a:endParaRPr lang="en-US" altLang="zh-TW" sz="2000" dirty="0" smtClean="0">
              <a:solidFill>
                <a:srgbClr val="5F5F00"/>
              </a:solidFill>
              <a:latin typeface="Consolas"/>
            </a:endParaRPr>
          </a:p>
          <a:p>
            <a:pPr marL="0" indent="0">
              <a:buNone/>
            </a:pPr>
            <a:r>
              <a:rPr lang="en-US" altLang="zh-TW" sz="2000" dirty="0" smtClean="0">
                <a:solidFill>
                  <a:srgbClr val="87005F"/>
                </a:solidFill>
                <a:latin typeface="Consolas"/>
              </a:rPr>
              <a:t>    print</a:t>
            </a:r>
            <a:r>
              <a:rPr lang="en-US" altLang="zh-TW" sz="2000" dirty="0" smtClean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2000" dirty="0">
                <a:solidFill>
                  <a:srgbClr val="000087"/>
                </a:solidFill>
                <a:latin typeface="Consolas"/>
              </a:rPr>
              <a:t>link</a:t>
            </a:r>
            <a:endParaRPr lang="en-US" altLang="zh-TW" sz="2000" dirty="0">
              <a:effectLst/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取得</a:t>
            </a:r>
            <a:r>
              <a:rPr lang="zh-TW" altLang="en-US" dirty="0"/>
              <a:t>含有</a:t>
            </a:r>
            <a:r>
              <a:rPr lang="zh-TW" altLang="en-US" dirty="0" smtClean="0"/>
              <a:t>特定</a:t>
            </a:r>
            <a:r>
              <a:rPr lang="en-US" altLang="zh-TW" dirty="0" smtClean="0"/>
              <a:t>class</a:t>
            </a:r>
            <a:r>
              <a:rPr lang="zh-TW" altLang="en-US" dirty="0" smtClean="0"/>
              <a:t>的元素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61358356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sz="1200" dirty="0">
                <a:solidFill>
                  <a:srgbClr val="87005F"/>
                </a:solidFill>
                <a:highlight>
                  <a:srgbClr val="FFFFFF"/>
                </a:highlight>
              </a:rPr>
              <a:t>import</a:t>
            </a:r>
            <a:r>
              <a:rPr lang="en-US" altLang="zh-TW" sz="12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200" dirty="0">
                <a:solidFill>
                  <a:srgbClr val="000087"/>
                </a:solidFill>
                <a:highlight>
                  <a:srgbClr val="FFFFFF"/>
                </a:highlight>
              </a:rPr>
              <a:t>sqlite3</a:t>
            </a:r>
            <a:r>
              <a:rPr lang="en-US" altLang="zh-TW" sz="12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200" dirty="0">
                <a:solidFill>
                  <a:srgbClr val="87005F"/>
                </a:solidFill>
                <a:highlight>
                  <a:srgbClr val="FFFFFF"/>
                </a:highlight>
              </a:rPr>
              <a:t>as</a:t>
            </a:r>
            <a:r>
              <a:rPr lang="en-US" altLang="zh-TW" sz="12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200" dirty="0">
                <a:solidFill>
                  <a:srgbClr val="000087"/>
                </a:solidFill>
                <a:highlight>
                  <a:srgbClr val="FFFFFF"/>
                </a:highlight>
              </a:rPr>
              <a:t>lite</a:t>
            </a:r>
            <a:endParaRPr lang="en-US" altLang="zh-TW" sz="12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endParaRPr lang="zh-TW" altLang="en-US" sz="12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1200" dirty="0">
                <a:solidFill>
                  <a:srgbClr val="000087"/>
                </a:solidFill>
                <a:highlight>
                  <a:srgbClr val="FFFFFF"/>
                </a:highlight>
              </a:rPr>
              <a:t>salary</a:t>
            </a:r>
            <a:r>
              <a:rPr lang="en-US" altLang="zh-TW" sz="12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200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12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2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endParaRPr lang="en-US" altLang="zh-TW" sz="12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it-IT" altLang="zh-TW" sz="1200" dirty="0">
                <a:solidFill>
                  <a:srgbClr val="5F5F00"/>
                </a:solidFill>
                <a:highlight>
                  <a:srgbClr val="FFFFFF"/>
                </a:highlight>
              </a:rPr>
              <a:t>    </a:t>
            </a:r>
            <a:r>
              <a:rPr lang="it-IT" altLang="zh-TW" sz="12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it-IT" altLang="zh-TW" sz="1200" dirty="0">
                <a:solidFill>
                  <a:srgbClr val="005F00"/>
                </a:solidFill>
                <a:highlight>
                  <a:srgbClr val="FFFFFF"/>
                </a:highlight>
              </a:rPr>
              <a:t>1</a:t>
            </a:r>
            <a:r>
              <a:rPr lang="it-IT" altLang="zh-TW" sz="12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it-IT" altLang="zh-TW" sz="1200" dirty="0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r>
              <a:rPr lang="it-IT" altLang="zh-TW" sz="1200" dirty="0">
                <a:solidFill>
                  <a:srgbClr val="5F5F00"/>
                </a:solidFill>
                <a:highlight>
                  <a:srgbClr val="FFFFFF"/>
                </a:highlight>
              </a:rPr>
              <a:t>          </a:t>
            </a:r>
            <a:r>
              <a:rPr lang="it-IT" altLang="zh-TW" sz="1200" dirty="0">
                <a:solidFill>
                  <a:srgbClr val="005F5F"/>
                </a:solidFill>
                <a:highlight>
                  <a:srgbClr val="FFFFFF"/>
                </a:highlight>
              </a:rPr>
              <a:t>'Paul'</a:t>
            </a:r>
            <a:r>
              <a:rPr lang="it-IT" altLang="zh-TW" sz="1200" dirty="0">
                <a:solidFill>
                  <a:srgbClr val="5F5F00"/>
                </a:solidFill>
                <a:highlight>
                  <a:srgbClr val="FFFFFF"/>
                </a:highlight>
              </a:rPr>
              <a:t>  </a:t>
            </a:r>
            <a:r>
              <a:rPr lang="it-IT" altLang="zh-TW" sz="1200" dirty="0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r>
              <a:rPr lang="it-IT" altLang="zh-TW" sz="1200" dirty="0">
                <a:solidFill>
                  <a:srgbClr val="5F5F00"/>
                </a:solidFill>
                <a:highlight>
                  <a:srgbClr val="FFFFFF"/>
                </a:highlight>
              </a:rPr>
              <a:t>      </a:t>
            </a:r>
            <a:r>
              <a:rPr lang="it-IT" altLang="zh-TW" sz="1200" dirty="0">
                <a:solidFill>
                  <a:srgbClr val="005F00"/>
                </a:solidFill>
                <a:highlight>
                  <a:srgbClr val="FFFFFF"/>
                </a:highlight>
              </a:rPr>
              <a:t>32</a:t>
            </a:r>
            <a:r>
              <a:rPr lang="it-IT" altLang="zh-TW" sz="12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it-IT" altLang="zh-TW" sz="1200" dirty="0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r>
              <a:rPr lang="it-IT" altLang="zh-TW" sz="1200" dirty="0">
                <a:solidFill>
                  <a:srgbClr val="5F5F00"/>
                </a:solidFill>
                <a:highlight>
                  <a:srgbClr val="FFFFFF"/>
                </a:highlight>
              </a:rPr>
              <a:t>         </a:t>
            </a:r>
            <a:r>
              <a:rPr lang="it-IT" altLang="zh-TW" sz="1200" dirty="0">
                <a:solidFill>
                  <a:srgbClr val="005F5F"/>
                </a:solidFill>
                <a:highlight>
                  <a:srgbClr val="FFFFFF"/>
                </a:highlight>
              </a:rPr>
              <a:t>'California'</a:t>
            </a:r>
            <a:r>
              <a:rPr lang="it-IT" altLang="zh-TW" sz="1200" dirty="0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r>
              <a:rPr lang="it-IT" altLang="zh-TW" sz="1200" dirty="0">
                <a:solidFill>
                  <a:srgbClr val="5F5F00"/>
                </a:solidFill>
                <a:highlight>
                  <a:srgbClr val="FFFFFF"/>
                </a:highlight>
              </a:rPr>
              <a:t>  </a:t>
            </a:r>
            <a:r>
              <a:rPr lang="it-IT" altLang="zh-TW" sz="1200" dirty="0">
                <a:solidFill>
                  <a:srgbClr val="005F00"/>
                </a:solidFill>
                <a:highlight>
                  <a:srgbClr val="FFFFFF"/>
                </a:highlight>
              </a:rPr>
              <a:t>20000</a:t>
            </a:r>
            <a:r>
              <a:rPr lang="it-IT" altLang="zh-TW" sz="1200" dirty="0">
                <a:solidFill>
                  <a:srgbClr val="00005F"/>
                </a:solidFill>
                <a:highlight>
                  <a:srgbClr val="FFFFFF"/>
                </a:highlight>
              </a:rPr>
              <a:t>),</a:t>
            </a:r>
            <a:endParaRPr lang="it-IT" altLang="zh-TW" sz="12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nl-NL" altLang="zh-TW" sz="1200" dirty="0">
                <a:solidFill>
                  <a:srgbClr val="5F5F00"/>
                </a:solidFill>
                <a:highlight>
                  <a:srgbClr val="FFFFFF"/>
                </a:highlight>
              </a:rPr>
              <a:t>    </a:t>
            </a:r>
            <a:r>
              <a:rPr lang="nl-NL" altLang="zh-TW" sz="12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nl-NL" altLang="zh-TW" sz="1200" dirty="0">
                <a:solidFill>
                  <a:srgbClr val="005F00"/>
                </a:solidFill>
                <a:highlight>
                  <a:srgbClr val="FFFFFF"/>
                </a:highlight>
              </a:rPr>
              <a:t>2</a:t>
            </a:r>
            <a:r>
              <a:rPr lang="nl-NL" altLang="zh-TW" sz="12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nl-NL" altLang="zh-TW" sz="1200" dirty="0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r>
              <a:rPr lang="nl-NL" altLang="zh-TW" sz="1200" dirty="0">
                <a:solidFill>
                  <a:srgbClr val="5F5F00"/>
                </a:solidFill>
                <a:highlight>
                  <a:srgbClr val="FFFFFF"/>
                </a:highlight>
              </a:rPr>
              <a:t>          </a:t>
            </a:r>
            <a:r>
              <a:rPr lang="nl-NL" altLang="zh-TW" sz="1200" dirty="0">
                <a:solidFill>
                  <a:srgbClr val="005F5F"/>
                </a:solidFill>
                <a:highlight>
                  <a:srgbClr val="FFFFFF"/>
                </a:highlight>
              </a:rPr>
              <a:t>'Allen'</a:t>
            </a:r>
            <a:r>
              <a:rPr lang="nl-NL" altLang="zh-TW" sz="12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nl-NL" altLang="zh-TW" sz="1200" dirty="0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r>
              <a:rPr lang="nl-NL" altLang="zh-TW" sz="1200" dirty="0">
                <a:solidFill>
                  <a:srgbClr val="5F5F00"/>
                </a:solidFill>
                <a:highlight>
                  <a:srgbClr val="FFFFFF"/>
                </a:highlight>
              </a:rPr>
              <a:t>      </a:t>
            </a:r>
            <a:r>
              <a:rPr lang="nl-NL" altLang="zh-TW" sz="1200" dirty="0">
                <a:solidFill>
                  <a:srgbClr val="005F00"/>
                </a:solidFill>
                <a:highlight>
                  <a:srgbClr val="FFFFFF"/>
                </a:highlight>
              </a:rPr>
              <a:t>25</a:t>
            </a:r>
            <a:r>
              <a:rPr lang="nl-NL" altLang="zh-TW" sz="12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nl-NL" altLang="zh-TW" sz="1200" dirty="0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r>
              <a:rPr lang="nl-NL" altLang="zh-TW" sz="1200" dirty="0">
                <a:solidFill>
                  <a:srgbClr val="5F5F00"/>
                </a:solidFill>
                <a:highlight>
                  <a:srgbClr val="FFFFFF"/>
                </a:highlight>
              </a:rPr>
              <a:t>         </a:t>
            </a:r>
            <a:r>
              <a:rPr lang="nl-NL" altLang="zh-TW" sz="1200" dirty="0">
                <a:solidFill>
                  <a:srgbClr val="005F5F"/>
                </a:solidFill>
                <a:highlight>
                  <a:srgbClr val="FFFFFF"/>
                </a:highlight>
              </a:rPr>
              <a:t>'Texas'</a:t>
            </a:r>
            <a:r>
              <a:rPr lang="nl-NL" altLang="zh-TW" sz="1200" dirty="0">
                <a:solidFill>
                  <a:srgbClr val="5F5F00"/>
                </a:solidFill>
                <a:highlight>
                  <a:srgbClr val="FFFFFF"/>
                </a:highlight>
              </a:rPr>
              <a:t>     </a:t>
            </a:r>
            <a:r>
              <a:rPr lang="nl-NL" altLang="zh-TW" sz="1200" dirty="0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r>
              <a:rPr lang="nl-NL" altLang="zh-TW" sz="1200" dirty="0">
                <a:solidFill>
                  <a:srgbClr val="5F5F00"/>
                </a:solidFill>
                <a:highlight>
                  <a:srgbClr val="FFFFFF"/>
                </a:highlight>
              </a:rPr>
              <a:t>  </a:t>
            </a:r>
            <a:r>
              <a:rPr lang="nl-NL" altLang="zh-TW" sz="1200" dirty="0">
                <a:solidFill>
                  <a:srgbClr val="005F00"/>
                </a:solidFill>
                <a:highlight>
                  <a:srgbClr val="FFFFFF"/>
                </a:highlight>
              </a:rPr>
              <a:t>15000</a:t>
            </a:r>
            <a:r>
              <a:rPr lang="nl-NL" altLang="zh-TW" sz="1200" dirty="0">
                <a:solidFill>
                  <a:srgbClr val="00005F"/>
                </a:solidFill>
                <a:highlight>
                  <a:srgbClr val="FFFFFF"/>
                </a:highlight>
              </a:rPr>
              <a:t>),</a:t>
            </a:r>
            <a:endParaRPr lang="nl-NL" altLang="zh-TW" sz="12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1200" dirty="0">
                <a:solidFill>
                  <a:srgbClr val="5F5F00"/>
                </a:solidFill>
                <a:highlight>
                  <a:srgbClr val="FFFFFF"/>
                </a:highlight>
              </a:rPr>
              <a:t>    </a:t>
            </a:r>
            <a:r>
              <a:rPr lang="en-US" altLang="zh-TW" sz="12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1200" dirty="0">
                <a:solidFill>
                  <a:srgbClr val="005F00"/>
                </a:solidFill>
                <a:highlight>
                  <a:srgbClr val="FFFFFF"/>
                </a:highlight>
              </a:rPr>
              <a:t>3</a:t>
            </a:r>
            <a:r>
              <a:rPr lang="en-US" altLang="zh-TW" sz="12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200" dirty="0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r>
              <a:rPr lang="en-US" altLang="zh-TW" sz="1200" dirty="0">
                <a:solidFill>
                  <a:srgbClr val="5F5F00"/>
                </a:solidFill>
                <a:highlight>
                  <a:srgbClr val="FFFFFF"/>
                </a:highlight>
              </a:rPr>
              <a:t>          </a:t>
            </a:r>
            <a:r>
              <a:rPr lang="en-US" altLang="zh-TW" sz="1200" dirty="0">
                <a:solidFill>
                  <a:srgbClr val="005F5F"/>
                </a:solidFill>
                <a:highlight>
                  <a:srgbClr val="FFFFFF"/>
                </a:highlight>
              </a:rPr>
              <a:t>'Teddy'</a:t>
            </a:r>
            <a:r>
              <a:rPr lang="en-US" altLang="zh-TW" sz="12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200" dirty="0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r>
              <a:rPr lang="en-US" altLang="zh-TW" sz="1200" dirty="0">
                <a:solidFill>
                  <a:srgbClr val="5F5F00"/>
                </a:solidFill>
                <a:highlight>
                  <a:srgbClr val="FFFFFF"/>
                </a:highlight>
              </a:rPr>
              <a:t>      </a:t>
            </a:r>
            <a:r>
              <a:rPr lang="en-US" altLang="zh-TW" sz="1200" dirty="0">
                <a:solidFill>
                  <a:srgbClr val="005F00"/>
                </a:solidFill>
                <a:highlight>
                  <a:srgbClr val="FFFFFF"/>
                </a:highlight>
              </a:rPr>
              <a:t>23</a:t>
            </a:r>
            <a:r>
              <a:rPr lang="en-US" altLang="zh-TW" sz="12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200" dirty="0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r>
              <a:rPr lang="en-US" altLang="zh-TW" sz="1200" dirty="0">
                <a:solidFill>
                  <a:srgbClr val="5F5F00"/>
                </a:solidFill>
                <a:highlight>
                  <a:srgbClr val="FFFFFF"/>
                </a:highlight>
              </a:rPr>
              <a:t>         </a:t>
            </a:r>
            <a:r>
              <a:rPr lang="en-US" altLang="zh-TW" sz="1200" dirty="0">
                <a:solidFill>
                  <a:srgbClr val="005F5F"/>
                </a:solidFill>
                <a:highlight>
                  <a:srgbClr val="FFFFFF"/>
                </a:highlight>
              </a:rPr>
              <a:t>'Norway'</a:t>
            </a:r>
            <a:r>
              <a:rPr lang="en-US" altLang="zh-TW" sz="1200" dirty="0">
                <a:solidFill>
                  <a:srgbClr val="5F5F00"/>
                </a:solidFill>
                <a:highlight>
                  <a:srgbClr val="FFFFFF"/>
                </a:highlight>
              </a:rPr>
              <a:t>    </a:t>
            </a:r>
            <a:r>
              <a:rPr lang="en-US" altLang="zh-TW" sz="1200" dirty="0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r>
              <a:rPr lang="en-US" altLang="zh-TW" sz="1200" dirty="0">
                <a:solidFill>
                  <a:srgbClr val="5F5F00"/>
                </a:solidFill>
                <a:highlight>
                  <a:srgbClr val="FFFFFF"/>
                </a:highlight>
              </a:rPr>
              <a:t>  </a:t>
            </a:r>
            <a:r>
              <a:rPr lang="en-US" altLang="zh-TW" sz="1200" dirty="0">
                <a:solidFill>
                  <a:srgbClr val="005F00"/>
                </a:solidFill>
                <a:highlight>
                  <a:srgbClr val="FFFFFF"/>
                </a:highlight>
              </a:rPr>
              <a:t>20000</a:t>
            </a:r>
            <a:r>
              <a:rPr lang="en-US" altLang="zh-TW" sz="1200" dirty="0">
                <a:solidFill>
                  <a:srgbClr val="00005F"/>
                </a:solidFill>
                <a:highlight>
                  <a:srgbClr val="FFFFFF"/>
                </a:highlight>
              </a:rPr>
              <a:t>),</a:t>
            </a:r>
            <a:endParaRPr lang="en-US" altLang="zh-TW" sz="12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1200" dirty="0">
                <a:solidFill>
                  <a:srgbClr val="5F5F00"/>
                </a:solidFill>
                <a:highlight>
                  <a:srgbClr val="FFFFFF"/>
                </a:highlight>
              </a:rPr>
              <a:t>    </a:t>
            </a:r>
            <a:r>
              <a:rPr lang="en-US" altLang="zh-TW" sz="12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1200" dirty="0">
                <a:solidFill>
                  <a:srgbClr val="005F00"/>
                </a:solidFill>
                <a:highlight>
                  <a:srgbClr val="FFFFFF"/>
                </a:highlight>
              </a:rPr>
              <a:t>4</a:t>
            </a:r>
            <a:r>
              <a:rPr lang="en-US" altLang="zh-TW" sz="12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200" dirty="0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r>
              <a:rPr lang="en-US" altLang="zh-TW" sz="1200" dirty="0">
                <a:solidFill>
                  <a:srgbClr val="5F5F00"/>
                </a:solidFill>
                <a:highlight>
                  <a:srgbClr val="FFFFFF"/>
                </a:highlight>
              </a:rPr>
              <a:t>          </a:t>
            </a:r>
            <a:r>
              <a:rPr lang="en-US" altLang="zh-TW" sz="1200" dirty="0">
                <a:solidFill>
                  <a:srgbClr val="005F5F"/>
                </a:solidFill>
                <a:highlight>
                  <a:srgbClr val="FFFFFF"/>
                </a:highlight>
              </a:rPr>
              <a:t>'Mark'</a:t>
            </a:r>
            <a:r>
              <a:rPr lang="en-US" altLang="zh-TW" sz="1200" dirty="0">
                <a:solidFill>
                  <a:srgbClr val="5F5F00"/>
                </a:solidFill>
                <a:highlight>
                  <a:srgbClr val="FFFFFF"/>
                </a:highlight>
              </a:rPr>
              <a:t>  </a:t>
            </a:r>
            <a:r>
              <a:rPr lang="en-US" altLang="zh-TW" sz="1200" dirty="0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r>
              <a:rPr lang="en-US" altLang="zh-TW" sz="1200" dirty="0">
                <a:solidFill>
                  <a:srgbClr val="5F5F00"/>
                </a:solidFill>
                <a:highlight>
                  <a:srgbClr val="FFFFFF"/>
                </a:highlight>
              </a:rPr>
              <a:t>      </a:t>
            </a:r>
            <a:r>
              <a:rPr lang="en-US" altLang="zh-TW" sz="1200" dirty="0">
                <a:solidFill>
                  <a:srgbClr val="005F00"/>
                </a:solidFill>
                <a:highlight>
                  <a:srgbClr val="FFFFFF"/>
                </a:highlight>
              </a:rPr>
              <a:t>25</a:t>
            </a:r>
            <a:r>
              <a:rPr lang="en-US" altLang="zh-TW" sz="12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200" dirty="0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r>
              <a:rPr lang="en-US" altLang="zh-TW" sz="1200" dirty="0">
                <a:solidFill>
                  <a:srgbClr val="5F5F00"/>
                </a:solidFill>
                <a:highlight>
                  <a:srgbClr val="FFFFFF"/>
                </a:highlight>
              </a:rPr>
              <a:t>         </a:t>
            </a:r>
            <a:r>
              <a:rPr lang="en-US" altLang="zh-TW" sz="1200" dirty="0">
                <a:solidFill>
                  <a:srgbClr val="005F5F"/>
                </a:solidFill>
                <a:highlight>
                  <a:srgbClr val="FFFFFF"/>
                </a:highlight>
              </a:rPr>
              <a:t>'Rich-</a:t>
            </a:r>
            <a:r>
              <a:rPr lang="en-US" altLang="zh-TW" sz="1200" dirty="0" err="1">
                <a:solidFill>
                  <a:srgbClr val="005F5F"/>
                </a:solidFill>
                <a:highlight>
                  <a:srgbClr val="FFFFFF"/>
                </a:highlight>
              </a:rPr>
              <a:t>Mond</a:t>
            </a:r>
            <a:r>
              <a:rPr lang="en-US" altLang="zh-TW" sz="1200" dirty="0">
                <a:solidFill>
                  <a:srgbClr val="005F5F"/>
                </a:solidFill>
                <a:highlight>
                  <a:srgbClr val="FFFFFF"/>
                </a:highlight>
              </a:rPr>
              <a:t>'</a:t>
            </a:r>
            <a:r>
              <a:rPr lang="en-US" altLang="zh-TW" sz="12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200" dirty="0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r>
              <a:rPr lang="en-US" altLang="zh-TW" sz="1200" dirty="0">
                <a:solidFill>
                  <a:srgbClr val="5F5F00"/>
                </a:solidFill>
                <a:highlight>
                  <a:srgbClr val="FFFFFF"/>
                </a:highlight>
              </a:rPr>
              <a:t>  </a:t>
            </a:r>
            <a:r>
              <a:rPr lang="en-US" altLang="zh-TW" sz="1200" dirty="0">
                <a:solidFill>
                  <a:srgbClr val="005F00"/>
                </a:solidFill>
                <a:highlight>
                  <a:srgbClr val="FFFFFF"/>
                </a:highlight>
              </a:rPr>
              <a:t>65000</a:t>
            </a:r>
            <a:r>
              <a:rPr lang="en-US" altLang="zh-TW" sz="1200" dirty="0">
                <a:solidFill>
                  <a:srgbClr val="00005F"/>
                </a:solidFill>
                <a:highlight>
                  <a:srgbClr val="FFFFFF"/>
                </a:highlight>
              </a:rPr>
              <a:t>),</a:t>
            </a:r>
            <a:endParaRPr lang="en-US" altLang="zh-TW" sz="12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1200" dirty="0">
                <a:solidFill>
                  <a:srgbClr val="5F5F00"/>
                </a:solidFill>
                <a:highlight>
                  <a:srgbClr val="FFFFFF"/>
                </a:highlight>
              </a:rPr>
              <a:t>    </a:t>
            </a:r>
            <a:r>
              <a:rPr lang="en-US" altLang="zh-TW" sz="12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1200" dirty="0">
                <a:solidFill>
                  <a:srgbClr val="005F00"/>
                </a:solidFill>
                <a:highlight>
                  <a:srgbClr val="FFFFFF"/>
                </a:highlight>
              </a:rPr>
              <a:t>5</a:t>
            </a:r>
            <a:r>
              <a:rPr lang="en-US" altLang="zh-TW" sz="12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200" dirty="0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r>
              <a:rPr lang="en-US" altLang="zh-TW" sz="1200" dirty="0">
                <a:solidFill>
                  <a:srgbClr val="5F5F00"/>
                </a:solidFill>
                <a:highlight>
                  <a:srgbClr val="FFFFFF"/>
                </a:highlight>
              </a:rPr>
              <a:t>          </a:t>
            </a:r>
            <a:r>
              <a:rPr lang="en-US" altLang="zh-TW" sz="1200" dirty="0">
                <a:solidFill>
                  <a:srgbClr val="005F5F"/>
                </a:solidFill>
                <a:highlight>
                  <a:srgbClr val="FFFFFF"/>
                </a:highlight>
              </a:rPr>
              <a:t>'David'</a:t>
            </a:r>
            <a:r>
              <a:rPr lang="en-US" altLang="zh-TW" sz="12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200" dirty="0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r>
              <a:rPr lang="en-US" altLang="zh-TW" sz="1200" dirty="0">
                <a:solidFill>
                  <a:srgbClr val="5F5F00"/>
                </a:solidFill>
                <a:highlight>
                  <a:srgbClr val="FFFFFF"/>
                </a:highlight>
              </a:rPr>
              <a:t>      </a:t>
            </a:r>
            <a:r>
              <a:rPr lang="en-US" altLang="zh-TW" sz="1200" dirty="0">
                <a:solidFill>
                  <a:srgbClr val="005F00"/>
                </a:solidFill>
                <a:highlight>
                  <a:srgbClr val="FFFFFF"/>
                </a:highlight>
              </a:rPr>
              <a:t>27</a:t>
            </a:r>
            <a:r>
              <a:rPr lang="en-US" altLang="zh-TW" sz="12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200" dirty="0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r>
              <a:rPr lang="en-US" altLang="zh-TW" sz="1200" dirty="0">
                <a:solidFill>
                  <a:srgbClr val="5F5F00"/>
                </a:solidFill>
                <a:highlight>
                  <a:srgbClr val="FFFFFF"/>
                </a:highlight>
              </a:rPr>
              <a:t>         </a:t>
            </a:r>
            <a:r>
              <a:rPr lang="en-US" altLang="zh-TW" sz="1200" dirty="0">
                <a:solidFill>
                  <a:srgbClr val="005F5F"/>
                </a:solidFill>
                <a:highlight>
                  <a:srgbClr val="FFFFFF"/>
                </a:highlight>
              </a:rPr>
              <a:t>'Texas'</a:t>
            </a:r>
            <a:r>
              <a:rPr lang="en-US" altLang="zh-TW" sz="1200" dirty="0">
                <a:solidFill>
                  <a:srgbClr val="5F5F00"/>
                </a:solidFill>
                <a:highlight>
                  <a:srgbClr val="FFFFFF"/>
                </a:highlight>
              </a:rPr>
              <a:t>     </a:t>
            </a:r>
            <a:r>
              <a:rPr lang="en-US" altLang="zh-TW" sz="1200" dirty="0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r>
              <a:rPr lang="en-US" altLang="zh-TW" sz="1200" dirty="0">
                <a:solidFill>
                  <a:srgbClr val="5F5F00"/>
                </a:solidFill>
                <a:highlight>
                  <a:srgbClr val="FFFFFF"/>
                </a:highlight>
              </a:rPr>
              <a:t>  </a:t>
            </a:r>
            <a:r>
              <a:rPr lang="en-US" altLang="zh-TW" sz="1200" dirty="0">
                <a:solidFill>
                  <a:srgbClr val="005F00"/>
                </a:solidFill>
                <a:highlight>
                  <a:srgbClr val="FFFFFF"/>
                </a:highlight>
              </a:rPr>
              <a:t>85000</a:t>
            </a:r>
            <a:r>
              <a:rPr lang="en-US" altLang="zh-TW" sz="1200" dirty="0">
                <a:solidFill>
                  <a:srgbClr val="00005F"/>
                </a:solidFill>
                <a:highlight>
                  <a:srgbClr val="FFFFFF"/>
                </a:highlight>
              </a:rPr>
              <a:t>),</a:t>
            </a:r>
            <a:endParaRPr lang="en-US" altLang="zh-TW" sz="12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1200" dirty="0">
                <a:solidFill>
                  <a:srgbClr val="5F5F00"/>
                </a:solidFill>
                <a:highlight>
                  <a:srgbClr val="FFFFFF"/>
                </a:highlight>
              </a:rPr>
              <a:t>    </a:t>
            </a:r>
            <a:r>
              <a:rPr lang="en-US" altLang="zh-TW" sz="12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1200" dirty="0">
                <a:solidFill>
                  <a:srgbClr val="005F00"/>
                </a:solidFill>
                <a:highlight>
                  <a:srgbClr val="FFFFFF"/>
                </a:highlight>
              </a:rPr>
              <a:t>6</a:t>
            </a:r>
            <a:r>
              <a:rPr lang="en-US" altLang="zh-TW" sz="12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200" dirty="0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r>
              <a:rPr lang="en-US" altLang="zh-TW" sz="1200" dirty="0">
                <a:solidFill>
                  <a:srgbClr val="5F5F00"/>
                </a:solidFill>
                <a:highlight>
                  <a:srgbClr val="FFFFFF"/>
                </a:highlight>
              </a:rPr>
              <a:t>          </a:t>
            </a:r>
            <a:r>
              <a:rPr lang="en-US" altLang="zh-TW" sz="1200" dirty="0">
                <a:solidFill>
                  <a:srgbClr val="005F5F"/>
                </a:solidFill>
                <a:highlight>
                  <a:srgbClr val="FFFFFF"/>
                </a:highlight>
              </a:rPr>
              <a:t>'Kim'</a:t>
            </a:r>
            <a:r>
              <a:rPr lang="en-US" altLang="zh-TW" sz="1200" dirty="0">
                <a:solidFill>
                  <a:srgbClr val="5F5F00"/>
                </a:solidFill>
                <a:highlight>
                  <a:srgbClr val="FFFFFF"/>
                </a:highlight>
              </a:rPr>
              <a:t>   </a:t>
            </a:r>
            <a:r>
              <a:rPr lang="en-US" altLang="zh-TW" sz="1200" dirty="0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r>
              <a:rPr lang="en-US" altLang="zh-TW" sz="1200" dirty="0">
                <a:solidFill>
                  <a:srgbClr val="5F5F00"/>
                </a:solidFill>
                <a:highlight>
                  <a:srgbClr val="FFFFFF"/>
                </a:highlight>
              </a:rPr>
              <a:t>      </a:t>
            </a:r>
            <a:r>
              <a:rPr lang="en-US" altLang="zh-TW" sz="1200" dirty="0">
                <a:solidFill>
                  <a:srgbClr val="005F00"/>
                </a:solidFill>
                <a:highlight>
                  <a:srgbClr val="FFFFFF"/>
                </a:highlight>
              </a:rPr>
              <a:t>22</a:t>
            </a:r>
            <a:r>
              <a:rPr lang="en-US" altLang="zh-TW" sz="12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200" dirty="0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r>
              <a:rPr lang="en-US" altLang="zh-TW" sz="1200" dirty="0">
                <a:solidFill>
                  <a:srgbClr val="5F5F00"/>
                </a:solidFill>
                <a:highlight>
                  <a:srgbClr val="FFFFFF"/>
                </a:highlight>
              </a:rPr>
              <a:t>         </a:t>
            </a:r>
            <a:r>
              <a:rPr lang="en-US" altLang="zh-TW" sz="1200" dirty="0">
                <a:solidFill>
                  <a:srgbClr val="005F5F"/>
                </a:solidFill>
                <a:highlight>
                  <a:srgbClr val="FFFFFF"/>
                </a:highlight>
              </a:rPr>
              <a:t>'South-Hall'</a:t>
            </a:r>
            <a:r>
              <a:rPr lang="en-US" altLang="zh-TW" sz="1200" dirty="0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r>
              <a:rPr lang="en-US" altLang="zh-TW" sz="1200" dirty="0">
                <a:solidFill>
                  <a:srgbClr val="5F5F00"/>
                </a:solidFill>
                <a:highlight>
                  <a:srgbClr val="FFFFFF"/>
                </a:highlight>
              </a:rPr>
              <a:t>  </a:t>
            </a:r>
            <a:r>
              <a:rPr lang="en-US" altLang="zh-TW" sz="1200" dirty="0">
                <a:solidFill>
                  <a:srgbClr val="005F00"/>
                </a:solidFill>
                <a:highlight>
                  <a:srgbClr val="FFFFFF"/>
                </a:highlight>
              </a:rPr>
              <a:t>45000</a:t>
            </a:r>
            <a:r>
              <a:rPr lang="en-US" altLang="zh-TW" sz="1200" dirty="0">
                <a:solidFill>
                  <a:srgbClr val="00005F"/>
                </a:solidFill>
                <a:highlight>
                  <a:srgbClr val="FFFFFF"/>
                </a:highlight>
              </a:rPr>
              <a:t>),</a:t>
            </a:r>
            <a:endParaRPr lang="en-US" altLang="zh-TW" sz="12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1200" dirty="0">
                <a:solidFill>
                  <a:srgbClr val="5F5F00"/>
                </a:solidFill>
                <a:highlight>
                  <a:srgbClr val="FFFFFF"/>
                </a:highlight>
              </a:rPr>
              <a:t>    </a:t>
            </a:r>
            <a:r>
              <a:rPr lang="en-US" altLang="zh-TW" sz="12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1200" dirty="0">
                <a:solidFill>
                  <a:srgbClr val="005F00"/>
                </a:solidFill>
                <a:highlight>
                  <a:srgbClr val="FFFFFF"/>
                </a:highlight>
              </a:rPr>
              <a:t>7</a:t>
            </a:r>
            <a:r>
              <a:rPr lang="en-US" altLang="zh-TW" sz="12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200" dirty="0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r>
              <a:rPr lang="en-US" altLang="zh-TW" sz="1200" dirty="0">
                <a:solidFill>
                  <a:srgbClr val="5F5F00"/>
                </a:solidFill>
                <a:highlight>
                  <a:srgbClr val="FFFFFF"/>
                </a:highlight>
              </a:rPr>
              <a:t>          </a:t>
            </a:r>
            <a:r>
              <a:rPr lang="en-US" altLang="zh-TW" sz="1200" dirty="0">
                <a:solidFill>
                  <a:srgbClr val="005F5F"/>
                </a:solidFill>
                <a:highlight>
                  <a:srgbClr val="FFFFFF"/>
                </a:highlight>
              </a:rPr>
              <a:t>'James'</a:t>
            </a:r>
            <a:r>
              <a:rPr lang="en-US" altLang="zh-TW" sz="12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200" dirty="0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r>
              <a:rPr lang="en-US" altLang="zh-TW" sz="1200" dirty="0">
                <a:solidFill>
                  <a:srgbClr val="5F5F00"/>
                </a:solidFill>
                <a:highlight>
                  <a:srgbClr val="FFFFFF"/>
                </a:highlight>
              </a:rPr>
              <a:t>      </a:t>
            </a:r>
            <a:r>
              <a:rPr lang="en-US" altLang="zh-TW" sz="1200" dirty="0">
                <a:solidFill>
                  <a:srgbClr val="005F00"/>
                </a:solidFill>
                <a:highlight>
                  <a:srgbClr val="FFFFFF"/>
                </a:highlight>
              </a:rPr>
              <a:t>24</a:t>
            </a:r>
            <a:r>
              <a:rPr lang="en-US" altLang="zh-TW" sz="12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200" dirty="0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r>
              <a:rPr lang="en-US" altLang="zh-TW" sz="1200" dirty="0">
                <a:solidFill>
                  <a:srgbClr val="5F5F00"/>
                </a:solidFill>
                <a:highlight>
                  <a:srgbClr val="FFFFFF"/>
                </a:highlight>
              </a:rPr>
              <a:t>         </a:t>
            </a:r>
            <a:r>
              <a:rPr lang="en-US" altLang="zh-TW" sz="1200" dirty="0">
                <a:solidFill>
                  <a:srgbClr val="005F5F"/>
                </a:solidFill>
                <a:highlight>
                  <a:srgbClr val="FFFFFF"/>
                </a:highlight>
              </a:rPr>
              <a:t>'Houston'</a:t>
            </a:r>
            <a:r>
              <a:rPr lang="en-US" altLang="zh-TW" sz="1200" dirty="0">
                <a:solidFill>
                  <a:srgbClr val="5F5F00"/>
                </a:solidFill>
                <a:highlight>
                  <a:srgbClr val="FFFFFF"/>
                </a:highlight>
              </a:rPr>
              <a:t>   </a:t>
            </a:r>
            <a:r>
              <a:rPr lang="en-US" altLang="zh-TW" sz="1200" dirty="0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r>
              <a:rPr lang="en-US" altLang="zh-TW" sz="1200" dirty="0">
                <a:solidFill>
                  <a:srgbClr val="5F5F00"/>
                </a:solidFill>
                <a:highlight>
                  <a:srgbClr val="FFFFFF"/>
                </a:highlight>
              </a:rPr>
              <a:t>  </a:t>
            </a:r>
            <a:r>
              <a:rPr lang="en-US" altLang="zh-TW" sz="1200" dirty="0">
                <a:solidFill>
                  <a:srgbClr val="005F00"/>
                </a:solidFill>
                <a:highlight>
                  <a:srgbClr val="FFFFFF"/>
                </a:highlight>
              </a:rPr>
              <a:t>10000</a:t>
            </a:r>
            <a:r>
              <a:rPr lang="en-US" altLang="zh-TW" sz="1200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en-US" altLang="zh-TW" sz="12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1200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zh-TW" altLang="en-US" sz="12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1200" dirty="0">
                <a:solidFill>
                  <a:srgbClr val="000087"/>
                </a:solidFill>
                <a:highlight>
                  <a:srgbClr val="FFFFFF"/>
                </a:highlight>
              </a:rPr>
              <a:t>department</a:t>
            </a:r>
            <a:r>
              <a:rPr lang="en-US" altLang="zh-TW" sz="12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200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12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2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endParaRPr lang="en-US" altLang="zh-TW" sz="12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12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1200" dirty="0">
                <a:solidFill>
                  <a:srgbClr val="005F00"/>
                </a:solidFill>
                <a:highlight>
                  <a:srgbClr val="FFFFFF"/>
                </a:highlight>
              </a:rPr>
              <a:t>1</a:t>
            </a:r>
            <a:r>
              <a:rPr lang="en-US" altLang="zh-TW" sz="1200" dirty="0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r>
              <a:rPr lang="en-US" altLang="zh-TW" sz="1200" dirty="0">
                <a:solidFill>
                  <a:srgbClr val="5F5F00"/>
                </a:solidFill>
                <a:highlight>
                  <a:srgbClr val="FFFFFF"/>
                </a:highlight>
              </a:rPr>
              <a:t>           </a:t>
            </a:r>
            <a:r>
              <a:rPr lang="en-US" altLang="zh-TW" sz="1200" dirty="0">
                <a:solidFill>
                  <a:srgbClr val="005F5F"/>
                </a:solidFill>
                <a:highlight>
                  <a:srgbClr val="FFFFFF"/>
                </a:highlight>
              </a:rPr>
              <a:t>'IT Billing'</a:t>
            </a:r>
            <a:r>
              <a:rPr lang="en-US" altLang="zh-TW" sz="1200" dirty="0">
                <a:solidFill>
                  <a:srgbClr val="5F5F00"/>
                </a:solidFill>
                <a:highlight>
                  <a:srgbClr val="FFFFFF"/>
                </a:highlight>
              </a:rPr>
              <a:t>  </a:t>
            </a:r>
            <a:r>
              <a:rPr lang="en-US" altLang="zh-TW" sz="1200" dirty="0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r>
              <a:rPr lang="en-US" altLang="zh-TW" sz="1200" dirty="0">
                <a:solidFill>
                  <a:srgbClr val="005F00"/>
                </a:solidFill>
                <a:highlight>
                  <a:srgbClr val="FFFFFF"/>
                </a:highlight>
              </a:rPr>
              <a:t>1</a:t>
            </a:r>
            <a:r>
              <a:rPr lang="en-US" altLang="zh-TW" sz="1200" dirty="0">
                <a:solidFill>
                  <a:srgbClr val="00005F"/>
                </a:solidFill>
                <a:highlight>
                  <a:srgbClr val="FFFFFF"/>
                </a:highlight>
              </a:rPr>
              <a:t>),</a:t>
            </a:r>
            <a:endParaRPr lang="en-US" altLang="zh-TW" sz="12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12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1200" dirty="0">
                <a:solidFill>
                  <a:srgbClr val="005F00"/>
                </a:solidFill>
                <a:highlight>
                  <a:srgbClr val="FFFFFF"/>
                </a:highlight>
              </a:rPr>
              <a:t>2</a:t>
            </a:r>
            <a:r>
              <a:rPr lang="en-US" altLang="zh-TW" sz="1200" dirty="0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r>
              <a:rPr lang="en-US" altLang="zh-TW" sz="1200" dirty="0">
                <a:solidFill>
                  <a:srgbClr val="5F5F00"/>
                </a:solidFill>
                <a:highlight>
                  <a:srgbClr val="FFFFFF"/>
                </a:highlight>
              </a:rPr>
              <a:t>           </a:t>
            </a:r>
            <a:r>
              <a:rPr lang="en-US" altLang="zh-TW" sz="1200" dirty="0">
                <a:solidFill>
                  <a:srgbClr val="005F5F"/>
                </a:solidFill>
                <a:highlight>
                  <a:srgbClr val="FFFFFF"/>
                </a:highlight>
              </a:rPr>
              <a:t>'</a:t>
            </a:r>
            <a:r>
              <a:rPr lang="en-US" altLang="zh-TW" sz="1200" dirty="0" err="1">
                <a:solidFill>
                  <a:srgbClr val="005F5F"/>
                </a:solidFill>
                <a:highlight>
                  <a:srgbClr val="FFFFFF"/>
                </a:highlight>
              </a:rPr>
              <a:t>Engineerin</a:t>
            </a:r>
            <a:r>
              <a:rPr lang="en-US" altLang="zh-TW" sz="1200" dirty="0">
                <a:solidFill>
                  <a:srgbClr val="005F5F"/>
                </a:solidFill>
                <a:highlight>
                  <a:srgbClr val="FFFFFF"/>
                </a:highlight>
              </a:rPr>
              <a:t>'</a:t>
            </a:r>
            <a:r>
              <a:rPr lang="en-US" altLang="zh-TW" sz="1200" dirty="0">
                <a:solidFill>
                  <a:srgbClr val="5F5F00"/>
                </a:solidFill>
                <a:highlight>
                  <a:srgbClr val="FFFFFF"/>
                </a:highlight>
              </a:rPr>
              <a:t>  </a:t>
            </a:r>
            <a:r>
              <a:rPr lang="en-US" altLang="zh-TW" sz="1200" dirty="0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r>
              <a:rPr lang="en-US" altLang="zh-TW" sz="1200" dirty="0">
                <a:solidFill>
                  <a:srgbClr val="005F00"/>
                </a:solidFill>
                <a:highlight>
                  <a:srgbClr val="FFFFFF"/>
                </a:highlight>
              </a:rPr>
              <a:t>2</a:t>
            </a:r>
            <a:r>
              <a:rPr lang="en-US" altLang="zh-TW" sz="1200" dirty="0">
                <a:solidFill>
                  <a:srgbClr val="00005F"/>
                </a:solidFill>
                <a:highlight>
                  <a:srgbClr val="FFFFFF"/>
                </a:highlight>
              </a:rPr>
              <a:t>),</a:t>
            </a:r>
            <a:endParaRPr lang="en-US" altLang="zh-TW" sz="12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12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1200" dirty="0">
                <a:solidFill>
                  <a:srgbClr val="005F00"/>
                </a:solidFill>
                <a:highlight>
                  <a:srgbClr val="FFFFFF"/>
                </a:highlight>
              </a:rPr>
              <a:t>3</a:t>
            </a:r>
            <a:r>
              <a:rPr lang="en-US" altLang="zh-TW" sz="1200" dirty="0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r>
              <a:rPr lang="en-US" altLang="zh-TW" sz="1200" dirty="0">
                <a:solidFill>
                  <a:srgbClr val="5F5F00"/>
                </a:solidFill>
                <a:highlight>
                  <a:srgbClr val="FFFFFF"/>
                </a:highlight>
              </a:rPr>
              <a:t>           </a:t>
            </a:r>
            <a:r>
              <a:rPr lang="en-US" altLang="zh-TW" sz="1200" dirty="0">
                <a:solidFill>
                  <a:srgbClr val="005F5F"/>
                </a:solidFill>
                <a:highlight>
                  <a:srgbClr val="FFFFFF"/>
                </a:highlight>
              </a:rPr>
              <a:t>'Finance'</a:t>
            </a:r>
            <a:r>
              <a:rPr lang="en-US" altLang="zh-TW" sz="1200" dirty="0">
                <a:solidFill>
                  <a:srgbClr val="5F5F00"/>
                </a:solidFill>
                <a:highlight>
                  <a:srgbClr val="FFFFFF"/>
                </a:highlight>
              </a:rPr>
              <a:t>     </a:t>
            </a:r>
            <a:r>
              <a:rPr lang="en-US" altLang="zh-TW" sz="1200" dirty="0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r>
              <a:rPr lang="en-US" altLang="zh-TW" sz="1200" dirty="0">
                <a:solidFill>
                  <a:srgbClr val="005F00"/>
                </a:solidFill>
                <a:highlight>
                  <a:srgbClr val="FFFFFF"/>
                </a:highlight>
              </a:rPr>
              <a:t>7</a:t>
            </a:r>
            <a:r>
              <a:rPr lang="en-US" altLang="zh-TW" sz="1200" dirty="0">
                <a:solidFill>
                  <a:srgbClr val="00005F"/>
                </a:solidFill>
                <a:highlight>
                  <a:srgbClr val="FFFFFF"/>
                </a:highlight>
              </a:rPr>
              <a:t>),</a:t>
            </a:r>
            <a:endParaRPr lang="en-US" altLang="zh-TW" sz="12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12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1200" dirty="0">
                <a:solidFill>
                  <a:srgbClr val="005F00"/>
                </a:solidFill>
                <a:highlight>
                  <a:srgbClr val="FFFFFF"/>
                </a:highlight>
              </a:rPr>
              <a:t>4</a:t>
            </a:r>
            <a:r>
              <a:rPr lang="en-US" altLang="zh-TW" sz="1200" dirty="0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r>
              <a:rPr lang="en-US" altLang="zh-TW" sz="1200" dirty="0">
                <a:solidFill>
                  <a:srgbClr val="5F5F00"/>
                </a:solidFill>
                <a:highlight>
                  <a:srgbClr val="FFFFFF"/>
                </a:highlight>
              </a:rPr>
              <a:t>           </a:t>
            </a:r>
            <a:r>
              <a:rPr lang="en-US" altLang="zh-TW" sz="1200" dirty="0">
                <a:solidFill>
                  <a:srgbClr val="005F5F"/>
                </a:solidFill>
                <a:highlight>
                  <a:srgbClr val="FFFFFF"/>
                </a:highlight>
              </a:rPr>
              <a:t>'Finance'</a:t>
            </a:r>
            <a:r>
              <a:rPr lang="en-US" altLang="zh-TW" sz="1200" dirty="0">
                <a:solidFill>
                  <a:srgbClr val="5F5F00"/>
                </a:solidFill>
                <a:highlight>
                  <a:srgbClr val="FFFFFF"/>
                </a:highlight>
              </a:rPr>
              <a:t>     </a:t>
            </a:r>
            <a:r>
              <a:rPr lang="en-US" altLang="zh-TW" sz="1200" dirty="0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r>
              <a:rPr lang="en-US" altLang="zh-TW" sz="1200" dirty="0">
                <a:solidFill>
                  <a:srgbClr val="005F00"/>
                </a:solidFill>
                <a:highlight>
                  <a:srgbClr val="FFFFFF"/>
                </a:highlight>
              </a:rPr>
              <a:t>5</a:t>
            </a:r>
            <a:r>
              <a:rPr lang="en-US" altLang="zh-TW" sz="1200" dirty="0">
                <a:solidFill>
                  <a:srgbClr val="00005F"/>
                </a:solidFill>
                <a:highlight>
                  <a:srgbClr val="FFFFFF"/>
                </a:highlight>
              </a:rPr>
              <a:t>),</a:t>
            </a:r>
            <a:endParaRPr lang="en-US" altLang="zh-TW" sz="12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12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1200" dirty="0">
                <a:solidFill>
                  <a:srgbClr val="005F00"/>
                </a:solidFill>
                <a:highlight>
                  <a:srgbClr val="FFFFFF"/>
                </a:highlight>
              </a:rPr>
              <a:t>5</a:t>
            </a:r>
            <a:r>
              <a:rPr lang="en-US" altLang="zh-TW" sz="1200" dirty="0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r>
              <a:rPr lang="en-US" altLang="zh-TW" sz="1200" dirty="0">
                <a:solidFill>
                  <a:srgbClr val="5F5F00"/>
                </a:solidFill>
                <a:highlight>
                  <a:srgbClr val="FFFFFF"/>
                </a:highlight>
              </a:rPr>
              <a:t>           </a:t>
            </a:r>
            <a:r>
              <a:rPr lang="en-US" altLang="zh-TW" sz="1200" dirty="0">
                <a:solidFill>
                  <a:srgbClr val="005F5F"/>
                </a:solidFill>
                <a:highlight>
                  <a:srgbClr val="FFFFFF"/>
                </a:highlight>
              </a:rPr>
              <a:t>'Finance'</a:t>
            </a:r>
            <a:r>
              <a:rPr lang="en-US" altLang="zh-TW" sz="1200" dirty="0">
                <a:solidFill>
                  <a:srgbClr val="5F5F00"/>
                </a:solidFill>
                <a:highlight>
                  <a:srgbClr val="FFFFFF"/>
                </a:highlight>
              </a:rPr>
              <a:t>     </a:t>
            </a:r>
            <a:r>
              <a:rPr lang="en-US" altLang="zh-TW" sz="1200" dirty="0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r>
              <a:rPr lang="en-US" altLang="zh-TW" sz="1200" dirty="0">
                <a:solidFill>
                  <a:srgbClr val="005F00"/>
                </a:solidFill>
                <a:highlight>
                  <a:srgbClr val="FFFFFF"/>
                </a:highlight>
              </a:rPr>
              <a:t>6</a:t>
            </a:r>
            <a:r>
              <a:rPr lang="en-US" altLang="zh-TW" sz="1200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en-US" altLang="zh-TW" sz="12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endParaRPr lang="zh-TW" altLang="en-US" sz="12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1200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zh-TW" altLang="en-US" sz="1200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多筆資料插入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61346433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sz="1200" dirty="0">
                <a:solidFill>
                  <a:srgbClr val="000087"/>
                </a:solidFill>
                <a:highlight>
                  <a:srgbClr val="FFFFFF"/>
                </a:highlight>
              </a:rPr>
              <a:t>con</a:t>
            </a:r>
            <a:r>
              <a:rPr lang="en-US" altLang="zh-TW" sz="12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200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12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200" dirty="0" err="1" smtClean="0">
                <a:solidFill>
                  <a:srgbClr val="000087"/>
                </a:solidFill>
                <a:highlight>
                  <a:srgbClr val="FFFFFF"/>
                </a:highlight>
              </a:rPr>
              <a:t>lite</a:t>
            </a:r>
            <a:r>
              <a:rPr lang="en-US" altLang="zh-TW" sz="1200" dirty="0" err="1" smtClean="0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sz="1200" dirty="0" err="1" smtClean="0">
                <a:solidFill>
                  <a:srgbClr val="000087"/>
                </a:solidFill>
                <a:highlight>
                  <a:srgbClr val="FFFFFF"/>
                </a:highlight>
              </a:rPr>
              <a:t>connect</a:t>
            </a:r>
            <a:r>
              <a:rPr lang="en-US" altLang="zh-TW" sz="1200" dirty="0" smtClean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1200" dirty="0" smtClean="0">
                <a:solidFill>
                  <a:srgbClr val="005F5F"/>
                </a:solidFill>
                <a:highlight>
                  <a:srgbClr val="FFFFFF"/>
                </a:highlight>
              </a:rPr>
              <a:t>'</a:t>
            </a:r>
            <a:r>
              <a:rPr lang="en-US" altLang="zh-TW" sz="1200" dirty="0" err="1" smtClean="0">
                <a:solidFill>
                  <a:srgbClr val="000087"/>
                </a:solidFill>
                <a:highlight>
                  <a:srgbClr val="FFFFFF"/>
                </a:highlight>
              </a:rPr>
              <a:t>test.db</a:t>
            </a:r>
            <a:r>
              <a:rPr lang="en-US" altLang="zh-TW" sz="1200" dirty="0">
                <a:solidFill>
                  <a:srgbClr val="005F5F"/>
                </a:solidFill>
                <a:highlight>
                  <a:srgbClr val="FFFFFF"/>
                </a:highlight>
              </a:rPr>
              <a:t>'</a:t>
            </a:r>
            <a:r>
              <a:rPr lang="en-US" altLang="zh-TW" sz="1200" dirty="0" smtClean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en-US" altLang="zh-TW" sz="12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endParaRPr lang="zh-TW" altLang="en-US" sz="12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1200" dirty="0">
                <a:solidFill>
                  <a:srgbClr val="87005F"/>
                </a:solidFill>
                <a:highlight>
                  <a:srgbClr val="FFFFFF"/>
                </a:highlight>
              </a:rPr>
              <a:t>with</a:t>
            </a:r>
            <a:r>
              <a:rPr lang="en-US" altLang="zh-TW" sz="12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200" dirty="0">
                <a:solidFill>
                  <a:srgbClr val="000087"/>
                </a:solidFill>
                <a:highlight>
                  <a:srgbClr val="FFFFFF"/>
                </a:highlight>
              </a:rPr>
              <a:t>con</a:t>
            </a:r>
            <a:r>
              <a:rPr lang="en-US" altLang="zh-TW" sz="1200" dirty="0">
                <a:solidFill>
                  <a:srgbClr val="00005F"/>
                </a:solidFill>
                <a:highlight>
                  <a:srgbClr val="FFFFFF"/>
                </a:highlight>
              </a:rPr>
              <a:t>:</a:t>
            </a:r>
            <a:endParaRPr lang="en-US" altLang="zh-TW" sz="12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zh-TW" altLang="en-US" sz="1200" dirty="0">
                <a:solidFill>
                  <a:srgbClr val="5F5F00"/>
                </a:solidFill>
                <a:highlight>
                  <a:srgbClr val="FFFFFF"/>
                </a:highlight>
              </a:rPr>
              <a:t>    </a:t>
            </a:r>
          </a:p>
          <a:p>
            <a:pPr marL="0" indent="0">
              <a:buNone/>
            </a:pPr>
            <a:r>
              <a:rPr lang="en-US" altLang="zh-TW" sz="1200" dirty="0">
                <a:solidFill>
                  <a:srgbClr val="5F5F00"/>
                </a:solidFill>
                <a:highlight>
                  <a:srgbClr val="FFFFFF"/>
                </a:highlight>
              </a:rPr>
              <a:t>    </a:t>
            </a:r>
            <a:r>
              <a:rPr lang="en-US" altLang="zh-TW" sz="1200" dirty="0">
                <a:solidFill>
                  <a:srgbClr val="000087"/>
                </a:solidFill>
                <a:highlight>
                  <a:srgbClr val="FFFFFF"/>
                </a:highlight>
              </a:rPr>
              <a:t>cur</a:t>
            </a:r>
            <a:r>
              <a:rPr lang="en-US" altLang="zh-TW" sz="12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200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12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200" dirty="0" err="1">
                <a:solidFill>
                  <a:srgbClr val="000087"/>
                </a:solidFill>
                <a:highlight>
                  <a:srgbClr val="FFFFFF"/>
                </a:highlight>
              </a:rPr>
              <a:t>con</a:t>
            </a:r>
            <a:r>
              <a:rPr lang="en-US" altLang="zh-TW" sz="1200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sz="1200" dirty="0" err="1">
                <a:solidFill>
                  <a:srgbClr val="000087"/>
                </a:solidFill>
                <a:highlight>
                  <a:srgbClr val="FFFFFF"/>
                </a:highlight>
              </a:rPr>
              <a:t>cursor</a:t>
            </a:r>
            <a:r>
              <a:rPr lang="en-US" altLang="zh-TW" sz="1200" dirty="0">
                <a:solidFill>
                  <a:srgbClr val="00005F"/>
                </a:solidFill>
                <a:highlight>
                  <a:srgbClr val="FFFFFF"/>
                </a:highlight>
              </a:rPr>
              <a:t>()</a:t>
            </a:r>
            <a:r>
              <a:rPr lang="en-US" altLang="zh-TW" sz="1200" dirty="0">
                <a:solidFill>
                  <a:srgbClr val="5F5F00"/>
                </a:solidFill>
                <a:highlight>
                  <a:srgbClr val="FFFFFF"/>
                </a:highlight>
              </a:rPr>
              <a:t>    </a:t>
            </a:r>
          </a:p>
          <a:p>
            <a:pPr marL="0" indent="0">
              <a:buNone/>
            </a:pPr>
            <a:r>
              <a:rPr lang="zh-TW" altLang="en-US" sz="1200" dirty="0">
                <a:solidFill>
                  <a:srgbClr val="5F5F00"/>
                </a:solidFill>
                <a:highlight>
                  <a:srgbClr val="FFFFFF"/>
                </a:highlight>
              </a:rPr>
              <a:t>    </a:t>
            </a:r>
          </a:p>
          <a:p>
            <a:pPr marL="0" indent="0">
              <a:buNone/>
            </a:pPr>
            <a:r>
              <a:rPr lang="en-US" altLang="zh-TW" sz="1200" dirty="0">
                <a:solidFill>
                  <a:srgbClr val="5F5F00"/>
                </a:solidFill>
                <a:highlight>
                  <a:srgbClr val="FFFFFF"/>
                </a:highlight>
              </a:rPr>
              <a:t>    </a:t>
            </a:r>
            <a:r>
              <a:rPr lang="en-US" altLang="zh-TW" sz="1200" dirty="0" err="1">
                <a:solidFill>
                  <a:srgbClr val="000087"/>
                </a:solidFill>
                <a:highlight>
                  <a:srgbClr val="FFFFFF"/>
                </a:highlight>
              </a:rPr>
              <a:t>cur</a:t>
            </a:r>
            <a:r>
              <a:rPr lang="en-US" altLang="zh-TW" sz="1200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sz="1200" dirty="0" err="1">
                <a:solidFill>
                  <a:srgbClr val="000087"/>
                </a:solidFill>
                <a:highlight>
                  <a:srgbClr val="FFFFFF"/>
                </a:highlight>
              </a:rPr>
              <a:t>execute</a:t>
            </a:r>
            <a:r>
              <a:rPr lang="en-US" altLang="zh-TW" sz="12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1200" dirty="0">
                <a:solidFill>
                  <a:srgbClr val="005F5F"/>
                </a:solidFill>
                <a:highlight>
                  <a:srgbClr val="FFFFFF"/>
                </a:highlight>
              </a:rPr>
              <a:t>"DROP TABLE IF EXISTS Salary"</a:t>
            </a:r>
            <a:r>
              <a:rPr lang="en-US" altLang="zh-TW" sz="1200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en-US" altLang="zh-TW" sz="12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1200" dirty="0">
                <a:solidFill>
                  <a:srgbClr val="5F5F00"/>
                </a:solidFill>
                <a:highlight>
                  <a:srgbClr val="FFFFFF"/>
                </a:highlight>
              </a:rPr>
              <a:t>    </a:t>
            </a:r>
            <a:r>
              <a:rPr lang="en-US" altLang="zh-TW" sz="1200" dirty="0" err="1">
                <a:solidFill>
                  <a:srgbClr val="000087"/>
                </a:solidFill>
                <a:highlight>
                  <a:srgbClr val="FFFFFF"/>
                </a:highlight>
              </a:rPr>
              <a:t>cur</a:t>
            </a:r>
            <a:r>
              <a:rPr lang="en-US" altLang="zh-TW" sz="1200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sz="1200" dirty="0" err="1">
                <a:solidFill>
                  <a:srgbClr val="000087"/>
                </a:solidFill>
                <a:highlight>
                  <a:srgbClr val="FFFFFF"/>
                </a:highlight>
              </a:rPr>
              <a:t>execute</a:t>
            </a:r>
            <a:r>
              <a:rPr lang="en-US" altLang="zh-TW" sz="12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1200" dirty="0">
                <a:solidFill>
                  <a:srgbClr val="005F5F"/>
                </a:solidFill>
                <a:highlight>
                  <a:srgbClr val="FFFFFF"/>
                </a:highlight>
              </a:rPr>
              <a:t>"DROP TABLE IF EXISTS Department"</a:t>
            </a:r>
            <a:r>
              <a:rPr lang="en-US" altLang="zh-TW" sz="1200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en-US" altLang="zh-TW" sz="12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zh-TW" altLang="en-US" sz="1200" dirty="0">
                <a:solidFill>
                  <a:srgbClr val="5F5F00"/>
                </a:solidFill>
                <a:highlight>
                  <a:srgbClr val="FFFFFF"/>
                </a:highlight>
              </a:rPr>
              <a:t>    </a:t>
            </a:r>
          </a:p>
          <a:p>
            <a:pPr marL="0" indent="0">
              <a:buNone/>
            </a:pPr>
            <a:r>
              <a:rPr lang="en-US" altLang="zh-TW" sz="1200" dirty="0">
                <a:solidFill>
                  <a:srgbClr val="5F5F00"/>
                </a:solidFill>
                <a:highlight>
                  <a:srgbClr val="FFFFFF"/>
                </a:highlight>
              </a:rPr>
              <a:t>    </a:t>
            </a:r>
            <a:r>
              <a:rPr lang="en-US" altLang="zh-TW" sz="1200" dirty="0" err="1">
                <a:solidFill>
                  <a:srgbClr val="000087"/>
                </a:solidFill>
                <a:highlight>
                  <a:srgbClr val="FFFFFF"/>
                </a:highlight>
              </a:rPr>
              <a:t>cur</a:t>
            </a:r>
            <a:r>
              <a:rPr lang="en-US" altLang="zh-TW" sz="1200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sz="1200" dirty="0" err="1">
                <a:solidFill>
                  <a:srgbClr val="000087"/>
                </a:solidFill>
                <a:highlight>
                  <a:srgbClr val="FFFFFF"/>
                </a:highlight>
              </a:rPr>
              <a:t>execute</a:t>
            </a:r>
            <a:r>
              <a:rPr lang="en-US" altLang="zh-TW" sz="12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1200" dirty="0">
                <a:solidFill>
                  <a:srgbClr val="005F5F"/>
                </a:solidFill>
                <a:highlight>
                  <a:srgbClr val="FFFFFF"/>
                </a:highlight>
              </a:rPr>
              <a:t>"CREATE TABLE Salary(ID INT, NAME TEXT, AGE INT, ADDRESS TEXT, SALARY INT, FOREIGN KEY(ID) REFERENCES QOO(EMP_ID))"</a:t>
            </a:r>
            <a:r>
              <a:rPr lang="en-US" altLang="zh-TW" sz="1200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en-US" altLang="zh-TW" sz="12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1200" dirty="0">
                <a:solidFill>
                  <a:srgbClr val="5F5F00"/>
                </a:solidFill>
                <a:highlight>
                  <a:srgbClr val="FFFFFF"/>
                </a:highlight>
              </a:rPr>
              <a:t>    </a:t>
            </a:r>
            <a:r>
              <a:rPr lang="en-US" altLang="zh-TW" sz="1200" dirty="0" err="1">
                <a:solidFill>
                  <a:srgbClr val="000087"/>
                </a:solidFill>
                <a:highlight>
                  <a:srgbClr val="FFFFFF"/>
                </a:highlight>
              </a:rPr>
              <a:t>cur</a:t>
            </a:r>
            <a:r>
              <a:rPr lang="en-US" altLang="zh-TW" sz="1200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sz="1200" dirty="0" err="1">
                <a:solidFill>
                  <a:srgbClr val="000087"/>
                </a:solidFill>
                <a:highlight>
                  <a:srgbClr val="FFFFFF"/>
                </a:highlight>
              </a:rPr>
              <a:t>executemany</a:t>
            </a:r>
            <a:r>
              <a:rPr lang="en-US" altLang="zh-TW" sz="12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1200" dirty="0">
                <a:solidFill>
                  <a:srgbClr val="005F5F"/>
                </a:solidFill>
                <a:highlight>
                  <a:srgbClr val="FFFFFF"/>
                </a:highlight>
              </a:rPr>
              <a:t>"INSERT INTO Salary VALUES(?, ?, ?, ?, ?)"</a:t>
            </a:r>
            <a:r>
              <a:rPr lang="en-US" altLang="zh-TW" sz="1200" dirty="0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r>
              <a:rPr lang="en-US" altLang="zh-TW" sz="12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200" dirty="0">
                <a:solidFill>
                  <a:srgbClr val="000087"/>
                </a:solidFill>
                <a:highlight>
                  <a:srgbClr val="FFFFFF"/>
                </a:highlight>
              </a:rPr>
              <a:t>salary</a:t>
            </a:r>
            <a:r>
              <a:rPr lang="en-US" altLang="zh-TW" sz="1200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en-US" altLang="zh-TW" sz="12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zh-TW" altLang="en-US" sz="1200" dirty="0">
                <a:solidFill>
                  <a:srgbClr val="5F5F00"/>
                </a:solidFill>
                <a:highlight>
                  <a:srgbClr val="FFFFFF"/>
                </a:highlight>
              </a:rPr>
              <a:t>    </a:t>
            </a:r>
          </a:p>
          <a:p>
            <a:pPr marL="0" indent="0">
              <a:buNone/>
            </a:pPr>
            <a:r>
              <a:rPr lang="zh-TW" altLang="en-US" sz="1200" dirty="0">
                <a:solidFill>
                  <a:srgbClr val="5F5F00"/>
                </a:solidFill>
                <a:highlight>
                  <a:srgbClr val="FFFFFF"/>
                </a:highlight>
              </a:rPr>
              <a:t>    </a:t>
            </a:r>
          </a:p>
          <a:p>
            <a:pPr marL="0" indent="0">
              <a:buNone/>
            </a:pPr>
            <a:r>
              <a:rPr lang="en-US" altLang="zh-TW" sz="1200" dirty="0">
                <a:solidFill>
                  <a:srgbClr val="5F5F00"/>
                </a:solidFill>
                <a:highlight>
                  <a:srgbClr val="FFFFFF"/>
                </a:highlight>
              </a:rPr>
              <a:t>    </a:t>
            </a:r>
            <a:r>
              <a:rPr lang="en-US" altLang="zh-TW" sz="1200" dirty="0" err="1">
                <a:solidFill>
                  <a:srgbClr val="000087"/>
                </a:solidFill>
                <a:highlight>
                  <a:srgbClr val="FFFFFF"/>
                </a:highlight>
              </a:rPr>
              <a:t>cur</a:t>
            </a:r>
            <a:r>
              <a:rPr lang="en-US" altLang="zh-TW" sz="1200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sz="1200" dirty="0" err="1">
                <a:solidFill>
                  <a:srgbClr val="000087"/>
                </a:solidFill>
                <a:highlight>
                  <a:srgbClr val="FFFFFF"/>
                </a:highlight>
              </a:rPr>
              <a:t>execute</a:t>
            </a:r>
            <a:r>
              <a:rPr lang="en-US" altLang="zh-TW" sz="12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1200" dirty="0">
                <a:solidFill>
                  <a:srgbClr val="005F5F"/>
                </a:solidFill>
                <a:highlight>
                  <a:srgbClr val="FFFFFF"/>
                </a:highlight>
              </a:rPr>
              <a:t>"CREATE TABLE Department(ID INT PRIMARY KEY, DEPT CHAR(50), EMP_ID INT)"</a:t>
            </a:r>
            <a:r>
              <a:rPr lang="en-US" altLang="zh-TW" sz="1200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en-US" altLang="zh-TW" sz="12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1200" dirty="0">
                <a:solidFill>
                  <a:srgbClr val="5F5F00"/>
                </a:solidFill>
                <a:highlight>
                  <a:srgbClr val="FFFFFF"/>
                </a:highlight>
              </a:rPr>
              <a:t>    </a:t>
            </a:r>
            <a:r>
              <a:rPr lang="en-US" altLang="zh-TW" sz="1200" dirty="0" err="1">
                <a:solidFill>
                  <a:srgbClr val="000087"/>
                </a:solidFill>
                <a:highlight>
                  <a:srgbClr val="FFFFFF"/>
                </a:highlight>
              </a:rPr>
              <a:t>cur</a:t>
            </a:r>
            <a:r>
              <a:rPr lang="en-US" altLang="zh-TW" sz="1200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sz="1200" dirty="0" err="1">
                <a:solidFill>
                  <a:srgbClr val="000087"/>
                </a:solidFill>
                <a:highlight>
                  <a:srgbClr val="FFFFFF"/>
                </a:highlight>
              </a:rPr>
              <a:t>executemany</a:t>
            </a:r>
            <a:r>
              <a:rPr lang="en-US" altLang="zh-TW" sz="12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1200" dirty="0">
                <a:solidFill>
                  <a:srgbClr val="005F5F"/>
                </a:solidFill>
                <a:highlight>
                  <a:srgbClr val="FFFFFF"/>
                </a:highlight>
              </a:rPr>
              <a:t>"INSERT INTO Department VALUES(?, ?, ?)"</a:t>
            </a:r>
            <a:r>
              <a:rPr lang="en-US" altLang="zh-TW" sz="1200" dirty="0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r>
              <a:rPr lang="en-US" altLang="zh-TW" sz="12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200" dirty="0">
                <a:solidFill>
                  <a:srgbClr val="000087"/>
                </a:solidFill>
                <a:highlight>
                  <a:srgbClr val="FFFFFF"/>
                </a:highlight>
              </a:rPr>
              <a:t>department</a:t>
            </a:r>
            <a:r>
              <a:rPr lang="en-US" altLang="zh-TW" sz="1200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en-US" altLang="zh-TW" sz="12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1200" dirty="0" err="1">
                <a:solidFill>
                  <a:srgbClr val="000087"/>
                </a:solidFill>
                <a:highlight>
                  <a:srgbClr val="FFFFFF"/>
                </a:highlight>
              </a:rPr>
              <a:t>con</a:t>
            </a:r>
            <a:r>
              <a:rPr lang="en-US" altLang="zh-TW" sz="1200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sz="1200" dirty="0" err="1">
                <a:solidFill>
                  <a:srgbClr val="000087"/>
                </a:solidFill>
                <a:highlight>
                  <a:srgbClr val="FFFFFF"/>
                </a:highlight>
              </a:rPr>
              <a:t>close</a:t>
            </a:r>
            <a:r>
              <a:rPr lang="en-US" altLang="zh-TW" sz="1200" dirty="0">
                <a:solidFill>
                  <a:srgbClr val="00005F"/>
                </a:solidFill>
                <a:highlight>
                  <a:srgbClr val="FFFFFF"/>
                </a:highlight>
              </a:rPr>
              <a:t>()</a:t>
            </a:r>
            <a:r>
              <a:rPr lang="en-US" altLang="zh-TW" sz="12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endParaRPr lang="zh-TW" altLang="en-US" sz="1200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</a:t>
            </a:r>
            <a:r>
              <a:rPr lang="en-US" altLang="zh-TW" dirty="0" smtClean="0"/>
              <a:t>xecute </a:t>
            </a:r>
            <a:r>
              <a:rPr lang="en-US" altLang="zh-TW" dirty="0" err="1" smtClean="0"/>
              <a:t>v.s</a:t>
            </a:r>
            <a:r>
              <a:rPr lang="en-US" altLang="zh-TW" dirty="0" smtClean="0"/>
              <a:t>. </a:t>
            </a:r>
            <a:r>
              <a:rPr lang="en-US" altLang="zh-TW" dirty="0" err="1"/>
              <a:t>e</a:t>
            </a:r>
            <a:r>
              <a:rPr lang="en-US" altLang="zh-TW" dirty="0" err="1" smtClean="0"/>
              <a:t>xecutemany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97635792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457200" y="1135285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US" altLang="zh-TW" sz="1200" dirty="0" err="1">
                <a:solidFill>
                  <a:srgbClr val="000087"/>
                </a:solidFill>
                <a:highlight>
                  <a:srgbClr val="FFFFFF"/>
                </a:highlight>
              </a:rPr>
              <a:t>dbname</a:t>
            </a:r>
            <a:r>
              <a:rPr lang="en-US" altLang="zh-TW" sz="12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200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12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200" dirty="0">
                <a:solidFill>
                  <a:srgbClr val="005F5F"/>
                </a:solidFill>
                <a:highlight>
                  <a:srgbClr val="FFFFFF"/>
                </a:highlight>
              </a:rPr>
              <a:t>'</a:t>
            </a:r>
            <a:r>
              <a:rPr lang="en-US" altLang="zh-TW" sz="1200" dirty="0" err="1">
                <a:solidFill>
                  <a:srgbClr val="005F5F"/>
                </a:solidFill>
                <a:highlight>
                  <a:srgbClr val="FFFFFF"/>
                </a:highlight>
              </a:rPr>
              <a:t>test.db</a:t>
            </a:r>
            <a:r>
              <a:rPr lang="en-US" altLang="zh-TW" sz="1200" dirty="0">
                <a:solidFill>
                  <a:srgbClr val="005F5F"/>
                </a:solidFill>
                <a:highlight>
                  <a:srgbClr val="FFFFFF"/>
                </a:highlight>
              </a:rPr>
              <a:t>'</a:t>
            </a:r>
            <a:endParaRPr lang="en-US" altLang="zh-TW" sz="12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1200" dirty="0">
                <a:solidFill>
                  <a:srgbClr val="000087"/>
                </a:solidFill>
                <a:highlight>
                  <a:srgbClr val="FFFFFF"/>
                </a:highlight>
              </a:rPr>
              <a:t>con</a:t>
            </a:r>
            <a:r>
              <a:rPr lang="en-US" altLang="zh-TW" sz="12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200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12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200" dirty="0" err="1">
                <a:solidFill>
                  <a:srgbClr val="000087"/>
                </a:solidFill>
                <a:highlight>
                  <a:srgbClr val="FFFFFF"/>
                </a:highlight>
              </a:rPr>
              <a:t>lite</a:t>
            </a:r>
            <a:r>
              <a:rPr lang="en-US" altLang="zh-TW" sz="1200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sz="1200" dirty="0" err="1">
                <a:solidFill>
                  <a:srgbClr val="000087"/>
                </a:solidFill>
                <a:highlight>
                  <a:srgbClr val="FFFFFF"/>
                </a:highlight>
              </a:rPr>
              <a:t>connect</a:t>
            </a:r>
            <a:r>
              <a:rPr lang="en-US" altLang="zh-TW" sz="12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1200" dirty="0" err="1">
                <a:solidFill>
                  <a:srgbClr val="000087"/>
                </a:solidFill>
                <a:highlight>
                  <a:srgbClr val="FFFFFF"/>
                </a:highlight>
              </a:rPr>
              <a:t>dbname</a:t>
            </a:r>
            <a:r>
              <a:rPr lang="en-US" altLang="zh-TW" sz="1200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en-US" altLang="zh-TW" sz="12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endParaRPr lang="zh-TW" altLang="en-US" sz="12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1200" dirty="0">
                <a:solidFill>
                  <a:srgbClr val="000087"/>
                </a:solidFill>
                <a:highlight>
                  <a:srgbClr val="FFFFFF"/>
                </a:highlight>
              </a:rPr>
              <a:t>items</a:t>
            </a:r>
            <a:r>
              <a:rPr lang="en-US" altLang="zh-TW" sz="12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200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12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200" dirty="0">
                <a:solidFill>
                  <a:srgbClr val="000087"/>
                </a:solidFill>
                <a:highlight>
                  <a:srgbClr val="FFFFFF"/>
                </a:highlight>
              </a:rPr>
              <a:t>tuple</a:t>
            </a:r>
            <a:r>
              <a:rPr lang="en-US" altLang="zh-TW" sz="12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1200" dirty="0">
                <a:solidFill>
                  <a:srgbClr val="000087"/>
                </a:solidFill>
                <a:highlight>
                  <a:srgbClr val="FFFFFF"/>
                </a:highlight>
              </a:rPr>
              <a:t>range</a:t>
            </a:r>
            <a:r>
              <a:rPr lang="en-US" altLang="zh-TW" sz="12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1200" dirty="0">
                <a:solidFill>
                  <a:srgbClr val="005F00"/>
                </a:solidFill>
                <a:highlight>
                  <a:srgbClr val="FFFFFF"/>
                </a:highlight>
              </a:rPr>
              <a:t>1</a:t>
            </a:r>
            <a:r>
              <a:rPr lang="en-US" altLang="zh-TW" sz="1200" dirty="0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r>
              <a:rPr lang="en-US" altLang="zh-TW" sz="1200" dirty="0">
                <a:solidFill>
                  <a:srgbClr val="005F00"/>
                </a:solidFill>
                <a:highlight>
                  <a:srgbClr val="FFFFFF"/>
                </a:highlight>
              </a:rPr>
              <a:t>1000000</a:t>
            </a:r>
            <a:r>
              <a:rPr lang="en-US" altLang="zh-TW" sz="1200" dirty="0">
                <a:solidFill>
                  <a:srgbClr val="00005F"/>
                </a:solidFill>
                <a:highlight>
                  <a:srgbClr val="FFFFFF"/>
                </a:highlight>
              </a:rPr>
              <a:t>))</a:t>
            </a:r>
            <a:endParaRPr lang="en-US" altLang="zh-TW" sz="12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1200" dirty="0">
                <a:solidFill>
                  <a:srgbClr val="87005F"/>
                </a:solidFill>
                <a:highlight>
                  <a:srgbClr val="FFFFFF"/>
                </a:highlight>
              </a:rPr>
              <a:t>with</a:t>
            </a:r>
            <a:r>
              <a:rPr lang="en-US" altLang="zh-TW" sz="12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200" dirty="0">
                <a:solidFill>
                  <a:srgbClr val="000087"/>
                </a:solidFill>
                <a:highlight>
                  <a:srgbClr val="FFFFFF"/>
                </a:highlight>
              </a:rPr>
              <a:t>con</a:t>
            </a:r>
            <a:r>
              <a:rPr lang="en-US" altLang="zh-TW" sz="1200" dirty="0">
                <a:solidFill>
                  <a:srgbClr val="00005F"/>
                </a:solidFill>
                <a:highlight>
                  <a:srgbClr val="FFFFFF"/>
                </a:highlight>
              </a:rPr>
              <a:t>:</a:t>
            </a:r>
            <a:endParaRPr lang="en-US" altLang="zh-TW" sz="12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zh-TW" altLang="en-US" sz="1200" dirty="0">
                <a:solidFill>
                  <a:srgbClr val="5F5F00"/>
                </a:solidFill>
                <a:highlight>
                  <a:srgbClr val="FFFFFF"/>
                </a:highlight>
              </a:rPr>
              <a:t>    </a:t>
            </a:r>
          </a:p>
          <a:p>
            <a:pPr marL="0" indent="0">
              <a:buNone/>
            </a:pPr>
            <a:r>
              <a:rPr lang="en-US" altLang="zh-TW" sz="1200" dirty="0">
                <a:solidFill>
                  <a:srgbClr val="5F5F00"/>
                </a:solidFill>
                <a:highlight>
                  <a:srgbClr val="FFFFFF"/>
                </a:highlight>
              </a:rPr>
              <a:t>    </a:t>
            </a:r>
            <a:r>
              <a:rPr lang="en-US" altLang="zh-TW" sz="1200" dirty="0">
                <a:solidFill>
                  <a:srgbClr val="000087"/>
                </a:solidFill>
                <a:highlight>
                  <a:srgbClr val="FFFFFF"/>
                </a:highlight>
              </a:rPr>
              <a:t>cur</a:t>
            </a:r>
            <a:r>
              <a:rPr lang="en-US" altLang="zh-TW" sz="12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200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12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200" dirty="0" err="1">
                <a:solidFill>
                  <a:srgbClr val="000087"/>
                </a:solidFill>
                <a:highlight>
                  <a:srgbClr val="FFFFFF"/>
                </a:highlight>
              </a:rPr>
              <a:t>con</a:t>
            </a:r>
            <a:r>
              <a:rPr lang="en-US" altLang="zh-TW" sz="1200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sz="1200" dirty="0" err="1">
                <a:solidFill>
                  <a:srgbClr val="000087"/>
                </a:solidFill>
                <a:highlight>
                  <a:srgbClr val="FFFFFF"/>
                </a:highlight>
              </a:rPr>
              <a:t>cursor</a:t>
            </a:r>
            <a:r>
              <a:rPr lang="en-US" altLang="zh-TW" sz="1200" dirty="0">
                <a:solidFill>
                  <a:srgbClr val="00005F"/>
                </a:solidFill>
                <a:highlight>
                  <a:srgbClr val="FFFFFF"/>
                </a:highlight>
              </a:rPr>
              <a:t>()</a:t>
            </a:r>
            <a:r>
              <a:rPr lang="en-US" altLang="zh-TW" sz="1200" dirty="0">
                <a:solidFill>
                  <a:srgbClr val="5F5F00"/>
                </a:solidFill>
                <a:highlight>
                  <a:srgbClr val="FFFFFF"/>
                </a:highlight>
              </a:rPr>
              <a:t>    </a:t>
            </a:r>
          </a:p>
          <a:p>
            <a:pPr marL="0" indent="0">
              <a:buNone/>
            </a:pPr>
            <a:r>
              <a:rPr lang="zh-TW" altLang="en-US" sz="1200" dirty="0">
                <a:solidFill>
                  <a:srgbClr val="5F5F00"/>
                </a:solidFill>
                <a:highlight>
                  <a:srgbClr val="FFFFFF"/>
                </a:highlight>
              </a:rPr>
              <a:t>    </a:t>
            </a:r>
          </a:p>
          <a:p>
            <a:pPr marL="0" indent="0">
              <a:buNone/>
            </a:pPr>
            <a:r>
              <a:rPr lang="en-US" altLang="zh-TW" sz="1200" dirty="0">
                <a:solidFill>
                  <a:srgbClr val="5F5F00"/>
                </a:solidFill>
                <a:highlight>
                  <a:srgbClr val="FFFFFF"/>
                </a:highlight>
              </a:rPr>
              <a:t>    </a:t>
            </a:r>
            <a:r>
              <a:rPr lang="en-US" altLang="zh-TW" sz="1200" dirty="0" err="1">
                <a:solidFill>
                  <a:srgbClr val="000087"/>
                </a:solidFill>
                <a:highlight>
                  <a:srgbClr val="FFFFFF"/>
                </a:highlight>
              </a:rPr>
              <a:t>cur</a:t>
            </a:r>
            <a:r>
              <a:rPr lang="en-US" altLang="zh-TW" sz="1200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sz="1200" dirty="0" err="1">
                <a:solidFill>
                  <a:srgbClr val="000087"/>
                </a:solidFill>
                <a:highlight>
                  <a:srgbClr val="FFFFFF"/>
                </a:highlight>
              </a:rPr>
              <a:t>execute</a:t>
            </a:r>
            <a:r>
              <a:rPr lang="en-US" altLang="zh-TW" sz="12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1200" dirty="0">
                <a:solidFill>
                  <a:srgbClr val="005F5F"/>
                </a:solidFill>
                <a:highlight>
                  <a:srgbClr val="FFFFFF"/>
                </a:highlight>
              </a:rPr>
              <a:t>"DROP TABLE IF EXISTS </a:t>
            </a:r>
            <a:r>
              <a:rPr lang="en-US" altLang="zh-TW" sz="1200" dirty="0" err="1">
                <a:solidFill>
                  <a:srgbClr val="005F5F"/>
                </a:solidFill>
                <a:highlight>
                  <a:srgbClr val="FFFFFF"/>
                </a:highlight>
              </a:rPr>
              <a:t>ptest</a:t>
            </a:r>
            <a:r>
              <a:rPr lang="en-US" altLang="zh-TW" sz="1200" dirty="0">
                <a:solidFill>
                  <a:srgbClr val="005F5F"/>
                </a:solidFill>
                <a:highlight>
                  <a:srgbClr val="FFFFFF"/>
                </a:highlight>
              </a:rPr>
              <a:t>"</a:t>
            </a:r>
            <a:r>
              <a:rPr lang="en-US" altLang="zh-TW" sz="1200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en-US" altLang="zh-TW" sz="12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1200" dirty="0">
                <a:solidFill>
                  <a:srgbClr val="5F5F00"/>
                </a:solidFill>
                <a:highlight>
                  <a:srgbClr val="FFFFFF"/>
                </a:highlight>
              </a:rPr>
              <a:t>    </a:t>
            </a:r>
            <a:r>
              <a:rPr lang="en-US" altLang="zh-TW" sz="1200" dirty="0" err="1">
                <a:solidFill>
                  <a:srgbClr val="000087"/>
                </a:solidFill>
                <a:highlight>
                  <a:srgbClr val="FFFFFF"/>
                </a:highlight>
              </a:rPr>
              <a:t>cur</a:t>
            </a:r>
            <a:r>
              <a:rPr lang="en-US" altLang="zh-TW" sz="1200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sz="1200" dirty="0" err="1">
                <a:solidFill>
                  <a:srgbClr val="000087"/>
                </a:solidFill>
                <a:highlight>
                  <a:srgbClr val="FFFFFF"/>
                </a:highlight>
              </a:rPr>
              <a:t>execute</a:t>
            </a:r>
            <a:r>
              <a:rPr lang="en-US" altLang="zh-TW" sz="12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1200" dirty="0">
                <a:solidFill>
                  <a:srgbClr val="005F5F"/>
                </a:solidFill>
                <a:highlight>
                  <a:srgbClr val="FFFFFF"/>
                </a:highlight>
              </a:rPr>
              <a:t>"CREATE TABLE </a:t>
            </a:r>
            <a:r>
              <a:rPr lang="en-US" altLang="zh-TW" sz="1200" dirty="0" err="1">
                <a:solidFill>
                  <a:srgbClr val="005F5F"/>
                </a:solidFill>
                <a:highlight>
                  <a:srgbClr val="FFFFFF"/>
                </a:highlight>
              </a:rPr>
              <a:t>ptest</a:t>
            </a:r>
            <a:r>
              <a:rPr lang="en-US" altLang="zh-TW" sz="1200" dirty="0">
                <a:solidFill>
                  <a:srgbClr val="005F5F"/>
                </a:solidFill>
                <a:highlight>
                  <a:srgbClr val="FFFFFF"/>
                </a:highlight>
              </a:rPr>
              <a:t>(ID INT)"</a:t>
            </a:r>
            <a:r>
              <a:rPr lang="en-US" altLang="zh-TW" sz="1200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en-US" altLang="zh-TW" sz="12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1200" dirty="0">
                <a:solidFill>
                  <a:srgbClr val="5F5F00"/>
                </a:solidFill>
                <a:highlight>
                  <a:srgbClr val="FFFFFF"/>
                </a:highlight>
              </a:rPr>
              <a:t>    </a:t>
            </a:r>
            <a:r>
              <a:rPr lang="en-US" altLang="zh-TW" sz="1200" dirty="0">
                <a:solidFill>
                  <a:srgbClr val="000087"/>
                </a:solidFill>
                <a:highlight>
                  <a:srgbClr val="FFFFFF"/>
                </a:highlight>
              </a:rPr>
              <a:t>start</a:t>
            </a:r>
            <a:r>
              <a:rPr lang="en-US" altLang="zh-TW" sz="12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200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12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200" dirty="0" err="1">
                <a:solidFill>
                  <a:srgbClr val="000087"/>
                </a:solidFill>
                <a:highlight>
                  <a:srgbClr val="FFFFFF"/>
                </a:highlight>
              </a:rPr>
              <a:t>time</a:t>
            </a:r>
            <a:r>
              <a:rPr lang="en-US" altLang="zh-TW" sz="1200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sz="1200" dirty="0" err="1">
                <a:solidFill>
                  <a:srgbClr val="000087"/>
                </a:solidFill>
                <a:highlight>
                  <a:srgbClr val="FFFFFF"/>
                </a:highlight>
              </a:rPr>
              <a:t>time</a:t>
            </a:r>
            <a:r>
              <a:rPr lang="en-US" altLang="zh-TW" sz="1200" dirty="0">
                <a:solidFill>
                  <a:srgbClr val="00005F"/>
                </a:solidFill>
                <a:highlight>
                  <a:srgbClr val="FFFFFF"/>
                </a:highlight>
              </a:rPr>
              <a:t>()</a:t>
            </a:r>
            <a:endParaRPr lang="en-US" altLang="zh-TW" sz="12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1200" dirty="0">
                <a:solidFill>
                  <a:srgbClr val="5F5F00"/>
                </a:solidFill>
                <a:highlight>
                  <a:srgbClr val="FFFFFF"/>
                </a:highlight>
              </a:rPr>
              <a:t>    </a:t>
            </a:r>
            <a:r>
              <a:rPr lang="en-US" altLang="zh-TW" sz="1200" dirty="0">
                <a:solidFill>
                  <a:srgbClr val="87005F"/>
                </a:solidFill>
                <a:highlight>
                  <a:srgbClr val="FFFFFF"/>
                </a:highlight>
              </a:rPr>
              <a:t>for</a:t>
            </a:r>
            <a:r>
              <a:rPr lang="en-US" altLang="zh-TW" sz="12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200" dirty="0" err="1">
                <a:solidFill>
                  <a:srgbClr val="000087"/>
                </a:solidFill>
                <a:highlight>
                  <a:srgbClr val="FFFFFF"/>
                </a:highlight>
              </a:rPr>
              <a:t>i</a:t>
            </a:r>
            <a:r>
              <a:rPr lang="en-US" altLang="zh-TW" sz="12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200" dirty="0">
                <a:solidFill>
                  <a:srgbClr val="87005F"/>
                </a:solidFill>
                <a:highlight>
                  <a:srgbClr val="FFFFFF"/>
                </a:highlight>
              </a:rPr>
              <a:t>in</a:t>
            </a:r>
            <a:r>
              <a:rPr lang="en-US" altLang="zh-TW" sz="12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200" dirty="0">
                <a:solidFill>
                  <a:srgbClr val="000087"/>
                </a:solidFill>
                <a:highlight>
                  <a:srgbClr val="FFFFFF"/>
                </a:highlight>
              </a:rPr>
              <a:t>range</a:t>
            </a:r>
            <a:r>
              <a:rPr lang="en-US" altLang="zh-TW" sz="12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1200" dirty="0">
                <a:solidFill>
                  <a:srgbClr val="005F00"/>
                </a:solidFill>
                <a:highlight>
                  <a:srgbClr val="FFFFFF"/>
                </a:highlight>
              </a:rPr>
              <a:t>0</a:t>
            </a:r>
            <a:r>
              <a:rPr lang="en-US" altLang="zh-TW" sz="1200" dirty="0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r>
              <a:rPr lang="en-US" altLang="zh-TW" sz="1200" dirty="0">
                <a:solidFill>
                  <a:srgbClr val="005F00"/>
                </a:solidFill>
                <a:highlight>
                  <a:srgbClr val="FFFFFF"/>
                </a:highlight>
              </a:rPr>
              <a:t>1000000</a:t>
            </a:r>
            <a:r>
              <a:rPr lang="en-US" altLang="zh-TW" sz="1200" dirty="0">
                <a:solidFill>
                  <a:srgbClr val="00005F"/>
                </a:solidFill>
                <a:highlight>
                  <a:srgbClr val="FFFFFF"/>
                </a:highlight>
              </a:rPr>
              <a:t>):</a:t>
            </a:r>
            <a:endParaRPr lang="en-US" altLang="zh-TW" sz="12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1200" dirty="0">
                <a:solidFill>
                  <a:srgbClr val="5F5F00"/>
                </a:solidFill>
                <a:highlight>
                  <a:srgbClr val="FFFFFF"/>
                </a:highlight>
              </a:rPr>
              <a:t>        </a:t>
            </a:r>
            <a:r>
              <a:rPr lang="en-US" altLang="zh-TW" sz="1200" dirty="0" err="1">
                <a:solidFill>
                  <a:srgbClr val="000087"/>
                </a:solidFill>
                <a:highlight>
                  <a:srgbClr val="FFFFFF"/>
                </a:highlight>
              </a:rPr>
              <a:t>cur</a:t>
            </a:r>
            <a:r>
              <a:rPr lang="en-US" altLang="zh-TW" sz="1200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sz="1200" dirty="0" err="1">
                <a:solidFill>
                  <a:srgbClr val="000087"/>
                </a:solidFill>
                <a:highlight>
                  <a:srgbClr val="FFFFFF"/>
                </a:highlight>
              </a:rPr>
              <a:t>execute</a:t>
            </a:r>
            <a:r>
              <a:rPr lang="en-US" altLang="zh-TW" sz="12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1200" dirty="0">
                <a:solidFill>
                  <a:srgbClr val="005F5F"/>
                </a:solidFill>
                <a:highlight>
                  <a:srgbClr val="FFFFFF"/>
                </a:highlight>
              </a:rPr>
              <a:t>"INSERT INTO </a:t>
            </a:r>
            <a:r>
              <a:rPr lang="en-US" altLang="zh-TW" sz="1200" dirty="0" err="1">
                <a:solidFill>
                  <a:srgbClr val="005F5F"/>
                </a:solidFill>
                <a:highlight>
                  <a:srgbClr val="FFFFFF"/>
                </a:highlight>
              </a:rPr>
              <a:t>ptest</a:t>
            </a:r>
            <a:r>
              <a:rPr lang="en-US" altLang="zh-TW" sz="1200" dirty="0">
                <a:solidFill>
                  <a:srgbClr val="005F5F"/>
                </a:solidFill>
                <a:highlight>
                  <a:srgbClr val="FFFFFF"/>
                </a:highlight>
              </a:rPr>
              <a:t> VALUES(%s)"</a:t>
            </a:r>
            <a:r>
              <a:rPr lang="en-US" altLang="zh-TW" sz="1200" dirty="0">
                <a:solidFill>
                  <a:srgbClr val="00005F"/>
                </a:solidFill>
                <a:highlight>
                  <a:srgbClr val="FFFFFF"/>
                </a:highlight>
              </a:rPr>
              <a:t>%(</a:t>
            </a:r>
            <a:r>
              <a:rPr lang="en-US" altLang="zh-TW" sz="1200" dirty="0" err="1">
                <a:solidFill>
                  <a:srgbClr val="000087"/>
                </a:solidFill>
                <a:highlight>
                  <a:srgbClr val="FFFFFF"/>
                </a:highlight>
              </a:rPr>
              <a:t>i</a:t>
            </a:r>
            <a:r>
              <a:rPr lang="en-US" altLang="zh-TW" sz="1200" dirty="0">
                <a:solidFill>
                  <a:srgbClr val="00005F"/>
                </a:solidFill>
                <a:highlight>
                  <a:srgbClr val="FFFFFF"/>
                </a:highlight>
              </a:rPr>
              <a:t>))</a:t>
            </a:r>
            <a:endParaRPr lang="en-US" altLang="zh-TW" sz="12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1200" dirty="0">
                <a:solidFill>
                  <a:srgbClr val="5F5F00"/>
                </a:solidFill>
                <a:highlight>
                  <a:srgbClr val="FFFFFF"/>
                </a:highlight>
              </a:rPr>
              <a:t>    </a:t>
            </a:r>
            <a:r>
              <a:rPr lang="en-US" altLang="zh-TW" sz="1200" dirty="0">
                <a:solidFill>
                  <a:srgbClr val="000087"/>
                </a:solidFill>
                <a:highlight>
                  <a:srgbClr val="FFFFFF"/>
                </a:highlight>
              </a:rPr>
              <a:t>end</a:t>
            </a:r>
            <a:r>
              <a:rPr lang="en-US" altLang="zh-TW" sz="12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200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12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200" dirty="0" err="1">
                <a:solidFill>
                  <a:srgbClr val="000087"/>
                </a:solidFill>
                <a:highlight>
                  <a:srgbClr val="FFFFFF"/>
                </a:highlight>
              </a:rPr>
              <a:t>time</a:t>
            </a:r>
            <a:r>
              <a:rPr lang="en-US" altLang="zh-TW" sz="1200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sz="1200" dirty="0" err="1">
                <a:solidFill>
                  <a:srgbClr val="000087"/>
                </a:solidFill>
                <a:highlight>
                  <a:srgbClr val="FFFFFF"/>
                </a:highlight>
              </a:rPr>
              <a:t>time</a:t>
            </a:r>
            <a:r>
              <a:rPr lang="en-US" altLang="zh-TW" sz="1200" dirty="0">
                <a:solidFill>
                  <a:srgbClr val="00005F"/>
                </a:solidFill>
                <a:highlight>
                  <a:srgbClr val="FFFFFF"/>
                </a:highlight>
              </a:rPr>
              <a:t>()</a:t>
            </a:r>
            <a:endParaRPr lang="en-US" altLang="zh-TW" sz="12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1200" dirty="0">
                <a:solidFill>
                  <a:srgbClr val="5F5F00"/>
                </a:solidFill>
                <a:highlight>
                  <a:srgbClr val="FFFFFF"/>
                </a:highlight>
              </a:rPr>
              <a:t>    </a:t>
            </a:r>
            <a:r>
              <a:rPr lang="en-US" altLang="zh-TW" sz="1200" dirty="0">
                <a:solidFill>
                  <a:srgbClr val="87005F"/>
                </a:solidFill>
                <a:highlight>
                  <a:srgbClr val="FFFFFF"/>
                </a:highlight>
              </a:rPr>
              <a:t>print</a:t>
            </a:r>
            <a:r>
              <a:rPr lang="en-US" altLang="zh-TW" sz="12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200" dirty="0">
                <a:solidFill>
                  <a:srgbClr val="000087"/>
                </a:solidFill>
                <a:highlight>
                  <a:srgbClr val="FFFFFF"/>
                </a:highlight>
              </a:rPr>
              <a:t>end</a:t>
            </a:r>
            <a:r>
              <a:rPr lang="en-US" altLang="zh-TW" sz="12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200" dirty="0">
                <a:solidFill>
                  <a:srgbClr val="00005F"/>
                </a:solidFill>
                <a:highlight>
                  <a:srgbClr val="FFFFFF"/>
                </a:highlight>
              </a:rPr>
              <a:t>-</a:t>
            </a:r>
            <a:r>
              <a:rPr lang="en-US" altLang="zh-TW" sz="1200" dirty="0">
                <a:solidFill>
                  <a:srgbClr val="000087"/>
                </a:solidFill>
                <a:highlight>
                  <a:srgbClr val="FFFFFF"/>
                </a:highlight>
              </a:rPr>
              <a:t>start</a:t>
            </a:r>
            <a:endParaRPr lang="en-US" altLang="zh-TW" sz="12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1200" dirty="0">
                <a:solidFill>
                  <a:srgbClr val="5F5F00"/>
                </a:solidFill>
                <a:highlight>
                  <a:srgbClr val="FFFFFF"/>
                </a:highlight>
              </a:rPr>
              <a:t>    </a:t>
            </a:r>
            <a:r>
              <a:rPr lang="en-US" altLang="zh-TW" sz="1200" dirty="0" err="1">
                <a:solidFill>
                  <a:srgbClr val="000087"/>
                </a:solidFill>
                <a:highlight>
                  <a:srgbClr val="FFFFFF"/>
                </a:highlight>
              </a:rPr>
              <a:t>cur</a:t>
            </a:r>
            <a:r>
              <a:rPr lang="en-US" altLang="zh-TW" sz="1200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sz="1200" dirty="0" err="1">
                <a:solidFill>
                  <a:srgbClr val="000087"/>
                </a:solidFill>
                <a:highlight>
                  <a:srgbClr val="FFFFFF"/>
                </a:highlight>
              </a:rPr>
              <a:t>execute</a:t>
            </a:r>
            <a:r>
              <a:rPr lang="en-US" altLang="zh-TW" sz="12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1200" dirty="0">
                <a:solidFill>
                  <a:srgbClr val="005F5F"/>
                </a:solidFill>
                <a:highlight>
                  <a:srgbClr val="FFFFFF"/>
                </a:highlight>
              </a:rPr>
              <a:t>"select count(1) from </a:t>
            </a:r>
            <a:r>
              <a:rPr lang="en-US" altLang="zh-TW" sz="1200" dirty="0" err="1">
                <a:solidFill>
                  <a:srgbClr val="005F5F"/>
                </a:solidFill>
                <a:highlight>
                  <a:srgbClr val="FFFFFF"/>
                </a:highlight>
              </a:rPr>
              <a:t>ptest</a:t>
            </a:r>
            <a:r>
              <a:rPr lang="en-US" altLang="zh-TW" sz="1200" dirty="0">
                <a:solidFill>
                  <a:srgbClr val="005F5F"/>
                </a:solidFill>
                <a:highlight>
                  <a:srgbClr val="FFFFFF"/>
                </a:highlight>
              </a:rPr>
              <a:t>"</a:t>
            </a:r>
            <a:r>
              <a:rPr lang="en-US" altLang="zh-TW" sz="1200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en-US" altLang="zh-TW" sz="12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1200" dirty="0">
                <a:solidFill>
                  <a:srgbClr val="5F5F00"/>
                </a:solidFill>
                <a:highlight>
                  <a:srgbClr val="FFFFFF"/>
                </a:highlight>
              </a:rPr>
              <a:t>    </a:t>
            </a:r>
            <a:r>
              <a:rPr lang="en-US" altLang="zh-TW" sz="1200" dirty="0">
                <a:solidFill>
                  <a:srgbClr val="000087"/>
                </a:solidFill>
                <a:highlight>
                  <a:srgbClr val="FFFFFF"/>
                </a:highlight>
              </a:rPr>
              <a:t>rows</a:t>
            </a:r>
            <a:r>
              <a:rPr lang="en-US" altLang="zh-TW" sz="12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200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12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200" dirty="0" err="1">
                <a:solidFill>
                  <a:srgbClr val="000087"/>
                </a:solidFill>
                <a:highlight>
                  <a:srgbClr val="FFFFFF"/>
                </a:highlight>
              </a:rPr>
              <a:t>cur</a:t>
            </a:r>
            <a:r>
              <a:rPr lang="en-US" altLang="zh-TW" sz="1200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sz="1200" dirty="0" err="1">
                <a:solidFill>
                  <a:srgbClr val="000087"/>
                </a:solidFill>
                <a:highlight>
                  <a:srgbClr val="FFFFFF"/>
                </a:highlight>
              </a:rPr>
              <a:t>fetchone</a:t>
            </a:r>
            <a:r>
              <a:rPr lang="en-US" altLang="zh-TW" sz="1200" dirty="0">
                <a:solidFill>
                  <a:srgbClr val="00005F"/>
                </a:solidFill>
                <a:highlight>
                  <a:srgbClr val="FFFFFF"/>
                </a:highlight>
              </a:rPr>
              <a:t>()</a:t>
            </a:r>
            <a:endParaRPr lang="en-US" altLang="zh-TW" sz="12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1200" dirty="0">
                <a:solidFill>
                  <a:srgbClr val="5F5F00"/>
                </a:solidFill>
                <a:highlight>
                  <a:srgbClr val="FFFFFF"/>
                </a:highlight>
              </a:rPr>
              <a:t>    </a:t>
            </a:r>
            <a:r>
              <a:rPr lang="en-US" altLang="zh-TW" sz="1200" dirty="0">
                <a:solidFill>
                  <a:srgbClr val="87005F"/>
                </a:solidFill>
                <a:highlight>
                  <a:srgbClr val="FFFFFF"/>
                </a:highlight>
              </a:rPr>
              <a:t>print</a:t>
            </a:r>
            <a:r>
              <a:rPr lang="en-US" altLang="zh-TW" sz="12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200" dirty="0">
                <a:solidFill>
                  <a:srgbClr val="000087"/>
                </a:solidFill>
                <a:highlight>
                  <a:srgbClr val="FFFFFF"/>
                </a:highlight>
              </a:rPr>
              <a:t>rows</a:t>
            </a:r>
            <a:endParaRPr lang="en-US" altLang="zh-TW" sz="12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endParaRPr lang="zh-TW" altLang="en-US" sz="12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1200" dirty="0" err="1">
                <a:solidFill>
                  <a:srgbClr val="000087"/>
                </a:solidFill>
                <a:highlight>
                  <a:srgbClr val="FFFFFF"/>
                </a:highlight>
              </a:rPr>
              <a:t>con</a:t>
            </a:r>
            <a:r>
              <a:rPr lang="en-US" altLang="zh-TW" sz="1200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sz="1200" dirty="0" err="1">
                <a:solidFill>
                  <a:srgbClr val="000087"/>
                </a:solidFill>
                <a:highlight>
                  <a:srgbClr val="FFFFFF"/>
                </a:highlight>
              </a:rPr>
              <a:t>close</a:t>
            </a:r>
            <a:r>
              <a:rPr lang="en-US" altLang="zh-TW" sz="1200" dirty="0">
                <a:solidFill>
                  <a:srgbClr val="00005F"/>
                </a:solidFill>
                <a:highlight>
                  <a:srgbClr val="FFFFFF"/>
                </a:highlight>
              </a:rPr>
              <a:t>()</a:t>
            </a:r>
            <a:r>
              <a:rPr lang="en-US" altLang="zh-TW" sz="12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endParaRPr lang="zh-TW" altLang="en-US" sz="1200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execute </a:t>
            </a:r>
            <a:r>
              <a:rPr lang="zh-TW" altLang="en-US" dirty="0" smtClean="0"/>
              <a:t>效能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78426092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US" altLang="zh-TW" sz="1400" dirty="0" err="1">
                <a:solidFill>
                  <a:srgbClr val="000087"/>
                </a:solidFill>
                <a:highlight>
                  <a:srgbClr val="F2F2E8"/>
                </a:highlight>
              </a:rPr>
              <a:t>dbname</a:t>
            </a:r>
            <a:r>
              <a:rPr lang="en-US" altLang="zh-TW" sz="14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1400" dirty="0">
                <a:solidFill>
                  <a:srgbClr val="00005F"/>
                </a:solidFill>
                <a:highlight>
                  <a:srgbClr val="F2F2E8"/>
                </a:highlight>
              </a:rPr>
              <a:t>=</a:t>
            </a:r>
            <a:r>
              <a:rPr lang="en-US" altLang="zh-TW" sz="14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1400" dirty="0">
                <a:solidFill>
                  <a:srgbClr val="005F5F"/>
                </a:solidFill>
                <a:highlight>
                  <a:srgbClr val="F2F2E8"/>
                </a:highlight>
              </a:rPr>
              <a:t>'</a:t>
            </a:r>
            <a:r>
              <a:rPr lang="en-US" altLang="zh-TW" sz="1400" dirty="0" err="1">
                <a:solidFill>
                  <a:srgbClr val="005F5F"/>
                </a:solidFill>
                <a:highlight>
                  <a:srgbClr val="F2F2E8"/>
                </a:highlight>
              </a:rPr>
              <a:t>test.db</a:t>
            </a:r>
            <a:r>
              <a:rPr lang="en-US" altLang="zh-TW" sz="1400" dirty="0">
                <a:solidFill>
                  <a:srgbClr val="005F5F"/>
                </a:solidFill>
                <a:highlight>
                  <a:srgbClr val="F2F2E8"/>
                </a:highlight>
              </a:rPr>
              <a:t>'</a:t>
            </a:r>
            <a:endParaRPr lang="en-US" altLang="zh-TW" sz="1400" dirty="0">
              <a:solidFill>
                <a:srgbClr val="5F5F00"/>
              </a:solidFill>
              <a:highlight>
                <a:srgbClr val="F2F2E8"/>
              </a:highlight>
            </a:endParaRPr>
          </a:p>
          <a:p>
            <a:pPr marL="0" indent="0">
              <a:buNone/>
            </a:pPr>
            <a:r>
              <a:rPr lang="en-US" altLang="zh-TW" sz="1400" dirty="0">
                <a:solidFill>
                  <a:srgbClr val="000087"/>
                </a:solidFill>
                <a:highlight>
                  <a:srgbClr val="F2F2E8"/>
                </a:highlight>
              </a:rPr>
              <a:t>con</a:t>
            </a:r>
            <a:r>
              <a:rPr lang="en-US" altLang="zh-TW" sz="14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1400" dirty="0">
                <a:solidFill>
                  <a:srgbClr val="00005F"/>
                </a:solidFill>
                <a:highlight>
                  <a:srgbClr val="F2F2E8"/>
                </a:highlight>
              </a:rPr>
              <a:t>=</a:t>
            </a:r>
            <a:r>
              <a:rPr lang="en-US" altLang="zh-TW" sz="14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1400" dirty="0" err="1">
                <a:solidFill>
                  <a:srgbClr val="000087"/>
                </a:solidFill>
                <a:highlight>
                  <a:srgbClr val="F2F2E8"/>
                </a:highlight>
              </a:rPr>
              <a:t>lite</a:t>
            </a:r>
            <a:r>
              <a:rPr lang="en-US" altLang="zh-TW" sz="1400" dirty="0" err="1">
                <a:solidFill>
                  <a:srgbClr val="00005F"/>
                </a:solidFill>
                <a:highlight>
                  <a:srgbClr val="F2F2E8"/>
                </a:highlight>
              </a:rPr>
              <a:t>.</a:t>
            </a:r>
            <a:r>
              <a:rPr lang="en-US" altLang="zh-TW" sz="1400" dirty="0" err="1">
                <a:solidFill>
                  <a:srgbClr val="000087"/>
                </a:solidFill>
                <a:highlight>
                  <a:srgbClr val="F2F2E8"/>
                </a:highlight>
              </a:rPr>
              <a:t>connect</a:t>
            </a:r>
            <a:r>
              <a:rPr lang="en-US" altLang="zh-TW" sz="1400" dirty="0">
                <a:solidFill>
                  <a:srgbClr val="00005F"/>
                </a:solidFill>
                <a:highlight>
                  <a:srgbClr val="F2F2E8"/>
                </a:highlight>
              </a:rPr>
              <a:t>(</a:t>
            </a:r>
            <a:r>
              <a:rPr lang="en-US" altLang="zh-TW" sz="1400" dirty="0" err="1">
                <a:solidFill>
                  <a:srgbClr val="000087"/>
                </a:solidFill>
                <a:highlight>
                  <a:srgbClr val="F2F2E8"/>
                </a:highlight>
              </a:rPr>
              <a:t>dbname</a:t>
            </a:r>
            <a:r>
              <a:rPr lang="en-US" altLang="zh-TW" sz="1400" dirty="0">
                <a:solidFill>
                  <a:srgbClr val="00005F"/>
                </a:solidFill>
                <a:highlight>
                  <a:srgbClr val="F2F2E8"/>
                </a:highlight>
              </a:rPr>
              <a:t>)</a:t>
            </a:r>
            <a:endParaRPr lang="en-US" altLang="zh-TW" sz="1400" dirty="0">
              <a:solidFill>
                <a:srgbClr val="5F5F00"/>
              </a:solidFill>
              <a:highlight>
                <a:srgbClr val="F2F2E8"/>
              </a:highlight>
            </a:endParaRPr>
          </a:p>
          <a:p>
            <a:pPr marL="0" indent="0">
              <a:buNone/>
            </a:pPr>
            <a:endParaRPr lang="zh-TW" altLang="en-US" sz="1400" dirty="0">
              <a:solidFill>
                <a:srgbClr val="5F5F00"/>
              </a:solidFill>
              <a:highlight>
                <a:srgbClr val="F2F2E8"/>
              </a:highlight>
            </a:endParaRPr>
          </a:p>
          <a:p>
            <a:pPr marL="0" indent="0">
              <a:buNone/>
            </a:pPr>
            <a:r>
              <a:rPr lang="en-US" altLang="zh-TW" sz="1400" dirty="0">
                <a:solidFill>
                  <a:srgbClr val="87005F"/>
                </a:solidFill>
                <a:highlight>
                  <a:srgbClr val="F2F2E8"/>
                </a:highlight>
              </a:rPr>
              <a:t>with</a:t>
            </a:r>
            <a:r>
              <a:rPr lang="en-US" altLang="zh-TW" sz="14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1400" dirty="0">
                <a:solidFill>
                  <a:srgbClr val="000087"/>
                </a:solidFill>
                <a:highlight>
                  <a:srgbClr val="F2F2E8"/>
                </a:highlight>
              </a:rPr>
              <a:t>con</a:t>
            </a:r>
            <a:r>
              <a:rPr lang="en-US" altLang="zh-TW" sz="1400" dirty="0">
                <a:solidFill>
                  <a:srgbClr val="00005F"/>
                </a:solidFill>
                <a:highlight>
                  <a:srgbClr val="F2F2E8"/>
                </a:highlight>
              </a:rPr>
              <a:t>:</a:t>
            </a:r>
            <a:endParaRPr lang="en-US" altLang="zh-TW" sz="1400" dirty="0">
              <a:solidFill>
                <a:srgbClr val="5F5F00"/>
              </a:solidFill>
              <a:highlight>
                <a:srgbClr val="F2F2E8"/>
              </a:highlight>
            </a:endParaRPr>
          </a:p>
          <a:p>
            <a:pPr marL="0" indent="0">
              <a:buNone/>
            </a:pPr>
            <a:r>
              <a:rPr lang="zh-TW" altLang="en-US" sz="1400" dirty="0">
                <a:solidFill>
                  <a:srgbClr val="5F5F00"/>
                </a:solidFill>
                <a:highlight>
                  <a:srgbClr val="F2F2E8"/>
                </a:highlight>
              </a:rPr>
              <a:t>    </a:t>
            </a:r>
          </a:p>
          <a:p>
            <a:pPr marL="0" indent="0">
              <a:buNone/>
            </a:pPr>
            <a:r>
              <a:rPr lang="en-US" altLang="zh-TW" sz="1400" dirty="0">
                <a:solidFill>
                  <a:srgbClr val="5F5F00"/>
                </a:solidFill>
                <a:highlight>
                  <a:srgbClr val="F2F2E8"/>
                </a:highlight>
              </a:rPr>
              <a:t>    </a:t>
            </a:r>
            <a:r>
              <a:rPr lang="en-US" altLang="zh-TW" sz="1400" dirty="0">
                <a:solidFill>
                  <a:srgbClr val="000087"/>
                </a:solidFill>
                <a:highlight>
                  <a:srgbClr val="F2F2E8"/>
                </a:highlight>
              </a:rPr>
              <a:t>cur</a:t>
            </a:r>
            <a:r>
              <a:rPr lang="en-US" altLang="zh-TW" sz="14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1400" dirty="0">
                <a:solidFill>
                  <a:srgbClr val="00005F"/>
                </a:solidFill>
                <a:highlight>
                  <a:srgbClr val="F2F2E8"/>
                </a:highlight>
              </a:rPr>
              <a:t>=</a:t>
            </a:r>
            <a:r>
              <a:rPr lang="en-US" altLang="zh-TW" sz="14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1400" dirty="0" err="1">
                <a:solidFill>
                  <a:srgbClr val="000087"/>
                </a:solidFill>
                <a:highlight>
                  <a:srgbClr val="F2F2E8"/>
                </a:highlight>
              </a:rPr>
              <a:t>con</a:t>
            </a:r>
            <a:r>
              <a:rPr lang="en-US" altLang="zh-TW" sz="1400" dirty="0" err="1">
                <a:solidFill>
                  <a:srgbClr val="00005F"/>
                </a:solidFill>
                <a:highlight>
                  <a:srgbClr val="F2F2E8"/>
                </a:highlight>
              </a:rPr>
              <a:t>.</a:t>
            </a:r>
            <a:r>
              <a:rPr lang="en-US" altLang="zh-TW" sz="1400" dirty="0" err="1">
                <a:solidFill>
                  <a:srgbClr val="000087"/>
                </a:solidFill>
                <a:highlight>
                  <a:srgbClr val="F2F2E8"/>
                </a:highlight>
              </a:rPr>
              <a:t>cursor</a:t>
            </a:r>
            <a:r>
              <a:rPr lang="en-US" altLang="zh-TW" sz="1400" dirty="0">
                <a:solidFill>
                  <a:srgbClr val="00005F"/>
                </a:solidFill>
                <a:highlight>
                  <a:srgbClr val="F2F2E8"/>
                </a:highlight>
              </a:rPr>
              <a:t>()</a:t>
            </a:r>
            <a:r>
              <a:rPr lang="en-US" altLang="zh-TW" sz="1400" dirty="0">
                <a:solidFill>
                  <a:srgbClr val="5F5F00"/>
                </a:solidFill>
                <a:highlight>
                  <a:srgbClr val="F2F2E8"/>
                </a:highlight>
              </a:rPr>
              <a:t>    </a:t>
            </a:r>
          </a:p>
          <a:p>
            <a:pPr marL="0" indent="0">
              <a:buNone/>
            </a:pPr>
            <a:r>
              <a:rPr lang="zh-TW" altLang="en-US" sz="1400" dirty="0">
                <a:solidFill>
                  <a:srgbClr val="5F5F00"/>
                </a:solidFill>
                <a:highlight>
                  <a:srgbClr val="F2F2E8"/>
                </a:highlight>
              </a:rPr>
              <a:t>    </a:t>
            </a:r>
          </a:p>
          <a:p>
            <a:pPr marL="0" indent="0">
              <a:buNone/>
            </a:pPr>
            <a:r>
              <a:rPr lang="en-US" altLang="zh-TW" sz="1400" dirty="0">
                <a:solidFill>
                  <a:srgbClr val="5F5F00"/>
                </a:solidFill>
                <a:highlight>
                  <a:srgbClr val="F2F2E8"/>
                </a:highlight>
              </a:rPr>
              <a:t>    </a:t>
            </a:r>
            <a:r>
              <a:rPr lang="en-US" altLang="zh-TW" sz="1400" dirty="0" err="1">
                <a:solidFill>
                  <a:srgbClr val="000087"/>
                </a:solidFill>
                <a:highlight>
                  <a:srgbClr val="F2F2E8"/>
                </a:highlight>
              </a:rPr>
              <a:t>cur</a:t>
            </a:r>
            <a:r>
              <a:rPr lang="en-US" altLang="zh-TW" sz="1400" dirty="0" err="1">
                <a:solidFill>
                  <a:srgbClr val="00005F"/>
                </a:solidFill>
                <a:highlight>
                  <a:srgbClr val="F2F2E8"/>
                </a:highlight>
              </a:rPr>
              <a:t>.</a:t>
            </a:r>
            <a:r>
              <a:rPr lang="en-US" altLang="zh-TW" sz="1400" dirty="0" err="1">
                <a:solidFill>
                  <a:srgbClr val="000087"/>
                </a:solidFill>
                <a:highlight>
                  <a:srgbClr val="F2F2E8"/>
                </a:highlight>
              </a:rPr>
              <a:t>execute</a:t>
            </a:r>
            <a:r>
              <a:rPr lang="en-US" altLang="zh-TW" sz="1400" dirty="0">
                <a:solidFill>
                  <a:srgbClr val="00005F"/>
                </a:solidFill>
                <a:highlight>
                  <a:srgbClr val="F2F2E8"/>
                </a:highlight>
              </a:rPr>
              <a:t>(</a:t>
            </a:r>
            <a:r>
              <a:rPr lang="en-US" altLang="zh-TW" sz="1400" dirty="0">
                <a:solidFill>
                  <a:srgbClr val="005F5F"/>
                </a:solidFill>
                <a:highlight>
                  <a:srgbClr val="F2F2E8"/>
                </a:highlight>
              </a:rPr>
              <a:t>"DROP TABLE IF EXISTS </a:t>
            </a:r>
            <a:r>
              <a:rPr lang="en-US" altLang="zh-TW" sz="1400" dirty="0" err="1">
                <a:solidFill>
                  <a:srgbClr val="005F5F"/>
                </a:solidFill>
                <a:highlight>
                  <a:srgbClr val="F2F2E8"/>
                </a:highlight>
              </a:rPr>
              <a:t>ptest</a:t>
            </a:r>
            <a:r>
              <a:rPr lang="en-US" altLang="zh-TW" sz="1400" dirty="0">
                <a:solidFill>
                  <a:srgbClr val="005F5F"/>
                </a:solidFill>
                <a:highlight>
                  <a:srgbClr val="F2F2E8"/>
                </a:highlight>
              </a:rPr>
              <a:t>"</a:t>
            </a:r>
            <a:r>
              <a:rPr lang="en-US" altLang="zh-TW" sz="1400" dirty="0">
                <a:solidFill>
                  <a:srgbClr val="00005F"/>
                </a:solidFill>
                <a:highlight>
                  <a:srgbClr val="F2F2E8"/>
                </a:highlight>
              </a:rPr>
              <a:t>)</a:t>
            </a:r>
            <a:endParaRPr lang="en-US" altLang="zh-TW" sz="1400" dirty="0">
              <a:solidFill>
                <a:srgbClr val="5F5F00"/>
              </a:solidFill>
              <a:highlight>
                <a:srgbClr val="F2F2E8"/>
              </a:highlight>
            </a:endParaRPr>
          </a:p>
          <a:p>
            <a:pPr marL="0" indent="0">
              <a:buNone/>
            </a:pPr>
            <a:r>
              <a:rPr lang="en-US" altLang="zh-TW" sz="1400" dirty="0">
                <a:solidFill>
                  <a:srgbClr val="5F5F00"/>
                </a:solidFill>
                <a:highlight>
                  <a:srgbClr val="F2F2E8"/>
                </a:highlight>
              </a:rPr>
              <a:t>    </a:t>
            </a:r>
            <a:r>
              <a:rPr lang="en-US" altLang="zh-TW" sz="1400" dirty="0" err="1">
                <a:solidFill>
                  <a:srgbClr val="000087"/>
                </a:solidFill>
                <a:highlight>
                  <a:srgbClr val="F2F2E8"/>
                </a:highlight>
              </a:rPr>
              <a:t>cur</a:t>
            </a:r>
            <a:r>
              <a:rPr lang="en-US" altLang="zh-TW" sz="1400" dirty="0" err="1">
                <a:solidFill>
                  <a:srgbClr val="00005F"/>
                </a:solidFill>
                <a:highlight>
                  <a:srgbClr val="F2F2E8"/>
                </a:highlight>
              </a:rPr>
              <a:t>.</a:t>
            </a:r>
            <a:r>
              <a:rPr lang="en-US" altLang="zh-TW" sz="1400" dirty="0" err="1">
                <a:solidFill>
                  <a:srgbClr val="000087"/>
                </a:solidFill>
                <a:highlight>
                  <a:srgbClr val="F2F2E8"/>
                </a:highlight>
              </a:rPr>
              <a:t>execute</a:t>
            </a:r>
            <a:r>
              <a:rPr lang="en-US" altLang="zh-TW" sz="1400" dirty="0">
                <a:solidFill>
                  <a:srgbClr val="00005F"/>
                </a:solidFill>
                <a:highlight>
                  <a:srgbClr val="F2F2E8"/>
                </a:highlight>
              </a:rPr>
              <a:t>(</a:t>
            </a:r>
            <a:r>
              <a:rPr lang="en-US" altLang="zh-TW" sz="1400" dirty="0">
                <a:solidFill>
                  <a:srgbClr val="005F5F"/>
                </a:solidFill>
                <a:highlight>
                  <a:srgbClr val="F2F2E8"/>
                </a:highlight>
              </a:rPr>
              <a:t>"CREATE TABLE </a:t>
            </a:r>
            <a:r>
              <a:rPr lang="en-US" altLang="zh-TW" sz="1400" dirty="0" err="1">
                <a:solidFill>
                  <a:srgbClr val="005F5F"/>
                </a:solidFill>
                <a:highlight>
                  <a:srgbClr val="F2F2E8"/>
                </a:highlight>
              </a:rPr>
              <a:t>ptest</a:t>
            </a:r>
            <a:r>
              <a:rPr lang="en-US" altLang="zh-TW" sz="1400" dirty="0">
                <a:solidFill>
                  <a:srgbClr val="005F5F"/>
                </a:solidFill>
                <a:highlight>
                  <a:srgbClr val="F2F2E8"/>
                </a:highlight>
              </a:rPr>
              <a:t>(ID INT)"</a:t>
            </a:r>
            <a:r>
              <a:rPr lang="en-US" altLang="zh-TW" sz="1400" dirty="0">
                <a:solidFill>
                  <a:srgbClr val="00005F"/>
                </a:solidFill>
                <a:highlight>
                  <a:srgbClr val="F2F2E8"/>
                </a:highlight>
              </a:rPr>
              <a:t>)</a:t>
            </a:r>
            <a:endParaRPr lang="en-US" altLang="zh-TW" sz="1400" dirty="0">
              <a:solidFill>
                <a:srgbClr val="5F5F00"/>
              </a:solidFill>
              <a:highlight>
                <a:srgbClr val="F2F2E8"/>
              </a:highlight>
            </a:endParaRPr>
          </a:p>
          <a:p>
            <a:pPr marL="0" indent="0">
              <a:buNone/>
            </a:pPr>
            <a:r>
              <a:rPr lang="en-US" altLang="zh-TW" sz="1400" dirty="0">
                <a:solidFill>
                  <a:srgbClr val="5F5F00"/>
                </a:solidFill>
                <a:highlight>
                  <a:srgbClr val="F2F2E8"/>
                </a:highlight>
              </a:rPr>
              <a:t>    </a:t>
            </a:r>
            <a:r>
              <a:rPr lang="en-US" altLang="zh-TW" sz="1400" dirty="0">
                <a:solidFill>
                  <a:srgbClr val="000087"/>
                </a:solidFill>
                <a:highlight>
                  <a:srgbClr val="F2F2E8"/>
                </a:highlight>
              </a:rPr>
              <a:t>start</a:t>
            </a:r>
            <a:r>
              <a:rPr lang="en-US" altLang="zh-TW" sz="14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1400" dirty="0">
                <a:solidFill>
                  <a:srgbClr val="00005F"/>
                </a:solidFill>
                <a:highlight>
                  <a:srgbClr val="F2F2E8"/>
                </a:highlight>
              </a:rPr>
              <a:t>=</a:t>
            </a:r>
            <a:r>
              <a:rPr lang="en-US" altLang="zh-TW" sz="14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1400" dirty="0" err="1">
                <a:solidFill>
                  <a:srgbClr val="000087"/>
                </a:solidFill>
                <a:highlight>
                  <a:srgbClr val="F2F2E8"/>
                </a:highlight>
              </a:rPr>
              <a:t>time</a:t>
            </a:r>
            <a:r>
              <a:rPr lang="en-US" altLang="zh-TW" sz="1400" dirty="0" err="1">
                <a:solidFill>
                  <a:srgbClr val="00005F"/>
                </a:solidFill>
                <a:highlight>
                  <a:srgbClr val="F2F2E8"/>
                </a:highlight>
              </a:rPr>
              <a:t>.</a:t>
            </a:r>
            <a:r>
              <a:rPr lang="en-US" altLang="zh-TW" sz="1400" dirty="0" err="1">
                <a:solidFill>
                  <a:srgbClr val="000087"/>
                </a:solidFill>
                <a:highlight>
                  <a:srgbClr val="F2F2E8"/>
                </a:highlight>
              </a:rPr>
              <a:t>time</a:t>
            </a:r>
            <a:r>
              <a:rPr lang="en-US" altLang="zh-TW" sz="1400" dirty="0">
                <a:solidFill>
                  <a:srgbClr val="00005F"/>
                </a:solidFill>
                <a:highlight>
                  <a:srgbClr val="F2F2E8"/>
                </a:highlight>
              </a:rPr>
              <a:t>()</a:t>
            </a:r>
            <a:endParaRPr lang="en-US" altLang="zh-TW" sz="1400" dirty="0">
              <a:solidFill>
                <a:srgbClr val="5F5F00"/>
              </a:solidFill>
              <a:highlight>
                <a:srgbClr val="F2F2E8"/>
              </a:highlight>
            </a:endParaRPr>
          </a:p>
          <a:p>
            <a:pPr marL="0" indent="0">
              <a:buNone/>
            </a:pPr>
            <a:r>
              <a:rPr lang="en-US" altLang="zh-TW" sz="1400" dirty="0">
                <a:solidFill>
                  <a:srgbClr val="5F5F00"/>
                </a:solidFill>
                <a:highlight>
                  <a:srgbClr val="F2F2E8"/>
                </a:highlight>
              </a:rPr>
              <a:t>    </a:t>
            </a:r>
            <a:r>
              <a:rPr lang="en-US" altLang="zh-TW" sz="1400" dirty="0" err="1">
                <a:solidFill>
                  <a:srgbClr val="000087"/>
                </a:solidFill>
                <a:highlight>
                  <a:srgbClr val="F2F2E8"/>
                </a:highlight>
              </a:rPr>
              <a:t>cur</a:t>
            </a:r>
            <a:r>
              <a:rPr lang="en-US" altLang="zh-TW" sz="1400" dirty="0" err="1">
                <a:solidFill>
                  <a:srgbClr val="00005F"/>
                </a:solidFill>
                <a:highlight>
                  <a:srgbClr val="F2F2E8"/>
                </a:highlight>
              </a:rPr>
              <a:t>.</a:t>
            </a:r>
            <a:r>
              <a:rPr lang="en-US" altLang="zh-TW" sz="1400" dirty="0" err="1">
                <a:solidFill>
                  <a:srgbClr val="000087"/>
                </a:solidFill>
                <a:highlight>
                  <a:srgbClr val="F2F2E8"/>
                </a:highlight>
              </a:rPr>
              <a:t>executemany</a:t>
            </a:r>
            <a:r>
              <a:rPr lang="en-US" altLang="zh-TW" sz="1400" dirty="0">
                <a:solidFill>
                  <a:srgbClr val="00005F"/>
                </a:solidFill>
                <a:highlight>
                  <a:srgbClr val="F2F2E8"/>
                </a:highlight>
              </a:rPr>
              <a:t>(</a:t>
            </a:r>
            <a:r>
              <a:rPr lang="en-US" altLang="zh-TW" sz="1400" dirty="0">
                <a:solidFill>
                  <a:srgbClr val="005F5F"/>
                </a:solidFill>
                <a:highlight>
                  <a:srgbClr val="F2F2E8"/>
                </a:highlight>
              </a:rPr>
              <a:t>"INSERT INTO </a:t>
            </a:r>
            <a:r>
              <a:rPr lang="en-US" altLang="zh-TW" sz="1400" dirty="0" err="1">
                <a:solidFill>
                  <a:srgbClr val="005F5F"/>
                </a:solidFill>
                <a:highlight>
                  <a:srgbClr val="F2F2E8"/>
                </a:highlight>
              </a:rPr>
              <a:t>ptest</a:t>
            </a:r>
            <a:r>
              <a:rPr lang="en-US" altLang="zh-TW" sz="1400" dirty="0">
                <a:solidFill>
                  <a:srgbClr val="005F5F"/>
                </a:solidFill>
                <a:highlight>
                  <a:srgbClr val="F2F2E8"/>
                </a:highlight>
              </a:rPr>
              <a:t> VALUES(?)"</a:t>
            </a:r>
            <a:r>
              <a:rPr lang="en-US" altLang="zh-TW" sz="1400" dirty="0">
                <a:solidFill>
                  <a:srgbClr val="00005F"/>
                </a:solidFill>
                <a:highlight>
                  <a:srgbClr val="F2F2E8"/>
                </a:highlight>
              </a:rPr>
              <a:t>,((</a:t>
            </a:r>
            <a:r>
              <a:rPr lang="en-US" altLang="zh-TW" sz="1400" dirty="0">
                <a:solidFill>
                  <a:srgbClr val="000087"/>
                </a:solidFill>
                <a:highlight>
                  <a:srgbClr val="F2F2E8"/>
                </a:highlight>
              </a:rPr>
              <a:t>id_</a:t>
            </a:r>
            <a:r>
              <a:rPr lang="en-US" altLang="zh-TW" sz="1400" dirty="0">
                <a:solidFill>
                  <a:srgbClr val="00005F"/>
                </a:solidFill>
                <a:highlight>
                  <a:srgbClr val="F2F2E8"/>
                </a:highlight>
              </a:rPr>
              <a:t>,</a:t>
            </a:r>
            <a:r>
              <a:rPr lang="en-US" altLang="zh-TW" sz="14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1400" dirty="0">
                <a:solidFill>
                  <a:srgbClr val="00005F"/>
                </a:solidFill>
                <a:highlight>
                  <a:srgbClr val="F2F2E8"/>
                </a:highlight>
              </a:rPr>
              <a:t>)</a:t>
            </a:r>
            <a:r>
              <a:rPr lang="en-US" altLang="zh-TW" sz="14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1400" dirty="0">
                <a:solidFill>
                  <a:srgbClr val="87005F"/>
                </a:solidFill>
                <a:highlight>
                  <a:srgbClr val="F2F2E8"/>
                </a:highlight>
              </a:rPr>
              <a:t>for</a:t>
            </a:r>
            <a:r>
              <a:rPr lang="en-US" altLang="zh-TW" sz="14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1400" dirty="0">
                <a:solidFill>
                  <a:srgbClr val="000087"/>
                </a:solidFill>
                <a:highlight>
                  <a:srgbClr val="F2F2E8"/>
                </a:highlight>
              </a:rPr>
              <a:t>id_</a:t>
            </a:r>
            <a:r>
              <a:rPr lang="en-US" altLang="zh-TW" sz="14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1400" dirty="0">
                <a:solidFill>
                  <a:srgbClr val="87005F"/>
                </a:solidFill>
                <a:highlight>
                  <a:srgbClr val="F2F2E8"/>
                </a:highlight>
              </a:rPr>
              <a:t>in</a:t>
            </a:r>
            <a:r>
              <a:rPr lang="en-US" altLang="zh-TW" sz="14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1400" dirty="0" err="1">
                <a:solidFill>
                  <a:srgbClr val="000087"/>
                </a:solidFill>
                <a:highlight>
                  <a:srgbClr val="F2F2E8"/>
                </a:highlight>
              </a:rPr>
              <a:t>xrange</a:t>
            </a:r>
            <a:r>
              <a:rPr lang="en-US" altLang="zh-TW" sz="1400" dirty="0">
                <a:solidFill>
                  <a:srgbClr val="00005F"/>
                </a:solidFill>
                <a:highlight>
                  <a:srgbClr val="F2F2E8"/>
                </a:highlight>
              </a:rPr>
              <a:t>(</a:t>
            </a:r>
            <a:r>
              <a:rPr lang="en-US" altLang="zh-TW" sz="1400" dirty="0">
                <a:solidFill>
                  <a:srgbClr val="005F00"/>
                </a:solidFill>
                <a:highlight>
                  <a:srgbClr val="F2F2E8"/>
                </a:highlight>
              </a:rPr>
              <a:t>1000000</a:t>
            </a:r>
            <a:r>
              <a:rPr lang="en-US" altLang="zh-TW" sz="1400" dirty="0">
                <a:solidFill>
                  <a:srgbClr val="00005F"/>
                </a:solidFill>
                <a:highlight>
                  <a:srgbClr val="F2F2E8"/>
                </a:highlight>
              </a:rPr>
              <a:t>)))</a:t>
            </a:r>
            <a:endParaRPr lang="en-US" altLang="zh-TW" sz="1400" dirty="0">
              <a:solidFill>
                <a:srgbClr val="5F5F00"/>
              </a:solidFill>
              <a:highlight>
                <a:srgbClr val="F2F2E8"/>
              </a:highlight>
            </a:endParaRPr>
          </a:p>
          <a:p>
            <a:pPr marL="0" indent="0">
              <a:buNone/>
            </a:pPr>
            <a:r>
              <a:rPr lang="en-US" altLang="zh-TW" sz="1400" dirty="0">
                <a:solidFill>
                  <a:srgbClr val="5F5F00"/>
                </a:solidFill>
                <a:highlight>
                  <a:srgbClr val="F2F2E8"/>
                </a:highlight>
              </a:rPr>
              <a:t>    </a:t>
            </a:r>
            <a:r>
              <a:rPr lang="en-US" altLang="zh-TW" sz="1400" dirty="0">
                <a:solidFill>
                  <a:srgbClr val="000087"/>
                </a:solidFill>
                <a:highlight>
                  <a:srgbClr val="F2F2E8"/>
                </a:highlight>
              </a:rPr>
              <a:t>end</a:t>
            </a:r>
            <a:r>
              <a:rPr lang="en-US" altLang="zh-TW" sz="14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1400" dirty="0">
                <a:solidFill>
                  <a:srgbClr val="00005F"/>
                </a:solidFill>
                <a:highlight>
                  <a:srgbClr val="F2F2E8"/>
                </a:highlight>
              </a:rPr>
              <a:t>=</a:t>
            </a:r>
            <a:r>
              <a:rPr lang="en-US" altLang="zh-TW" sz="14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1400" dirty="0" err="1">
                <a:solidFill>
                  <a:srgbClr val="000087"/>
                </a:solidFill>
                <a:highlight>
                  <a:srgbClr val="F2F2E8"/>
                </a:highlight>
              </a:rPr>
              <a:t>time</a:t>
            </a:r>
            <a:r>
              <a:rPr lang="en-US" altLang="zh-TW" sz="1400" dirty="0" err="1">
                <a:solidFill>
                  <a:srgbClr val="00005F"/>
                </a:solidFill>
                <a:highlight>
                  <a:srgbClr val="F2F2E8"/>
                </a:highlight>
              </a:rPr>
              <a:t>.</a:t>
            </a:r>
            <a:r>
              <a:rPr lang="en-US" altLang="zh-TW" sz="1400" dirty="0" err="1">
                <a:solidFill>
                  <a:srgbClr val="000087"/>
                </a:solidFill>
                <a:highlight>
                  <a:srgbClr val="F2F2E8"/>
                </a:highlight>
              </a:rPr>
              <a:t>time</a:t>
            </a:r>
            <a:r>
              <a:rPr lang="en-US" altLang="zh-TW" sz="1400" dirty="0">
                <a:solidFill>
                  <a:srgbClr val="00005F"/>
                </a:solidFill>
                <a:highlight>
                  <a:srgbClr val="F2F2E8"/>
                </a:highlight>
              </a:rPr>
              <a:t>()</a:t>
            </a:r>
            <a:endParaRPr lang="en-US" altLang="zh-TW" sz="1400" dirty="0">
              <a:solidFill>
                <a:srgbClr val="5F5F00"/>
              </a:solidFill>
              <a:highlight>
                <a:srgbClr val="F2F2E8"/>
              </a:highlight>
            </a:endParaRPr>
          </a:p>
          <a:p>
            <a:pPr marL="0" indent="0">
              <a:buNone/>
            </a:pPr>
            <a:r>
              <a:rPr lang="en-US" altLang="zh-TW" sz="1400" dirty="0">
                <a:solidFill>
                  <a:srgbClr val="5F5F00"/>
                </a:solidFill>
                <a:highlight>
                  <a:srgbClr val="F2F2E8"/>
                </a:highlight>
              </a:rPr>
              <a:t>    </a:t>
            </a:r>
            <a:r>
              <a:rPr lang="en-US" altLang="zh-TW" sz="1400" dirty="0">
                <a:solidFill>
                  <a:srgbClr val="87005F"/>
                </a:solidFill>
                <a:highlight>
                  <a:srgbClr val="F2F2E8"/>
                </a:highlight>
              </a:rPr>
              <a:t>print</a:t>
            </a:r>
            <a:r>
              <a:rPr lang="en-US" altLang="zh-TW" sz="14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1400" dirty="0">
                <a:solidFill>
                  <a:srgbClr val="000087"/>
                </a:solidFill>
                <a:highlight>
                  <a:srgbClr val="F2F2E8"/>
                </a:highlight>
              </a:rPr>
              <a:t>end</a:t>
            </a:r>
            <a:r>
              <a:rPr lang="en-US" altLang="zh-TW" sz="14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1400" dirty="0">
                <a:solidFill>
                  <a:srgbClr val="00005F"/>
                </a:solidFill>
                <a:highlight>
                  <a:srgbClr val="F2F2E8"/>
                </a:highlight>
              </a:rPr>
              <a:t>-</a:t>
            </a:r>
            <a:r>
              <a:rPr lang="en-US" altLang="zh-TW" sz="1400" dirty="0">
                <a:solidFill>
                  <a:srgbClr val="000087"/>
                </a:solidFill>
                <a:highlight>
                  <a:srgbClr val="F2F2E8"/>
                </a:highlight>
              </a:rPr>
              <a:t>start</a:t>
            </a:r>
            <a:endParaRPr lang="en-US" altLang="zh-TW" sz="1400" dirty="0">
              <a:solidFill>
                <a:srgbClr val="5F5F00"/>
              </a:solidFill>
              <a:highlight>
                <a:srgbClr val="F2F2E8"/>
              </a:highlight>
            </a:endParaRPr>
          </a:p>
          <a:p>
            <a:pPr marL="0" indent="0">
              <a:buNone/>
            </a:pPr>
            <a:r>
              <a:rPr lang="en-US" altLang="zh-TW" sz="1400" dirty="0">
                <a:solidFill>
                  <a:srgbClr val="5F5F00"/>
                </a:solidFill>
                <a:highlight>
                  <a:srgbClr val="F2F2E8"/>
                </a:highlight>
              </a:rPr>
              <a:t>    </a:t>
            </a:r>
            <a:r>
              <a:rPr lang="en-US" altLang="zh-TW" sz="1400" dirty="0" err="1">
                <a:solidFill>
                  <a:srgbClr val="000087"/>
                </a:solidFill>
                <a:highlight>
                  <a:srgbClr val="F2F2E8"/>
                </a:highlight>
              </a:rPr>
              <a:t>cur</a:t>
            </a:r>
            <a:r>
              <a:rPr lang="en-US" altLang="zh-TW" sz="1400" dirty="0" err="1">
                <a:solidFill>
                  <a:srgbClr val="00005F"/>
                </a:solidFill>
                <a:highlight>
                  <a:srgbClr val="F2F2E8"/>
                </a:highlight>
              </a:rPr>
              <a:t>.</a:t>
            </a:r>
            <a:r>
              <a:rPr lang="en-US" altLang="zh-TW" sz="1400" dirty="0" err="1">
                <a:solidFill>
                  <a:srgbClr val="000087"/>
                </a:solidFill>
                <a:highlight>
                  <a:srgbClr val="F2F2E8"/>
                </a:highlight>
              </a:rPr>
              <a:t>execute</a:t>
            </a:r>
            <a:r>
              <a:rPr lang="en-US" altLang="zh-TW" sz="1400" dirty="0">
                <a:solidFill>
                  <a:srgbClr val="00005F"/>
                </a:solidFill>
                <a:highlight>
                  <a:srgbClr val="F2F2E8"/>
                </a:highlight>
              </a:rPr>
              <a:t>(</a:t>
            </a:r>
            <a:r>
              <a:rPr lang="en-US" altLang="zh-TW" sz="1400" dirty="0">
                <a:solidFill>
                  <a:srgbClr val="005F5F"/>
                </a:solidFill>
                <a:highlight>
                  <a:srgbClr val="F2F2E8"/>
                </a:highlight>
              </a:rPr>
              <a:t>"select count(1) from </a:t>
            </a:r>
            <a:r>
              <a:rPr lang="en-US" altLang="zh-TW" sz="1400" dirty="0" err="1">
                <a:solidFill>
                  <a:srgbClr val="005F5F"/>
                </a:solidFill>
                <a:highlight>
                  <a:srgbClr val="F2F2E8"/>
                </a:highlight>
              </a:rPr>
              <a:t>ptest</a:t>
            </a:r>
            <a:r>
              <a:rPr lang="en-US" altLang="zh-TW" sz="1400" dirty="0">
                <a:solidFill>
                  <a:srgbClr val="005F5F"/>
                </a:solidFill>
                <a:highlight>
                  <a:srgbClr val="F2F2E8"/>
                </a:highlight>
              </a:rPr>
              <a:t>"</a:t>
            </a:r>
            <a:r>
              <a:rPr lang="en-US" altLang="zh-TW" sz="1400" dirty="0">
                <a:solidFill>
                  <a:srgbClr val="00005F"/>
                </a:solidFill>
                <a:highlight>
                  <a:srgbClr val="F2F2E8"/>
                </a:highlight>
              </a:rPr>
              <a:t>)</a:t>
            </a:r>
            <a:endParaRPr lang="en-US" altLang="zh-TW" sz="1400" dirty="0">
              <a:solidFill>
                <a:srgbClr val="5F5F00"/>
              </a:solidFill>
              <a:highlight>
                <a:srgbClr val="F2F2E8"/>
              </a:highlight>
            </a:endParaRPr>
          </a:p>
          <a:p>
            <a:pPr marL="0" indent="0">
              <a:buNone/>
            </a:pPr>
            <a:r>
              <a:rPr lang="en-US" altLang="zh-TW" sz="1400" dirty="0">
                <a:solidFill>
                  <a:srgbClr val="5F5F00"/>
                </a:solidFill>
                <a:highlight>
                  <a:srgbClr val="F2F2E8"/>
                </a:highlight>
              </a:rPr>
              <a:t>    </a:t>
            </a:r>
            <a:r>
              <a:rPr lang="en-US" altLang="zh-TW" sz="1400" dirty="0">
                <a:solidFill>
                  <a:srgbClr val="000087"/>
                </a:solidFill>
                <a:highlight>
                  <a:srgbClr val="F2F2E8"/>
                </a:highlight>
              </a:rPr>
              <a:t>rows</a:t>
            </a:r>
            <a:r>
              <a:rPr lang="en-US" altLang="zh-TW" sz="14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1400" dirty="0">
                <a:solidFill>
                  <a:srgbClr val="00005F"/>
                </a:solidFill>
                <a:highlight>
                  <a:srgbClr val="F2F2E8"/>
                </a:highlight>
              </a:rPr>
              <a:t>=</a:t>
            </a:r>
            <a:r>
              <a:rPr lang="en-US" altLang="zh-TW" sz="14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1400" dirty="0" err="1">
                <a:solidFill>
                  <a:srgbClr val="000087"/>
                </a:solidFill>
                <a:highlight>
                  <a:srgbClr val="F2F2E8"/>
                </a:highlight>
              </a:rPr>
              <a:t>cur</a:t>
            </a:r>
            <a:r>
              <a:rPr lang="en-US" altLang="zh-TW" sz="1400" dirty="0" err="1">
                <a:solidFill>
                  <a:srgbClr val="00005F"/>
                </a:solidFill>
                <a:highlight>
                  <a:srgbClr val="F2F2E8"/>
                </a:highlight>
              </a:rPr>
              <a:t>.</a:t>
            </a:r>
            <a:r>
              <a:rPr lang="en-US" altLang="zh-TW" sz="1400" dirty="0" err="1">
                <a:solidFill>
                  <a:srgbClr val="000087"/>
                </a:solidFill>
                <a:highlight>
                  <a:srgbClr val="F2F2E8"/>
                </a:highlight>
              </a:rPr>
              <a:t>fetchone</a:t>
            </a:r>
            <a:r>
              <a:rPr lang="en-US" altLang="zh-TW" sz="1400" dirty="0">
                <a:solidFill>
                  <a:srgbClr val="00005F"/>
                </a:solidFill>
                <a:highlight>
                  <a:srgbClr val="F2F2E8"/>
                </a:highlight>
              </a:rPr>
              <a:t>()</a:t>
            </a:r>
            <a:endParaRPr lang="en-US" altLang="zh-TW" sz="1400" dirty="0">
              <a:solidFill>
                <a:srgbClr val="5F5F00"/>
              </a:solidFill>
              <a:highlight>
                <a:srgbClr val="F2F2E8"/>
              </a:highlight>
            </a:endParaRPr>
          </a:p>
          <a:p>
            <a:pPr marL="0" indent="0">
              <a:buNone/>
            </a:pPr>
            <a:r>
              <a:rPr lang="en-US" altLang="zh-TW" sz="1400" dirty="0">
                <a:solidFill>
                  <a:srgbClr val="5F5F00"/>
                </a:solidFill>
                <a:highlight>
                  <a:srgbClr val="F2F2E8"/>
                </a:highlight>
              </a:rPr>
              <a:t>    </a:t>
            </a:r>
            <a:r>
              <a:rPr lang="en-US" altLang="zh-TW" sz="1400" dirty="0">
                <a:solidFill>
                  <a:srgbClr val="87005F"/>
                </a:solidFill>
                <a:highlight>
                  <a:srgbClr val="F2F2E8"/>
                </a:highlight>
              </a:rPr>
              <a:t>print</a:t>
            </a:r>
            <a:r>
              <a:rPr lang="en-US" altLang="zh-TW" sz="14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1400" dirty="0">
                <a:solidFill>
                  <a:srgbClr val="000087"/>
                </a:solidFill>
                <a:highlight>
                  <a:srgbClr val="F2F2E8"/>
                </a:highlight>
              </a:rPr>
              <a:t>rows</a:t>
            </a:r>
            <a:endParaRPr lang="en-US" altLang="zh-TW" sz="1400" dirty="0">
              <a:solidFill>
                <a:srgbClr val="5F5F00"/>
              </a:solidFill>
              <a:highlight>
                <a:srgbClr val="F2F2E8"/>
              </a:highlight>
            </a:endParaRPr>
          </a:p>
          <a:p>
            <a:pPr marL="0" indent="0">
              <a:buNone/>
            </a:pPr>
            <a:endParaRPr lang="zh-TW" altLang="en-US" sz="1400" dirty="0">
              <a:solidFill>
                <a:srgbClr val="5F5F00"/>
              </a:solidFill>
              <a:highlight>
                <a:srgbClr val="F2F2E8"/>
              </a:highlight>
            </a:endParaRPr>
          </a:p>
          <a:p>
            <a:pPr marL="0" indent="0">
              <a:buNone/>
            </a:pPr>
            <a:r>
              <a:rPr lang="en-US" altLang="zh-TW" sz="1400" dirty="0" err="1">
                <a:solidFill>
                  <a:srgbClr val="000087"/>
                </a:solidFill>
                <a:highlight>
                  <a:srgbClr val="F2F2E8"/>
                </a:highlight>
              </a:rPr>
              <a:t>con</a:t>
            </a:r>
            <a:r>
              <a:rPr lang="en-US" altLang="zh-TW" sz="1400" dirty="0" err="1">
                <a:solidFill>
                  <a:srgbClr val="00005F"/>
                </a:solidFill>
                <a:highlight>
                  <a:srgbClr val="F2F2E8"/>
                </a:highlight>
              </a:rPr>
              <a:t>.</a:t>
            </a:r>
            <a:r>
              <a:rPr lang="en-US" altLang="zh-TW" sz="1400" dirty="0" err="1">
                <a:solidFill>
                  <a:srgbClr val="000087"/>
                </a:solidFill>
                <a:highlight>
                  <a:srgbClr val="F2F2E8"/>
                </a:highlight>
              </a:rPr>
              <a:t>close</a:t>
            </a:r>
            <a:r>
              <a:rPr lang="en-US" altLang="zh-TW" sz="1400" dirty="0">
                <a:solidFill>
                  <a:srgbClr val="00005F"/>
                </a:solidFill>
                <a:highlight>
                  <a:srgbClr val="F2F2E8"/>
                </a:highlight>
              </a:rPr>
              <a:t>()</a:t>
            </a:r>
            <a:r>
              <a:rPr lang="en-US" altLang="zh-TW" sz="14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endParaRPr lang="zh-TW" altLang="en-US" sz="1400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executemany</a:t>
            </a:r>
            <a:r>
              <a:rPr lang="en-US" altLang="zh-TW" dirty="0" smtClean="0"/>
              <a:t> </a:t>
            </a:r>
            <a:r>
              <a:rPr lang="zh-TW" altLang="en-US" dirty="0"/>
              <a:t>效能</a:t>
            </a:r>
          </a:p>
        </p:txBody>
      </p:sp>
    </p:spTree>
    <p:extLst>
      <p:ext uri="{BB962C8B-B14F-4D97-AF65-F5344CB8AC3E}">
        <p14:creationId xmlns:p14="http://schemas.microsoft.com/office/powerpoint/2010/main" val="2628238602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 err="1">
                <a:solidFill>
                  <a:srgbClr val="000087"/>
                </a:solidFill>
                <a:latin typeface="Consolas"/>
              </a:rPr>
              <a:t>db</a:t>
            </a:r>
            <a:r>
              <a:rPr lang="en-US" altLang="zh-TW" dirty="0" err="1">
                <a:solidFill>
                  <a:srgbClr val="00005F"/>
                </a:solidFill>
                <a:latin typeface="Consolas"/>
              </a:rPr>
              <a:t>.</a:t>
            </a:r>
            <a:r>
              <a:rPr lang="en-US" altLang="zh-TW" dirty="0" err="1">
                <a:solidFill>
                  <a:srgbClr val="000087"/>
                </a:solidFill>
                <a:latin typeface="Consolas"/>
              </a:rPr>
              <a:t>commit</a:t>
            </a:r>
            <a:r>
              <a:rPr lang="en-US" altLang="zh-TW" dirty="0">
                <a:solidFill>
                  <a:srgbClr val="00005F"/>
                </a:solidFill>
                <a:latin typeface="Consolas"/>
              </a:rPr>
              <a:t>()</a:t>
            </a:r>
            <a:r>
              <a:rPr lang="en-US" altLang="zh-TW" dirty="0">
                <a:solidFill>
                  <a:srgbClr val="5F5F00"/>
                </a:solidFill>
                <a:latin typeface="Consolas"/>
              </a:rPr>
              <a:t> </a:t>
            </a:r>
            <a:endParaRPr lang="en-US" altLang="zh-TW" dirty="0" smtClean="0">
              <a:solidFill>
                <a:srgbClr val="5F5F00"/>
              </a:solidFill>
              <a:latin typeface="Consolas"/>
            </a:endParaRPr>
          </a:p>
          <a:p>
            <a:pPr marL="0" indent="0">
              <a:buNone/>
            </a:pPr>
            <a:r>
              <a:rPr lang="en-US" altLang="zh-TW" dirty="0" err="1" smtClean="0">
                <a:solidFill>
                  <a:srgbClr val="000087"/>
                </a:solidFill>
                <a:latin typeface="Consolas"/>
              </a:rPr>
              <a:t>db</a:t>
            </a:r>
            <a:r>
              <a:rPr lang="en-US" altLang="zh-TW" dirty="0" err="1" smtClean="0">
                <a:solidFill>
                  <a:srgbClr val="00005F"/>
                </a:solidFill>
                <a:latin typeface="Consolas"/>
              </a:rPr>
              <a:t>.</a:t>
            </a:r>
            <a:r>
              <a:rPr lang="en-US" altLang="zh-TW" dirty="0" err="1" smtClean="0">
                <a:solidFill>
                  <a:srgbClr val="000087"/>
                </a:solidFill>
                <a:latin typeface="Consolas"/>
              </a:rPr>
              <a:t>close</a:t>
            </a:r>
            <a:r>
              <a:rPr lang="en-US" altLang="zh-TW" dirty="0">
                <a:solidFill>
                  <a:srgbClr val="00005F"/>
                </a:solidFill>
                <a:latin typeface="Consolas"/>
              </a:rPr>
              <a:t>()</a:t>
            </a:r>
            <a:endParaRPr lang="en-US" altLang="zh-TW" dirty="0"/>
          </a:p>
          <a:p>
            <a:pPr marL="0" indent="0">
              <a:buNone/>
            </a:pPr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Commit </a:t>
            </a:r>
            <a:r>
              <a:rPr lang="zh-TW" altLang="en-US" dirty="0" smtClean="0"/>
              <a:t>指令並關閉資料庫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36840876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457200" y="98072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US" altLang="zh-TW" sz="1400" dirty="0">
                <a:solidFill>
                  <a:srgbClr val="000087"/>
                </a:solidFill>
                <a:highlight>
                  <a:srgbClr val="FFFFFF"/>
                </a:highlight>
              </a:rPr>
              <a:t>con</a:t>
            </a:r>
            <a:r>
              <a:rPr lang="en-US" altLang="zh-TW" sz="14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400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14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400" dirty="0" err="1">
                <a:solidFill>
                  <a:srgbClr val="000087"/>
                </a:solidFill>
                <a:highlight>
                  <a:srgbClr val="FFFFFF"/>
                </a:highlight>
              </a:rPr>
              <a:t>lite</a:t>
            </a:r>
            <a:r>
              <a:rPr lang="en-US" altLang="zh-TW" sz="1400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sz="1400" dirty="0" err="1">
                <a:solidFill>
                  <a:srgbClr val="000087"/>
                </a:solidFill>
                <a:highlight>
                  <a:srgbClr val="FFFFFF"/>
                </a:highlight>
              </a:rPr>
              <a:t>connect</a:t>
            </a:r>
            <a:r>
              <a:rPr lang="en-US" altLang="zh-TW" sz="14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1400" dirty="0">
                <a:solidFill>
                  <a:srgbClr val="005F5F"/>
                </a:solidFill>
                <a:highlight>
                  <a:srgbClr val="FFFFFF"/>
                </a:highlight>
              </a:rPr>
              <a:t>'</a:t>
            </a:r>
            <a:r>
              <a:rPr lang="en-US" altLang="zh-TW" sz="1400" dirty="0" err="1">
                <a:solidFill>
                  <a:srgbClr val="005F5F"/>
                </a:solidFill>
                <a:highlight>
                  <a:srgbClr val="FFFFFF"/>
                </a:highlight>
              </a:rPr>
              <a:t>test.db</a:t>
            </a:r>
            <a:r>
              <a:rPr lang="en-US" altLang="zh-TW" sz="1400" dirty="0">
                <a:solidFill>
                  <a:srgbClr val="005F5F"/>
                </a:solidFill>
                <a:highlight>
                  <a:srgbClr val="FFFFFF"/>
                </a:highlight>
              </a:rPr>
              <a:t>'</a:t>
            </a:r>
            <a:r>
              <a:rPr lang="en-US" altLang="zh-TW" sz="1400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en-US" altLang="zh-TW" sz="14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endParaRPr lang="zh-TW" altLang="en-US" sz="14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1400" dirty="0">
                <a:solidFill>
                  <a:srgbClr val="000087"/>
                </a:solidFill>
                <a:highlight>
                  <a:srgbClr val="FFFFFF"/>
                </a:highlight>
              </a:rPr>
              <a:t>Phone</a:t>
            </a:r>
            <a:r>
              <a:rPr lang="en-US" altLang="zh-TW" sz="14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400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14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400" dirty="0">
                <a:solidFill>
                  <a:srgbClr val="005F5F"/>
                </a:solidFill>
                <a:highlight>
                  <a:srgbClr val="FFFFFF"/>
                </a:highlight>
              </a:rPr>
              <a:t>'0928375018'</a:t>
            </a:r>
            <a:endParaRPr lang="en-US" altLang="zh-TW" sz="14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1400" dirty="0">
                <a:solidFill>
                  <a:srgbClr val="000087"/>
                </a:solidFill>
                <a:highlight>
                  <a:srgbClr val="FFFFFF"/>
                </a:highlight>
              </a:rPr>
              <a:t>Age</a:t>
            </a:r>
            <a:r>
              <a:rPr lang="en-US" altLang="zh-TW" sz="14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400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14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400" dirty="0">
                <a:solidFill>
                  <a:srgbClr val="005F00"/>
                </a:solidFill>
                <a:highlight>
                  <a:srgbClr val="FFFFFF"/>
                </a:highlight>
              </a:rPr>
              <a:t>9</a:t>
            </a:r>
            <a:r>
              <a:rPr lang="en-US" altLang="zh-TW" sz="14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</a:p>
          <a:p>
            <a:pPr marL="0" indent="0">
              <a:buNone/>
            </a:pPr>
            <a:endParaRPr lang="zh-TW" altLang="en-US" sz="14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1400" dirty="0">
                <a:solidFill>
                  <a:srgbClr val="87005F"/>
                </a:solidFill>
                <a:highlight>
                  <a:srgbClr val="FFFFFF"/>
                </a:highlight>
              </a:rPr>
              <a:t>with</a:t>
            </a:r>
            <a:r>
              <a:rPr lang="en-US" altLang="zh-TW" sz="14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400" dirty="0">
                <a:solidFill>
                  <a:srgbClr val="000087"/>
                </a:solidFill>
                <a:highlight>
                  <a:srgbClr val="FFFFFF"/>
                </a:highlight>
              </a:rPr>
              <a:t>con</a:t>
            </a:r>
            <a:r>
              <a:rPr lang="en-US" altLang="zh-TW" sz="1400" dirty="0">
                <a:solidFill>
                  <a:srgbClr val="00005F"/>
                </a:solidFill>
                <a:highlight>
                  <a:srgbClr val="FFFFFF"/>
                </a:highlight>
              </a:rPr>
              <a:t>:</a:t>
            </a:r>
            <a:endParaRPr lang="en-US" altLang="zh-TW" sz="14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endParaRPr lang="zh-TW" altLang="en-US" sz="14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1400" dirty="0">
                <a:solidFill>
                  <a:srgbClr val="5F5F00"/>
                </a:solidFill>
                <a:highlight>
                  <a:srgbClr val="FFFFFF"/>
                </a:highlight>
              </a:rPr>
              <a:t>    </a:t>
            </a:r>
            <a:r>
              <a:rPr lang="en-US" altLang="zh-TW" sz="1400" dirty="0">
                <a:solidFill>
                  <a:srgbClr val="000087"/>
                </a:solidFill>
                <a:highlight>
                  <a:srgbClr val="FFFFFF"/>
                </a:highlight>
              </a:rPr>
              <a:t>cur</a:t>
            </a:r>
            <a:r>
              <a:rPr lang="en-US" altLang="zh-TW" sz="14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400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14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400" dirty="0" err="1">
                <a:solidFill>
                  <a:srgbClr val="000087"/>
                </a:solidFill>
                <a:highlight>
                  <a:srgbClr val="FFFFFF"/>
                </a:highlight>
              </a:rPr>
              <a:t>con</a:t>
            </a:r>
            <a:r>
              <a:rPr lang="en-US" altLang="zh-TW" sz="1400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sz="1400" dirty="0" err="1">
                <a:solidFill>
                  <a:srgbClr val="000087"/>
                </a:solidFill>
                <a:highlight>
                  <a:srgbClr val="FFFFFF"/>
                </a:highlight>
              </a:rPr>
              <a:t>cursor</a:t>
            </a:r>
            <a:r>
              <a:rPr lang="en-US" altLang="zh-TW" sz="1400" dirty="0">
                <a:solidFill>
                  <a:srgbClr val="00005F"/>
                </a:solidFill>
                <a:highlight>
                  <a:srgbClr val="FFFFFF"/>
                </a:highlight>
              </a:rPr>
              <a:t>()</a:t>
            </a:r>
            <a:r>
              <a:rPr lang="en-US" altLang="zh-TW" sz="1400" dirty="0">
                <a:solidFill>
                  <a:srgbClr val="5F5F00"/>
                </a:solidFill>
                <a:highlight>
                  <a:srgbClr val="FFFFFF"/>
                </a:highlight>
              </a:rPr>
              <a:t>    </a:t>
            </a:r>
          </a:p>
          <a:p>
            <a:pPr marL="0" indent="0">
              <a:buNone/>
            </a:pPr>
            <a:endParaRPr lang="zh-TW" altLang="en-US" sz="14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1400" dirty="0">
                <a:solidFill>
                  <a:srgbClr val="5F5F00"/>
                </a:solidFill>
                <a:highlight>
                  <a:srgbClr val="FFFFFF"/>
                </a:highlight>
              </a:rPr>
              <a:t>    </a:t>
            </a:r>
            <a:r>
              <a:rPr lang="en-US" altLang="zh-TW" sz="1400" dirty="0" err="1">
                <a:solidFill>
                  <a:srgbClr val="000087"/>
                </a:solidFill>
                <a:highlight>
                  <a:srgbClr val="FFFFFF"/>
                </a:highlight>
              </a:rPr>
              <a:t>cur</a:t>
            </a:r>
            <a:r>
              <a:rPr lang="en-US" altLang="zh-TW" sz="1400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sz="1400" dirty="0" err="1">
                <a:solidFill>
                  <a:srgbClr val="000087"/>
                </a:solidFill>
                <a:highlight>
                  <a:srgbClr val="FFFFFF"/>
                </a:highlight>
              </a:rPr>
              <a:t>execute</a:t>
            </a:r>
            <a:r>
              <a:rPr lang="en-US" altLang="zh-TW" sz="14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1400" dirty="0">
                <a:solidFill>
                  <a:srgbClr val="005F5F"/>
                </a:solidFill>
                <a:highlight>
                  <a:srgbClr val="FFFFFF"/>
                </a:highlight>
              </a:rPr>
              <a:t>"UPDATE </a:t>
            </a:r>
            <a:r>
              <a:rPr lang="en-US" altLang="zh-TW" sz="1400" dirty="0" err="1">
                <a:solidFill>
                  <a:srgbClr val="005F5F"/>
                </a:solidFill>
                <a:highlight>
                  <a:srgbClr val="FFFFFF"/>
                </a:highlight>
              </a:rPr>
              <a:t>PhoneAddress</a:t>
            </a:r>
            <a:r>
              <a:rPr lang="en-US" altLang="zh-TW" sz="1400" dirty="0">
                <a:solidFill>
                  <a:srgbClr val="005F5F"/>
                </a:solidFill>
                <a:highlight>
                  <a:srgbClr val="FFFFFF"/>
                </a:highlight>
              </a:rPr>
              <a:t> SET age=? WHERE phone=?"</a:t>
            </a:r>
            <a:r>
              <a:rPr lang="en-US" altLang="zh-TW" sz="1400" dirty="0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r>
              <a:rPr lang="en-US" altLang="zh-TW" sz="14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4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1400" dirty="0">
                <a:solidFill>
                  <a:srgbClr val="000087"/>
                </a:solidFill>
                <a:highlight>
                  <a:srgbClr val="FFFFFF"/>
                </a:highlight>
              </a:rPr>
              <a:t>Age</a:t>
            </a:r>
            <a:r>
              <a:rPr lang="en-US" altLang="zh-TW" sz="1400" dirty="0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r>
              <a:rPr lang="en-US" altLang="zh-TW" sz="14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400" dirty="0">
                <a:solidFill>
                  <a:srgbClr val="000087"/>
                </a:solidFill>
                <a:highlight>
                  <a:srgbClr val="FFFFFF"/>
                </a:highlight>
              </a:rPr>
              <a:t>Phone</a:t>
            </a:r>
            <a:r>
              <a:rPr lang="en-US" altLang="zh-TW" sz="1400" dirty="0">
                <a:solidFill>
                  <a:srgbClr val="00005F"/>
                </a:solidFill>
                <a:highlight>
                  <a:srgbClr val="FFFFFF"/>
                </a:highlight>
              </a:rPr>
              <a:t>))</a:t>
            </a:r>
            <a:r>
              <a:rPr lang="en-US" altLang="zh-TW" sz="1400" dirty="0">
                <a:solidFill>
                  <a:srgbClr val="5F5F00"/>
                </a:solidFill>
                <a:highlight>
                  <a:srgbClr val="FFFFFF"/>
                </a:highlight>
              </a:rPr>
              <a:t>        </a:t>
            </a:r>
          </a:p>
          <a:p>
            <a:pPr marL="0" indent="0">
              <a:buNone/>
            </a:pPr>
            <a:r>
              <a:rPr lang="en-US" altLang="zh-TW" sz="1400" dirty="0">
                <a:solidFill>
                  <a:srgbClr val="5F5F00"/>
                </a:solidFill>
                <a:highlight>
                  <a:srgbClr val="FFFFFF"/>
                </a:highlight>
              </a:rPr>
              <a:t>    </a:t>
            </a:r>
            <a:r>
              <a:rPr lang="en-US" altLang="zh-TW" sz="1400" dirty="0">
                <a:solidFill>
                  <a:srgbClr val="87875F"/>
                </a:solidFill>
                <a:highlight>
                  <a:srgbClr val="FFFFFF"/>
                </a:highlight>
              </a:rPr>
              <a:t>#</a:t>
            </a:r>
            <a:r>
              <a:rPr lang="en-US" altLang="zh-TW" sz="1400" dirty="0" err="1">
                <a:solidFill>
                  <a:srgbClr val="87875F"/>
                </a:solidFill>
                <a:highlight>
                  <a:srgbClr val="FFFFFF"/>
                </a:highlight>
              </a:rPr>
              <a:t>con.commit</a:t>
            </a:r>
            <a:r>
              <a:rPr lang="en-US" altLang="zh-TW" sz="1400" dirty="0">
                <a:solidFill>
                  <a:srgbClr val="87875F"/>
                </a:solidFill>
                <a:highlight>
                  <a:srgbClr val="FFFFFF"/>
                </a:highlight>
              </a:rPr>
              <a:t>()</a:t>
            </a:r>
            <a:endParaRPr lang="en-US" altLang="zh-TW" sz="14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1400" dirty="0">
                <a:solidFill>
                  <a:srgbClr val="5F5F00"/>
                </a:solidFill>
                <a:highlight>
                  <a:srgbClr val="FFFFFF"/>
                </a:highlight>
              </a:rPr>
              <a:t>    </a:t>
            </a:r>
            <a:r>
              <a:rPr lang="en-US" altLang="zh-TW" sz="1400" dirty="0" err="1">
                <a:solidFill>
                  <a:srgbClr val="000087"/>
                </a:solidFill>
                <a:highlight>
                  <a:srgbClr val="FFFFFF"/>
                </a:highlight>
              </a:rPr>
              <a:t>con</a:t>
            </a:r>
            <a:r>
              <a:rPr lang="en-US" altLang="zh-TW" sz="1400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sz="1400" dirty="0" err="1">
                <a:solidFill>
                  <a:srgbClr val="000087"/>
                </a:solidFill>
                <a:highlight>
                  <a:srgbClr val="FFFFFF"/>
                </a:highlight>
              </a:rPr>
              <a:t>rollback</a:t>
            </a:r>
            <a:r>
              <a:rPr lang="en-US" altLang="zh-TW" sz="1400" dirty="0">
                <a:solidFill>
                  <a:srgbClr val="00005F"/>
                </a:solidFill>
                <a:highlight>
                  <a:srgbClr val="FFFFFF"/>
                </a:highlight>
              </a:rPr>
              <a:t>()</a:t>
            </a:r>
            <a:endParaRPr lang="en-US" altLang="zh-TW" sz="14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zh-TW" altLang="en-US" sz="1400" dirty="0">
                <a:solidFill>
                  <a:srgbClr val="5F5F00"/>
                </a:solidFill>
                <a:highlight>
                  <a:srgbClr val="FFFFFF"/>
                </a:highlight>
              </a:rPr>
              <a:t>    </a:t>
            </a:r>
          </a:p>
          <a:p>
            <a:pPr marL="0" indent="0">
              <a:buNone/>
            </a:pPr>
            <a:r>
              <a:rPr lang="en-US" altLang="zh-TW" sz="1400" dirty="0">
                <a:solidFill>
                  <a:srgbClr val="5F5F00"/>
                </a:solidFill>
                <a:highlight>
                  <a:srgbClr val="FFFFFF"/>
                </a:highlight>
              </a:rPr>
              <a:t>    </a:t>
            </a:r>
            <a:r>
              <a:rPr lang="en-US" altLang="zh-TW" sz="1400" dirty="0" err="1">
                <a:solidFill>
                  <a:srgbClr val="000087"/>
                </a:solidFill>
                <a:highlight>
                  <a:srgbClr val="FFFFFF"/>
                </a:highlight>
              </a:rPr>
              <a:t>cur</a:t>
            </a:r>
            <a:r>
              <a:rPr lang="en-US" altLang="zh-TW" sz="1400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sz="1400" dirty="0" err="1">
                <a:solidFill>
                  <a:srgbClr val="000087"/>
                </a:solidFill>
                <a:highlight>
                  <a:srgbClr val="FFFFFF"/>
                </a:highlight>
              </a:rPr>
              <a:t>execute</a:t>
            </a:r>
            <a:r>
              <a:rPr lang="en-US" altLang="zh-TW" sz="14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1400" dirty="0">
                <a:solidFill>
                  <a:srgbClr val="005F5F"/>
                </a:solidFill>
                <a:highlight>
                  <a:srgbClr val="FFFFFF"/>
                </a:highlight>
              </a:rPr>
              <a:t>"select * from </a:t>
            </a:r>
            <a:r>
              <a:rPr lang="en-US" altLang="zh-TW" sz="1400" dirty="0" err="1">
                <a:solidFill>
                  <a:srgbClr val="005F5F"/>
                </a:solidFill>
                <a:highlight>
                  <a:srgbClr val="FFFFFF"/>
                </a:highlight>
              </a:rPr>
              <a:t>PhoneAddress</a:t>
            </a:r>
            <a:r>
              <a:rPr lang="en-US" altLang="zh-TW" sz="1400" dirty="0">
                <a:solidFill>
                  <a:srgbClr val="005F5F"/>
                </a:solidFill>
                <a:highlight>
                  <a:srgbClr val="FFFFFF"/>
                </a:highlight>
              </a:rPr>
              <a:t> where phone=?"</a:t>
            </a:r>
            <a:r>
              <a:rPr lang="en-US" altLang="zh-TW" sz="1400" dirty="0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r>
              <a:rPr lang="en-US" altLang="zh-TW" sz="14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4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1400" dirty="0">
                <a:solidFill>
                  <a:srgbClr val="000087"/>
                </a:solidFill>
                <a:highlight>
                  <a:srgbClr val="FFFFFF"/>
                </a:highlight>
              </a:rPr>
              <a:t>Phone</a:t>
            </a:r>
            <a:r>
              <a:rPr lang="en-US" altLang="zh-TW" sz="1400" dirty="0">
                <a:solidFill>
                  <a:srgbClr val="00005F"/>
                </a:solidFill>
                <a:highlight>
                  <a:srgbClr val="FFFFFF"/>
                </a:highlight>
              </a:rPr>
              <a:t>,))</a:t>
            </a:r>
            <a:r>
              <a:rPr lang="en-US" altLang="zh-TW" sz="14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</a:p>
          <a:p>
            <a:pPr marL="0" indent="0">
              <a:buNone/>
            </a:pPr>
            <a:r>
              <a:rPr lang="en-US" altLang="zh-TW" sz="1400" dirty="0">
                <a:solidFill>
                  <a:srgbClr val="5F5F00"/>
                </a:solidFill>
                <a:highlight>
                  <a:srgbClr val="FFFFFF"/>
                </a:highlight>
              </a:rPr>
              <a:t>    </a:t>
            </a:r>
            <a:r>
              <a:rPr lang="en-US" altLang="zh-TW" sz="1400" dirty="0">
                <a:solidFill>
                  <a:srgbClr val="000087"/>
                </a:solidFill>
                <a:highlight>
                  <a:srgbClr val="FFFFFF"/>
                </a:highlight>
              </a:rPr>
              <a:t>rows</a:t>
            </a:r>
            <a:r>
              <a:rPr lang="en-US" altLang="zh-TW" sz="14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400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14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400" dirty="0" err="1">
                <a:solidFill>
                  <a:srgbClr val="000087"/>
                </a:solidFill>
                <a:highlight>
                  <a:srgbClr val="FFFFFF"/>
                </a:highlight>
              </a:rPr>
              <a:t>cur</a:t>
            </a:r>
            <a:r>
              <a:rPr lang="en-US" altLang="zh-TW" sz="1400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sz="1400" dirty="0" err="1">
                <a:solidFill>
                  <a:srgbClr val="000087"/>
                </a:solidFill>
                <a:highlight>
                  <a:srgbClr val="FFFFFF"/>
                </a:highlight>
              </a:rPr>
              <a:t>fetchall</a:t>
            </a:r>
            <a:r>
              <a:rPr lang="en-US" altLang="zh-TW" sz="1400" dirty="0">
                <a:solidFill>
                  <a:srgbClr val="00005F"/>
                </a:solidFill>
                <a:highlight>
                  <a:srgbClr val="FFFFFF"/>
                </a:highlight>
              </a:rPr>
              <a:t>()</a:t>
            </a:r>
            <a:endParaRPr lang="en-US" altLang="zh-TW" sz="14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endParaRPr lang="zh-TW" altLang="en-US" sz="14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1400" dirty="0">
                <a:solidFill>
                  <a:srgbClr val="5F5F00"/>
                </a:solidFill>
                <a:highlight>
                  <a:srgbClr val="FFFFFF"/>
                </a:highlight>
              </a:rPr>
              <a:t>    </a:t>
            </a:r>
            <a:r>
              <a:rPr lang="en-US" altLang="zh-TW" sz="1400" dirty="0">
                <a:solidFill>
                  <a:srgbClr val="87005F"/>
                </a:solidFill>
                <a:highlight>
                  <a:srgbClr val="FFFFFF"/>
                </a:highlight>
              </a:rPr>
              <a:t>for</a:t>
            </a:r>
            <a:r>
              <a:rPr lang="en-US" altLang="zh-TW" sz="14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400" dirty="0">
                <a:solidFill>
                  <a:srgbClr val="000087"/>
                </a:solidFill>
                <a:highlight>
                  <a:srgbClr val="FFFFFF"/>
                </a:highlight>
              </a:rPr>
              <a:t>row</a:t>
            </a:r>
            <a:r>
              <a:rPr lang="en-US" altLang="zh-TW" sz="14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400" dirty="0">
                <a:solidFill>
                  <a:srgbClr val="87005F"/>
                </a:solidFill>
                <a:highlight>
                  <a:srgbClr val="FFFFFF"/>
                </a:highlight>
              </a:rPr>
              <a:t>in</a:t>
            </a:r>
            <a:r>
              <a:rPr lang="en-US" altLang="zh-TW" sz="14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400" dirty="0">
                <a:solidFill>
                  <a:srgbClr val="000087"/>
                </a:solidFill>
                <a:highlight>
                  <a:srgbClr val="FFFFFF"/>
                </a:highlight>
              </a:rPr>
              <a:t>rows</a:t>
            </a:r>
            <a:r>
              <a:rPr lang="en-US" altLang="zh-TW" sz="1400" dirty="0">
                <a:solidFill>
                  <a:srgbClr val="00005F"/>
                </a:solidFill>
                <a:highlight>
                  <a:srgbClr val="FFFFFF"/>
                </a:highlight>
              </a:rPr>
              <a:t>:</a:t>
            </a:r>
            <a:endParaRPr lang="en-US" altLang="zh-TW" sz="14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1400" dirty="0">
                <a:solidFill>
                  <a:srgbClr val="5F5F00"/>
                </a:solidFill>
                <a:highlight>
                  <a:srgbClr val="FFFFFF"/>
                </a:highlight>
              </a:rPr>
              <a:t>        </a:t>
            </a:r>
            <a:r>
              <a:rPr lang="en-US" altLang="zh-TW" sz="1400" dirty="0">
                <a:solidFill>
                  <a:srgbClr val="87005F"/>
                </a:solidFill>
                <a:highlight>
                  <a:srgbClr val="FFFFFF"/>
                </a:highlight>
              </a:rPr>
              <a:t>print</a:t>
            </a:r>
            <a:r>
              <a:rPr lang="en-US" altLang="zh-TW" sz="14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400" dirty="0">
                <a:solidFill>
                  <a:srgbClr val="000087"/>
                </a:solidFill>
                <a:highlight>
                  <a:srgbClr val="FFFFFF"/>
                </a:highlight>
              </a:rPr>
              <a:t>row</a:t>
            </a:r>
            <a:endParaRPr lang="en-US" altLang="zh-TW" sz="14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1400" dirty="0" err="1">
                <a:solidFill>
                  <a:srgbClr val="000087"/>
                </a:solidFill>
                <a:highlight>
                  <a:srgbClr val="FFFFFF"/>
                </a:highlight>
              </a:rPr>
              <a:t>con</a:t>
            </a:r>
            <a:r>
              <a:rPr lang="en-US" altLang="zh-TW" sz="1400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sz="1400" dirty="0" err="1">
                <a:solidFill>
                  <a:srgbClr val="000087"/>
                </a:solidFill>
                <a:highlight>
                  <a:srgbClr val="FFFFFF"/>
                </a:highlight>
              </a:rPr>
              <a:t>close</a:t>
            </a:r>
            <a:r>
              <a:rPr lang="en-US" altLang="zh-TW" sz="1400" dirty="0">
                <a:solidFill>
                  <a:srgbClr val="00005F"/>
                </a:solidFill>
                <a:highlight>
                  <a:srgbClr val="FFFFFF"/>
                </a:highlight>
              </a:rPr>
              <a:t>()</a:t>
            </a:r>
            <a:r>
              <a:rPr lang="en-US" altLang="zh-TW" sz="14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endParaRPr lang="zh-TW" altLang="en-US" sz="1400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Commit </a:t>
            </a:r>
            <a:r>
              <a:rPr lang="en-US" altLang="zh-TW" dirty="0" err="1" smtClean="0"/>
              <a:t>v.s</a:t>
            </a:r>
            <a:r>
              <a:rPr lang="en-US" altLang="zh-TW" dirty="0" smtClean="0"/>
              <a:t>. Rollback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70287458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標題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>
                <a:latin typeface="Arial" charset="0"/>
                <a:cs typeface="Arial" charset="0"/>
              </a:rPr>
              <a:t>流程小結</a:t>
            </a:r>
            <a:endParaRPr lang="zh-TW" altLang="en-US" cap="none" dirty="0" smtClean="0">
              <a:latin typeface="Arial" charset="0"/>
              <a:cs typeface="Arial" charset="0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70836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將整理好的資料儲存進資料庫</a:t>
            </a:r>
            <a:endParaRPr lang="zh-TW" altLang="en-US" dirty="0"/>
          </a:p>
        </p:txBody>
      </p:sp>
      <p:sp>
        <p:nvSpPr>
          <p:cNvPr id="19" name="文字方塊 18"/>
          <p:cNvSpPr txBox="1"/>
          <p:nvPr/>
        </p:nvSpPr>
        <p:spPr>
          <a:xfrm>
            <a:off x="107506" y="2730868"/>
            <a:ext cx="2664294" cy="307777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1400" dirty="0" err="1"/>
              <a:t>get_award_info_dic</a:t>
            </a:r>
            <a:endParaRPr lang="zh-TW" altLang="en-US" sz="1400" dirty="0"/>
          </a:p>
        </p:txBody>
      </p:sp>
      <p:sp>
        <p:nvSpPr>
          <p:cNvPr id="20" name="文字方塊 19"/>
          <p:cNvSpPr txBox="1"/>
          <p:nvPr/>
        </p:nvSpPr>
        <p:spPr>
          <a:xfrm>
            <a:off x="107505" y="3586191"/>
            <a:ext cx="2664295" cy="307777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1400" dirty="0" err="1" smtClean="0"/>
              <a:t>get_tenderer_info_dic</a:t>
            </a:r>
            <a:endParaRPr lang="zh-TW" altLang="en-US" sz="1400" dirty="0"/>
          </a:p>
        </p:txBody>
      </p:sp>
      <p:sp>
        <p:nvSpPr>
          <p:cNvPr id="21" name="文字方塊 20"/>
          <p:cNvSpPr txBox="1"/>
          <p:nvPr/>
        </p:nvSpPr>
        <p:spPr>
          <a:xfrm>
            <a:off x="107504" y="4451422"/>
            <a:ext cx="2664296" cy="307777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1400" dirty="0" err="1"/>
              <a:t>get_tender_award_item_dic</a:t>
            </a:r>
            <a:endParaRPr lang="zh-TW" altLang="en-US" sz="1400" dirty="0"/>
          </a:p>
        </p:txBody>
      </p:sp>
      <p:sp>
        <p:nvSpPr>
          <p:cNvPr id="22" name="文字方塊 21"/>
          <p:cNvSpPr txBox="1"/>
          <p:nvPr/>
        </p:nvSpPr>
        <p:spPr>
          <a:xfrm>
            <a:off x="179512" y="1700807"/>
            <a:ext cx="2376262" cy="646331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TW" altLang="en-US" dirty="0" smtClean="0"/>
              <a:t>資料整理函式</a:t>
            </a:r>
            <a:endParaRPr lang="en-US" altLang="zh-TW" dirty="0" smtClean="0"/>
          </a:p>
          <a:p>
            <a:pPr algn="ctr"/>
            <a:r>
              <a:rPr lang="zh-TW" altLang="en-US" dirty="0"/>
              <a:t>網頁</a:t>
            </a:r>
            <a:r>
              <a:rPr lang="zh-TW" altLang="en-US" dirty="0" smtClean="0"/>
              <a:t>元素 </a:t>
            </a:r>
            <a:r>
              <a:rPr lang="en-US" altLang="zh-TW" dirty="0" smtClean="0"/>
              <a:t>-&gt; </a:t>
            </a:r>
            <a:r>
              <a:rPr lang="zh-TW" altLang="en-US" dirty="0" smtClean="0"/>
              <a:t>字典</a:t>
            </a:r>
            <a:endParaRPr lang="en-US" altLang="zh-TW" dirty="0" smtClean="0"/>
          </a:p>
        </p:txBody>
      </p:sp>
      <p:sp>
        <p:nvSpPr>
          <p:cNvPr id="24" name="向右箭號 23"/>
          <p:cNvSpPr/>
          <p:nvPr/>
        </p:nvSpPr>
        <p:spPr>
          <a:xfrm>
            <a:off x="6660232" y="3624118"/>
            <a:ext cx="388543" cy="316006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400"/>
          </a:p>
        </p:txBody>
      </p:sp>
      <p:sp>
        <p:nvSpPr>
          <p:cNvPr id="2" name="圓柱 1"/>
          <p:cNvSpPr/>
          <p:nvPr/>
        </p:nvSpPr>
        <p:spPr>
          <a:xfrm>
            <a:off x="7596336" y="2957644"/>
            <a:ext cx="1080120" cy="1332947"/>
          </a:xfrm>
          <a:prstGeom prst="can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 err="1"/>
              <a:t>t</a:t>
            </a:r>
            <a:r>
              <a:rPr lang="en-US" altLang="zh-TW" sz="1400" dirty="0" err="1" smtClean="0"/>
              <a:t>ender.db</a:t>
            </a:r>
            <a:endParaRPr lang="zh-TW" altLang="en-US" sz="1400" dirty="0"/>
          </a:p>
        </p:txBody>
      </p:sp>
      <p:sp>
        <p:nvSpPr>
          <p:cNvPr id="25" name="文字方塊 24"/>
          <p:cNvSpPr txBox="1"/>
          <p:nvPr/>
        </p:nvSpPr>
        <p:spPr>
          <a:xfrm>
            <a:off x="7092280" y="1700808"/>
            <a:ext cx="1977313" cy="369332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TW" altLang="en-US" dirty="0" smtClean="0"/>
              <a:t>儲存至資料庫</a:t>
            </a:r>
            <a:endParaRPr lang="en-US" altLang="zh-TW" dirty="0" smtClean="0"/>
          </a:p>
        </p:txBody>
      </p:sp>
      <p:sp>
        <p:nvSpPr>
          <p:cNvPr id="26" name="文字方塊 25"/>
          <p:cNvSpPr txBox="1"/>
          <p:nvPr/>
        </p:nvSpPr>
        <p:spPr>
          <a:xfrm>
            <a:off x="3716292" y="2728281"/>
            <a:ext cx="2664294" cy="307777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1400" dirty="0" err="1"/>
              <a:t>insert_award_info</a:t>
            </a:r>
            <a:endParaRPr lang="zh-TW" altLang="en-US" sz="1400" dirty="0"/>
          </a:p>
        </p:txBody>
      </p:sp>
      <p:sp>
        <p:nvSpPr>
          <p:cNvPr id="27" name="文字方塊 26"/>
          <p:cNvSpPr txBox="1"/>
          <p:nvPr/>
        </p:nvSpPr>
        <p:spPr>
          <a:xfrm>
            <a:off x="3716291" y="3583604"/>
            <a:ext cx="2664295" cy="307777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1400" dirty="0" err="1"/>
              <a:t>insert_tenderer_info</a:t>
            </a:r>
            <a:endParaRPr lang="zh-TW" altLang="en-US" sz="1400" dirty="0"/>
          </a:p>
        </p:txBody>
      </p:sp>
      <p:sp>
        <p:nvSpPr>
          <p:cNvPr id="28" name="文字方塊 27"/>
          <p:cNvSpPr txBox="1"/>
          <p:nvPr/>
        </p:nvSpPr>
        <p:spPr>
          <a:xfrm>
            <a:off x="3716290" y="4448835"/>
            <a:ext cx="2664296" cy="307777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1400" dirty="0" err="1"/>
              <a:t>insert_tenderawarditem_info</a:t>
            </a:r>
            <a:endParaRPr lang="zh-TW" altLang="en-US" sz="1400" dirty="0"/>
          </a:p>
        </p:txBody>
      </p:sp>
      <p:sp>
        <p:nvSpPr>
          <p:cNvPr id="29" name="向右箭號 28"/>
          <p:cNvSpPr/>
          <p:nvPr/>
        </p:nvSpPr>
        <p:spPr>
          <a:xfrm>
            <a:off x="3041853" y="2736326"/>
            <a:ext cx="388543" cy="316006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400"/>
          </a:p>
        </p:txBody>
      </p:sp>
      <p:sp>
        <p:nvSpPr>
          <p:cNvPr id="30" name="向右箭號 29"/>
          <p:cNvSpPr/>
          <p:nvPr/>
        </p:nvSpPr>
        <p:spPr>
          <a:xfrm>
            <a:off x="3041852" y="3575375"/>
            <a:ext cx="388543" cy="316006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400"/>
          </a:p>
        </p:txBody>
      </p:sp>
      <p:sp>
        <p:nvSpPr>
          <p:cNvPr id="31" name="向右箭號 30"/>
          <p:cNvSpPr/>
          <p:nvPr/>
        </p:nvSpPr>
        <p:spPr>
          <a:xfrm>
            <a:off x="3041851" y="4447307"/>
            <a:ext cx="388543" cy="316006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400"/>
          </a:p>
        </p:txBody>
      </p:sp>
      <p:sp>
        <p:nvSpPr>
          <p:cNvPr id="32" name="文字方塊 31"/>
          <p:cNvSpPr txBox="1"/>
          <p:nvPr/>
        </p:nvSpPr>
        <p:spPr>
          <a:xfrm>
            <a:off x="3716290" y="1700806"/>
            <a:ext cx="2376262" cy="646331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TW" altLang="en-US" dirty="0" smtClean="0"/>
              <a:t>資料儲存函式</a:t>
            </a:r>
            <a:endParaRPr lang="en-US" altLang="zh-TW" dirty="0" smtClean="0"/>
          </a:p>
          <a:p>
            <a:pPr algn="ctr"/>
            <a:r>
              <a:rPr lang="zh-TW" altLang="en-US" dirty="0" smtClean="0"/>
              <a:t>字典 </a:t>
            </a:r>
            <a:r>
              <a:rPr lang="en-US" altLang="zh-TW" dirty="0" smtClean="0"/>
              <a:t>-&gt; </a:t>
            </a:r>
            <a:r>
              <a:rPr lang="zh-TW" altLang="en-US" dirty="0" smtClean="0"/>
              <a:t>資料庫</a:t>
            </a:r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2892182342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251520" y="1600200"/>
            <a:ext cx="8676456" cy="4525963"/>
          </a:xfrm>
        </p:spPr>
        <p:txBody>
          <a:bodyPr/>
          <a:lstStyle/>
          <a:p>
            <a:pPr marL="0" indent="0">
              <a:buNone/>
            </a:pPr>
            <a:r>
              <a:rPr lang="en-US" altLang="zh-TW" sz="1400" dirty="0" err="1">
                <a:solidFill>
                  <a:srgbClr val="87005F"/>
                </a:solidFill>
                <a:latin typeface="Consolas"/>
              </a:rPr>
              <a:t>def</a:t>
            </a:r>
            <a:r>
              <a:rPr lang="en-US" altLang="zh-TW" sz="14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400" dirty="0" err="1">
                <a:solidFill>
                  <a:srgbClr val="AF0000"/>
                </a:solidFill>
                <a:latin typeface="Consolas"/>
              </a:rPr>
              <a:t>insert_award_info</a:t>
            </a:r>
            <a:r>
              <a:rPr lang="en-US" altLang="zh-TW" sz="14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400" dirty="0">
                <a:solidFill>
                  <a:srgbClr val="00005F"/>
                </a:solidFill>
                <a:latin typeface="Consolas"/>
              </a:rPr>
              <a:t>(</a:t>
            </a:r>
            <a:r>
              <a:rPr lang="en-US" altLang="zh-TW" sz="1400" dirty="0">
                <a:solidFill>
                  <a:srgbClr val="000087"/>
                </a:solidFill>
                <a:latin typeface="Consolas"/>
              </a:rPr>
              <a:t>cur</a:t>
            </a:r>
            <a:r>
              <a:rPr lang="en-US" altLang="zh-TW" sz="1400" dirty="0">
                <a:solidFill>
                  <a:srgbClr val="00005F"/>
                </a:solidFill>
                <a:latin typeface="Consolas"/>
              </a:rPr>
              <a:t>,</a:t>
            </a:r>
            <a:r>
              <a:rPr lang="en-US" altLang="zh-TW" sz="14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400" dirty="0" err="1">
                <a:solidFill>
                  <a:srgbClr val="000087"/>
                </a:solidFill>
                <a:latin typeface="Consolas"/>
              </a:rPr>
              <a:t>data_dic</a:t>
            </a:r>
            <a:r>
              <a:rPr lang="en-US" altLang="zh-TW" sz="1400" dirty="0">
                <a:solidFill>
                  <a:srgbClr val="00005F"/>
                </a:solidFill>
                <a:latin typeface="Consolas"/>
              </a:rPr>
              <a:t>,</a:t>
            </a:r>
            <a:r>
              <a:rPr lang="en-US" altLang="zh-TW" sz="14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400" dirty="0">
                <a:solidFill>
                  <a:srgbClr val="000087"/>
                </a:solidFill>
                <a:latin typeface="Consolas"/>
              </a:rPr>
              <a:t>filename</a:t>
            </a:r>
            <a:r>
              <a:rPr lang="en-US" altLang="zh-TW" sz="1400" dirty="0">
                <a:solidFill>
                  <a:srgbClr val="00005F"/>
                </a:solidFill>
                <a:latin typeface="Consolas"/>
              </a:rPr>
              <a:t>):</a:t>
            </a:r>
            <a:r>
              <a:rPr lang="en-US" altLang="zh-TW" sz="1400" dirty="0">
                <a:solidFill>
                  <a:srgbClr val="5F5F00"/>
                </a:solidFill>
                <a:latin typeface="Consolas"/>
              </a:rPr>
              <a:t> </a:t>
            </a:r>
            <a:endParaRPr lang="en-US" altLang="zh-TW" sz="1400" dirty="0" smtClean="0">
              <a:solidFill>
                <a:srgbClr val="5F5F00"/>
              </a:solidFill>
              <a:latin typeface="Consolas"/>
            </a:endParaRPr>
          </a:p>
          <a:p>
            <a:pPr marL="0" indent="0">
              <a:buNone/>
            </a:pPr>
            <a:r>
              <a:rPr lang="en-US" altLang="zh-TW" sz="1400" dirty="0" smtClean="0">
                <a:solidFill>
                  <a:srgbClr val="000087"/>
                </a:solidFill>
                <a:latin typeface="Consolas"/>
              </a:rPr>
              <a:t>    </a:t>
            </a:r>
            <a:r>
              <a:rPr lang="en-US" altLang="zh-TW" sz="1400" dirty="0" err="1" smtClean="0">
                <a:solidFill>
                  <a:srgbClr val="000087"/>
                </a:solidFill>
                <a:latin typeface="Consolas"/>
              </a:rPr>
              <a:t>file_param</a:t>
            </a:r>
            <a:r>
              <a:rPr lang="en-US" altLang="zh-TW" sz="1400" dirty="0" smtClean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400" dirty="0">
                <a:solidFill>
                  <a:srgbClr val="00005F"/>
                </a:solidFill>
                <a:latin typeface="Consolas"/>
              </a:rPr>
              <a:t>=</a:t>
            </a:r>
            <a:r>
              <a:rPr lang="en-US" altLang="zh-TW" sz="14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400" dirty="0" err="1">
                <a:solidFill>
                  <a:srgbClr val="000087"/>
                </a:solidFill>
                <a:latin typeface="Consolas"/>
              </a:rPr>
              <a:t>filename</a:t>
            </a:r>
            <a:r>
              <a:rPr lang="en-US" altLang="zh-TW" sz="1400" dirty="0" err="1">
                <a:solidFill>
                  <a:srgbClr val="00005F"/>
                </a:solidFill>
                <a:latin typeface="Consolas"/>
              </a:rPr>
              <a:t>.</a:t>
            </a:r>
            <a:r>
              <a:rPr lang="en-US" altLang="zh-TW" sz="1400" dirty="0" err="1">
                <a:solidFill>
                  <a:srgbClr val="000087"/>
                </a:solidFill>
                <a:latin typeface="Consolas"/>
              </a:rPr>
              <a:t>split</a:t>
            </a:r>
            <a:r>
              <a:rPr lang="en-US" altLang="zh-TW" sz="1400" dirty="0">
                <a:solidFill>
                  <a:srgbClr val="00005F"/>
                </a:solidFill>
                <a:latin typeface="Consolas"/>
              </a:rPr>
              <a:t>(</a:t>
            </a:r>
            <a:r>
              <a:rPr lang="en-US" altLang="zh-TW" sz="1400" dirty="0">
                <a:solidFill>
                  <a:srgbClr val="005F5F"/>
                </a:solidFill>
                <a:latin typeface="Consolas"/>
              </a:rPr>
              <a:t>".txt"</a:t>
            </a:r>
            <a:r>
              <a:rPr lang="en-US" altLang="zh-TW" sz="1400" dirty="0">
                <a:solidFill>
                  <a:srgbClr val="00005F"/>
                </a:solidFill>
                <a:latin typeface="Consolas"/>
              </a:rPr>
              <a:t>)[</a:t>
            </a:r>
            <a:r>
              <a:rPr lang="en-US" altLang="zh-TW" sz="1400" dirty="0">
                <a:solidFill>
                  <a:srgbClr val="005F00"/>
                </a:solidFill>
                <a:latin typeface="Consolas"/>
              </a:rPr>
              <a:t>0</a:t>
            </a:r>
            <a:r>
              <a:rPr lang="en-US" altLang="zh-TW" sz="1400" dirty="0">
                <a:solidFill>
                  <a:srgbClr val="00005F"/>
                </a:solidFill>
                <a:latin typeface="Consolas"/>
              </a:rPr>
              <a:t>].</a:t>
            </a:r>
            <a:r>
              <a:rPr lang="en-US" altLang="zh-TW" sz="1400" dirty="0">
                <a:solidFill>
                  <a:srgbClr val="000087"/>
                </a:solidFill>
                <a:latin typeface="Consolas"/>
              </a:rPr>
              <a:t>split</a:t>
            </a:r>
            <a:r>
              <a:rPr lang="en-US" altLang="zh-TW" sz="1400" dirty="0">
                <a:solidFill>
                  <a:srgbClr val="00005F"/>
                </a:solidFill>
                <a:latin typeface="Consolas"/>
              </a:rPr>
              <a:t>(</a:t>
            </a:r>
            <a:r>
              <a:rPr lang="en-US" altLang="zh-TW" sz="1400" dirty="0">
                <a:solidFill>
                  <a:srgbClr val="005F5F"/>
                </a:solidFill>
                <a:latin typeface="Consolas"/>
              </a:rPr>
              <a:t>"_"</a:t>
            </a:r>
            <a:r>
              <a:rPr lang="en-US" altLang="zh-TW" sz="1400" dirty="0">
                <a:solidFill>
                  <a:srgbClr val="00005F"/>
                </a:solidFill>
                <a:latin typeface="Consolas"/>
              </a:rPr>
              <a:t>)</a:t>
            </a:r>
            <a:r>
              <a:rPr lang="en-US" altLang="zh-TW" sz="1400" dirty="0">
                <a:solidFill>
                  <a:srgbClr val="5F5F00"/>
                </a:solidFill>
                <a:latin typeface="Consolas"/>
              </a:rPr>
              <a:t> </a:t>
            </a:r>
            <a:endParaRPr lang="en-US" altLang="zh-TW" sz="1400" dirty="0" smtClean="0">
              <a:solidFill>
                <a:srgbClr val="5F5F00"/>
              </a:solidFill>
              <a:latin typeface="Consolas"/>
            </a:endParaRPr>
          </a:p>
          <a:p>
            <a:pPr marL="0" indent="0">
              <a:buNone/>
            </a:pPr>
            <a:r>
              <a:rPr lang="en-US" altLang="zh-TW" sz="1400" dirty="0" smtClean="0">
                <a:solidFill>
                  <a:srgbClr val="000087"/>
                </a:solidFill>
                <a:latin typeface="Consolas"/>
              </a:rPr>
              <a:t>    </a:t>
            </a:r>
            <a:r>
              <a:rPr lang="en-US" altLang="zh-TW" sz="1400" dirty="0" err="1" smtClean="0">
                <a:solidFill>
                  <a:srgbClr val="000087"/>
                </a:solidFill>
                <a:latin typeface="Consolas"/>
              </a:rPr>
              <a:t>pkAtmMain</a:t>
            </a:r>
            <a:r>
              <a:rPr lang="en-US" altLang="zh-TW" sz="1400" dirty="0" smtClean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400" dirty="0">
                <a:solidFill>
                  <a:srgbClr val="00005F"/>
                </a:solidFill>
                <a:latin typeface="Consolas"/>
              </a:rPr>
              <a:t>=</a:t>
            </a:r>
            <a:r>
              <a:rPr lang="en-US" altLang="zh-TW" sz="14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400" dirty="0" err="1">
                <a:solidFill>
                  <a:srgbClr val="000087"/>
                </a:solidFill>
                <a:latin typeface="Consolas"/>
              </a:rPr>
              <a:t>file_param</a:t>
            </a:r>
            <a:r>
              <a:rPr lang="en-US" altLang="zh-TW" sz="1400" dirty="0">
                <a:solidFill>
                  <a:srgbClr val="00005F"/>
                </a:solidFill>
                <a:latin typeface="Consolas"/>
              </a:rPr>
              <a:t>[</a:t>
            </a:r>
            <a:r>
              <a:rPr lang="en-US" altLang="zh-TW" sz="1400" dirty="0">
                <a:solidFill>
                  <a:srgbClr val="005F00"/>
                </a:solidFill>
                <a:latin typeface="Consolas"/>
              </a:rPr>
              <a:t>0</a:t>
            </a:r>
            <a:r>
              <a:rPr lang="en-US" altLang="zh-TW" sz="1400" dirty="0">
                <a:solidFill>
                  <a:srgbClr val="00005F"/>
                </a:solidFill>
                <a:latin typeface="Consolas"/>
              </a:rPr>
              <a:t>]</a:t>
            </a:r>
            <a:r>
              <a:rPr lang="en-US" altLang="zh-TW" sz="1400" dirty="0">
                <a:solidFill>
                  <a:srgbClr val="5F5F00"/>
                </a:solidFill>
                <a:latin typeface="Consolas"/>
              </a:rPr>
              <a:t> </a:t>
            </a:r>
            <a:endParaRPr lang="en-US" altLang="zh-TW" sz="1400" dirty="0" smtClean="0">
              <a:solidFill>
                <a:srgbClr val="5F5F00"/>
              </a:solidFill>
              <a:latin typeface="Consolas"/>
            </a:endParaRPr>
          </a:p>
          <a:p>
            <a:pPr marL="0" indent="0">
              <a:buNone/>
            </a:pPr>
            <a:r>
              <a:rPr lang="en-US" altLang="zh-TW" sz="1400" dirty="0" smtClean="0">
                <a:solidFill>
                  <a:srgbClr val="000087"/>
                </a:solidFill>
                <a:latin typeface="Consolas"/>
              </a:rPr>
              <a:t>    </a:t>
            </a:r>
            <a:r>
              <a:rPr lang="en-US" altLang="zh-TW" sz="1400" dirty="0" err="1" smtClean="0">
                <a:solidFill>
                  <a:srgbClr val="000087"/>
                </a:solidFill>
                <a:latin typeface="Consolas"/>
              </a:rPr>
              <a:t>data_dic</a:t>
            </a:r>
            <a:r>
              <a:rPr lang="en-US" altLang="zh-TW" sz="1400" dirty="0">
                <a:solidFill>
                  <a:srgbClr val="00005F"/>
                </a:solidFill>
                <a:latin typeface="Consolas"/>
              </a:rPr>
              <a:t>[</a:t>
            </a:r>
            <a:r>
              <a:rPr lang="en-US" altLang="zh-TW" sz="1400" dirty="0">
                <a:solidFill>
                  <a:srgbClr val="005F5F"/>
                </a:solidFill>
                <a:latin typeface="Consolas"/>
              </a:rPr>
              <a:t>'</a:t>
            </a:r>
            <a:r>
              <a:rPr lang="en-US" altLang="zh-TW" sz="1400" dirty="0" err="1">
                <a:solidFill>
                  <a:srgbClr val="005F5F"/>
                </a:solidFill>
                <a:latin typeface="Consolas"/>
              </a:rPr>
              <a:t>pkAtmMain</a:t>
            </a:r>
            <a:r>
              <a:rPr lang="en-US" altLang="zh-TW" sz="1400" dirty="0">
                <a:solidFill>
                  <a:srgbClr val="005F5F"/>
                </a:solidFill>
                <a:latin typeface="Consolas"/>
              </a:rPr>
              <a:t>'</a:t>
            </a:r>
            <a:r>
              <a:rPr lang="en-US" altLang="zh-TW" sz="1400" dirty="0">
                <a:solidFill>
                  <a:srgbClr val="00005F"/>
                </a:solidFill>
                <a:latin typeface="Consolas"/>
              </a:rPr>
              <a:t>]</a:t>
            </a:r>
            <a:r>
              <a:rPr lang="en-US" altLang="zh-TW" sz="14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400" dirty="0">
                <a:solidFill>
                  <a:srgbClr val="00005F"/>
                </a:solidFill>
                <a:latin typeface="Consolas"/>
              </a:rPr>
              <a:t>=</a:t>
            </a:r>
            <a:r>
              <a:rPr lang="en-US" altLang="zh-TW" sz="14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400" dirty="0" err="1">
                <a:solidFill>
                  <a:srgbClr val="000087"/>
                </a:solidFill>
                <a:latin typeface="Consolas"/>
              </a:rPr>
              <a:t>pkAtmMain</a:t>
            </a:r>
            <a:r>
              <a:rPr lang="en-US" altLang="zh-TW" sz="1400" dirty="0">
                <a:solidFill>
                  <a:srgbClr val="5F5F00"/>
                </a:solidFill>
                <a:latin typeface="Consolas"/>
              </a:rPr>
              <a:t> </a:t>
            </a:r>
            <a:endParaRPr lang="en-US" altLang="zh-TW" sz="1400" dirty="0" smtClean="0">
              <a:solidFill>
                <a:srgbClr val="5F5F00"/>
              </a:solidFill>
              <a:latin typeface="Consolas"/>
            </a:endParaRPr>
          </a:p>
          <a:p>
            <a:pPr marL="0" indent="0">
              <a:buNone/>
            </a:pPr>
            <a:r>
              <a:rPr lang="en-US" altLang="zh-TW" sz="1400" dirty="0" smtClean="0">
                <a:solidFill>
                  <a:srgbClr val="000087"/>
                </a:solidFill>
                <a:latin typeface="Consolas"/>
              </a:rPr>
              <a:t>    columns</a:t>
            </a:r>
            <a:r>
              <a:rPr lang="en-US" altLang="zh-TW" sz="1400" dirty="0" smtClean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400" dirty="0">
                <a:solidFill>
                  <a:srgbClr val="00005F"/>
                </a:solidFill>
                <a:latin typeface="Consolas"/>
              </a:rPr>
              <a:t>=</a:t>
            </a:r>
            <a:r>
              <a:rPr lang="en-US" altLang="zh-TW" sz="14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400" dirty="0">
                <a:solidFill>
                  <a:srgbClr val="005F5F"/>
                </a:solidFill>
                <a:latin typeface="Consolas"/>
              </a:rPr>
              <a:t>', '</a:t>
            </a:r>
            <a:r>
              <a:rPr lang="en-US" altLang="zh-TW" sz="1400" dirty="0">
                <a:solidFill>
                  <a:srgbClr val="00005F"/>
                </a:solidFill>
                <a:latin typeface="Consolas"/>
              </a:rPr>
              <a:t>.</a:t>
            </a:r>
            <a:r>
              <a:rPr lang="en-US" altLang="zh-TW" sz="1400" dirty="0">
                <a:solidFill>
                  <a:srgbClr val="000087"/>
                </a:solidFill>
                <a:latin typeface="Consolas"/>
              </a:rPr>
              <a:t>join</a:t>
            </a:r>
            <a:r>
              <a:rPr lang="en-US" altLang="zh-TW" sz="1400" dirty="0">
                <a:solidFill>
                  <a:srgbClr val="00005F"/>
                </a:solidFill>
                <a:latin typeface="Consolas"/>
              </a:rPr>
              <a:t>(</a:t>
            </a:r>
            <a:r>
              <a:rPr lang="en-US" altLang="zh-TW" sz="1400" dirty="0" err="1">
                <a:solidFill>
                  <a:srgbClr val="000087"/>
                </a:solidFill>
                <a:latin typeface="Consolas"/>
              </a:rPr>
              <a:t>data_dic</a:t>
            </a:r>
            <a:r>
              <a:rPr lang="en-US" altLang="zh-TW" sz="1400" dirty="0" err="1">
                <a:solidFill>
                  <a:srgbClr val="00005F"/>
                </a:solidFill>
                <a:latin typeface="Consolas"/>
              </a:rPr>
              <a:t>.</a:t>
            </a:r>
            <a:r>
              <a:rPr lang="en-US" altLang="zh-TW" sz="1400" dirty="0" err="1">
                <a:solidFill>
                  <a:srgbClr val="000087"/>
                </a:solidFill>
                <a:latin typeface="Consolas"/>
              </a:rPr>
              <a:t>keys</a:t>
            </a:r>
            <a:r>
              <a:rPr lang="en-US" altLang="zh-TW" sz="1400" dirty="0">
                <a:solidFill>
                  <a:srgbClr val="00005F"/>
                </a:solidFill>
                <a:latin typeface="Consolas"/>
              </a:rPr>
              <a:t>())</a:t>
            </a:r>
            <a:r>
              <a:rPr lang="en-US" altLang="zh-TW" sz="1400" dirty="0">
                <a:solidFill>
                  <a:srgbClr val="5F5F00"/>
                </a:solidFill>
                <a:latin typeface="Consolas"/>
              </a:rPr>
              <a:t> </a:t>
            </a:r>
            <a:endParaRPr lang="en-US" altLang="zh-TW" sz="1400" dirty="0" smtClean="0">
              <a:solidFill>
                <a:srgbClr val="5F5F00"/>
              </a:solidFill>
              <a:latin typeface="Consolas"/>
            </a:endParaRPr>
          </a:p>
          <a:p>
            <a:pPr marL="0" indent="0">
              <a:buNone/>
            </a:pPr>
            <a:r>
              <a:rPr lang="en-US" altLang="zh-TW" sz="14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400" dirty="0" smtClean="0">
                <a:solidFill>
                  <a:srgbClr val="5F5F00"/>
                </a:solidFill>
                <a:latin typeface="Consolas"/>
              </a:rPr>
              <a:t>   </a:t>
            </a:r>
            <a:r>
              <a:rPr lang="en-US" altLang="zh-TW" sz="1400" dirty="0" smtClean="0">
                <a:solidFill>
                  <a:srgbClr val="000087"/>
                </a:solidFill>
                <a:latin typeface="Consolas"/>
              </a:rPr>
              <a:t>placeholders</a:t>
            </a:r>
            <a:r>
              <a:rPr lang="en-US" altLang="zh-TW" sz="1400" dirty="0" smtClean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400" dirty="0">
                <a:solidFill>
                  <a:srgbClr val="00005F"/>
                </a:solidFill>
                <a:latin typeface="Consolas"/>
              </a:rPr>
              <a:t>=</a:t>
            </a:r>
            <a:r>
              <a:rPr lang="en-US" altLang="zh-TW" sz="14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400" dirty="0">
                <a:solidFill>
                  <a:srgbClr val="005F5F"/>
                </a:solidFill>
                <a:latin typeface="Consolas"/>
              </a:rPr>
              <a:t>', '</a:t>
            </a:r>
            <a:r>
              <a:rPr lang="en-US" altLang="zh-TW" sz="1400" dirty="0">
                <a:solidFill>
                  <a:srgbClr val="00005F"/>
                </a:solidFill>
                <a:latin typeface="Consolas"/>
              </a:rPr>
              <a:t>.</a:t>
            </a:r>
            <a:r>
              <a:rPr lang="en-US" altLang="zh-TW" sz="1400" dirty="0">
                <a:solidFill>
                  <a:srgbClr val="000087"/>
                </a:solidFill>
                <a:latin typeface="Consolas"/>
              </a:rPr>
              <a:t>join</a:t>
            </a:r>
            <a:r>
              <a:rPr lang="en-US" altLang="zh-TW" sz="1400" dirty="0">
                <a:solidFill>
                  <a:srgbClr val="00005F"/>
                </a:solidFill>
                <a:latin typeface="Consolas"/>
              </a:rPr>
              <a:t>(</a:t>
            </a:r>
            <a:r>
              <a:rPr lang="en-US" altLang="zh-TW" sz="1400" dirty="0">
                <a:solidFill>
                  <a:srgbClr val="005F5F"/>
                </a:solidFill>
                <a:latin typeface="Consolas"/>
              </a:rPr>
              <a:t>'?'</a:t>
            </a:r>
            <a:r>
              <a:rPr lang="en-US" altLang="zh-TW" sz="14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400" dirty="0">
                <a:solidFill>
                  <a:srgbClr val="00005F"/>
                </a:solidFill>
                <a:latin typeface="Consolas"/>
              </a:rPr>
              <a:t>*</a:t>
            </a:r>
            <a:r>
              <a:rPr lang="en-US" altLang="zh-TW" sz="14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400" dirty="0" err="1">
                <a:solidFill>
                  <a:srgbClr val="000087"/>
                </a:solidFill>
                <a:latin typeface="Consolas"/>
              </a:rPr>
              <a:t>len</a:t>
            </a:r>
            <a:r>
              <a:rPr lang="en-US" altLang="zh-TW" sz="1400" dirty="0">
                <a:solidFill>
                  <a:srgbClr val="00005F"/>
                </a:solidFill>
                <a:latin typeface="Consolas"/>
              </a:rPr>
              <a:t>(</a:t>
            </a:r>
            <a:r>
              <a:rPr lang="en-US" altLang="zh-TW" sz="1400" dirty="0" err="1">
                <a:solidFill>
                  <a:srgbClr val="000087"/>
                </a:solidFill>
                <a:latin typeface="Consolas"/>
              </a:rPr>
              <a:t>data_dic</a:t>
            </a:r>
            <a:r>
              <a:rPr lang="en-US" altLang="zh-TW" sz="1400" dirty="0">
                <a:solidFill>
                  <a:srgbClr val="00005F"/>
                </a:solidFill>
                <a:latin typeface="Consolas"/>
              </a:rPr>
              <a:t>))</a:t>
            </a:r>
            <a:r>
              <a:rPr lang="en-US" altLang="zh-TW" sz="1400" dirty="0">
                <a:solidFill>
                  <a:srgbClr val="5F5F00"/>
                </a:solidFill>
                <a:latin typeface="Consolas"/>
              </a:rPr>
              <a:t> </a:t>
            </a:r>
            <a:endParaRPr lang="en-US" altLang="zh-TW" sz="1400" dirty="0" smtClean="0">
              <a:solidFill>
                <a:srgbClr val="5F5F00"/>
              </a:solidFill>
              <a:latin typeface="Consolas"/>
            </a:endParaRPr>
          </a:p>
          <a:p>
            <a:pPr marL="0" indent="0">
              <a:buNone/>
            </a:pPr>
            <a:r>
              <a:rPr lang="en-US" altLang="zh-TW" sz="1400" dirty="0" smtClean="0">
                <a:solidFill>
                  <a:srgbClr val="000087"/>
                </a:solidFill>
                <a:latin typeface="Consolas"/>
              </a:rPr>
              <a:t>    </a:t>
            </a:r>
            <a:r>
              <a:rPr lang="en-US" altLang="zh-TW" sz="1400" dirty="0" err="1" smtClean="0">
                <a:solidFill>
                  <a:srgbClr val="000087"/>
                </a:solidFill>
                <a:latin typeface="Consolas"/>
              </a:rPr>
              <a:t>sql</a:t>
            </a:r>
            <a:r>
              <a:rPr lang="en-US" altLang="zh-TW" sz="1400" dirty="0" smtClean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400" dirty="0">
                <a:solidFill>
                  <a:srgbClr val="00005F"/>
                </a:solidFill>
                <a:latin typeface="Consolas"/>
              </a:rPr>
              <a:t>=</a:t>
            </a:r>
            <a:r>
              <a:rPr lang="en-US" altLang="zh-TW" sz="14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400" dirty="0">
                <a:solidFill>
                  <a:srgbClr val="005F5F"/>
                </a:solidFill>
                <a:latin typeface="Consolas"/>
              </a:rPr>
              <a:t>'INSERT INTO </a:t>
            </a:r>
            <a:r>
              <a:rPr lang="en-US" altLang="zh-TW" sz="1400" dirty="0" err="1">
                <a:solidFill>
                  <a:srgbClr val="005F5F"/>
                </a:solidFill>
                <a:latin typeface="Consolas"/>
              </a:rPr>
              <a:t>Tender_awards</a:t>
            </a:r>
            <a:r>
              <a:rPr lang="en-US" altLang="zh-TW" sz="1400" dirty="0">
                <a:solidFill>
                  <a:srgbClr val="005F5F"/>
                </a:solidFill>
                <a:latin typeface="Consolas"/>
              </a:rPr>
              <a:t> ({}) VALUES ({})'</a:t>
            </a:r>
            <a:r>
              <a:rPr lang="en-US" altLang="zh-TW" sz="1400" dirty="0">
                <a:solidFill>
                  <a:srgbClr val="00005F"/>
                </a:solidFill>
                <a:latin typeface="Consolas"/>
              </a:rPr>
              <a:t>.</a:t>
            </a:r>
            <a:r>
              <a:rPr lang="en-US" altLang="zh-TW" sz="1400" dirty="0">
                <a:solidFill>
                  <a:srgbClr val="000087"/>
                </a:solidFill>
                <a:latin typeface="Consolas"/>
              </a:rPr>
              <a:t>format</a:t>
            </a:r>
            <a:r>
              <a:rPr lang="en-US" altLang="zh-TW" sz="1400" dirty="0">
                <a:solidFill>
                  <a:srgbClr val="00005F"/>
                </a:solidFill>
                <a:latin typeface="Consolas"/>
              </a:rPr>
              <a:t>(</a:t>
            </a:r>
            <a:r>
              <a:rPr lang="en-US" altLang="zh-TW" sz="1400" dirty="0">
                <a:solidFill>
                  <a:srgbClr val="000087"/>
                </a:solidFill>
                <a:latin typeface="Consolas"/>
              </a:rPr>
              <a:t>columns</a:t>
            </a:r>
            <a:r>
              <a:rPr lang="en-US" altLang="zh-TW" sz="1400" dirty="0">
                <a:solidFill>
                  <a:srgbClr val="00005F"/>
                </a:solidFill>
                <a:latin typeface="Consolas"/>
              </a:rPr>
              <a:t>,</a:t>
            </a:r>
            <a:r>
              <a:rPr lang="en-US" altLang="zh-TW" sz="14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400" dirty="0">
                <a:solidFill>
                  <a:srgbClr val="000087"/>
                </a:solidFill>
                <a:latin typeface="Consolas"/>
              </a:rPr>
              <a:t>placeholders</a:t>
            </a:r>
            <a:r>
              <a:rPr lang="en-US" altLang="zh-TW" sz="1400" dirty="0">
                <a:solidFill>
                  <a:srgbClr val="00005F"/>
                </a:solidFill>
                <a:latin typeface="Consolas"/>
              </a:rPr>
              <a:t>)</a:t>
            </a:r>
            <a:r>
              <a:rPr lang="en-US" altLang="zh-TW" sz="1400" dirty="0">
                <a:solidFill>
                  <a:srgbClr val="5F5F00"/>
                </a:solidFill>
                <a:latin typeface="Consolas"/>
              </a:rPr>
              <a:t> </a:t>
            </a:r>
            <a:endParaRPr lang="en-US" altLang="zh-TW" sz="1400" dirty="0" smtClean="0">
              <a:solidFill>
                <a:srgbClr val="5F5F00"/>
              </a:solidFill>
              <a:latin typeface="Consolas"/>
            </a:endParaRPr>
          </a:p>
          <a:p>
            <a:pPr marL="0" indent="0">
              <a:buNone/>
            </a:pPr>
            <a:r>
              <a:rPr lang="en-US" altLang="zh-TW" sz="1400" dirty="0" smtClean="0">
                <a:solidFill>
                  <a:srgbClr val="000087"/>
                </a:solidFill>
                <a:latin typeface="Consolas"/>
              </a:rPr>
              <a:t>    </a:t>
            </a:r>
            <a:r>
              <a:rPr lang="en-US" altLang="zh-TW" sz="1400" dirty="0" err="1" smtClean="0">
                <a:solidFill>
                  <a:srgbClr val="000087"/>
                </a:solidFill>
                <a:latin typeface="Consolas"/>
              </a:rPr>
              <a:t>cur</a:t>
            </a:r>
            <a:r>
              <a:rPr lang="en-US" altLang="zh-TW" sz="1400" dirty="0" err="1" smtClean="0">
                <a:solidFill>
                  <a:srgbClr val="00005F"/>
                </a:solidFill>
                <a:latin typeface="Consolas"/>
              </a:rPr>
              <a:t>.</a:t>
            </a:r>
            <a:r>
              <a:rPr lang="en-US" altLang="zh-TW" sz="1400" dirty="0" err="1" smtClean="0">
                <a:solidFill>
                  <a:srgbClr val="000087"/>
                </a:solidFill>
                <a:latin typeface="Consolas"/>
              </a:rPr>
              <a:t>execute</a:t>
            </a:r>
            <a:r>
              <a:rPr lang="en-US" altLang="zh-TW" sz="1400" dirty="0" smtClean="0">
                <a:solidFill>
                  <a:srgbClr val="00005F"/>
                </a:solidFill>
                <a:latin typeface="Consolas"/>
              </a:rPr>
              <a:t>(</a:t>
            </a:r>
            <a:r>
              <a:rPr lang="en-US" altLang="zh-TW" sz="1400" dirty="0" err="1" smtClean="0">
                <a:solidFill>
                  <a:srgbClr val="000087"/>
                </a:solidFill>
                <a:latin typeface="Consolas"/>
              </a:rPr>
              <a:t>sql</a:t>
            </a:r>
            <a:r>
              <a:rPr lang="en-US" altLang="zh-TW" sz="1400" dirty="0">
                <a:solidFill>
                  <a:srgbClr val="00005F"/>
                </a:solidFill>
                <a:latin typeface="Consolas"/>
              </a:rPr>
              <a:t>,</a:t>
            </a:r>
            <a:r>
              <a:rPr lang="en-US" altLang="zh-TW" sz="14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400" dirty="0" err="1">
                <a:solidFill>
                  <a:srgbClr val="000087"/>
                </a:solidFill>
                <a:latin typeface="Consolas"/>
              </a:rPr>
              <a:t>data_dic</a:t>
            </a:r>
            <a:r>
              <a:rPr lang="en-US" altLang="zh-TW" sz="1400" dirty="0" err="1">
                <a:solidFill>
                  <a:srgbClr val="00005F"/>
                </a:solidFill>
                <a:latin typeface="Consolas"/>
              </a:rPr>
              <a:t>.</a:t>
            </a:r>
            <a:r>
              <a:rPr lang="en-US" altLang="zh-TW" sz="1400" dirty="0" err="1">
                <a:solidFill>
                  <a:srgbClr val="000087"/>
                </a:solidFill>
                <a:latin typeface="Consolas"/>
              </a:rPr>
              <a:t>values</a:t>
            </a:r>
            <a:r>
              <a:rPr lang="en-US" altLang="zh-TW" sz="1400" dirty="0">
                <a:solidFill>
                  <a:srgbClr val="00005F"/>
                </a:solidFill>
                <a:latin typeface="Consolas"/>
              </a:rPr>
              <a:t>())</a:t>
            </a:r>
            <a:endParaRPr lang="en-US" altLang="zh-TW" sz="1400" dirty="0"/>
          </a:p>
          <a:p>
            <a:pPr marL="0" indent="0">
              <a:buNone/>
            </a:pPr>
            <a:endParaRPr lang="zh-TW" altLang="en-US" sz="1600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建立函式 </a:t>
            </a:r>
            <a:r>
              <a:rPr lang="en-US" altLang="zh-TW" dirty="0" err="1" smtClean="0"/>
              <a:t>insert_award_info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40960817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457200" y="98072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US" altLang="zh-TW" sz="1400" dirty="0" err="1">
                <a:solidFill>
                  <a:srgbClr val="000087"/>
                </a:solidFill>
                <a:latin typeface="Consolas"/>
              </a:rPr>
              <a:t>tenderer_sql</a:t>
            </a:r>
            <a:r>
              <a:rPr lang="en-US" altLang="zh-TW" sz="14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400" dirty="0">
                <a:solidFill>
                  <a:srgbClr val="00005F"/>
                </a:solidFill>
                <a:latin typeface="Consolas"/>
              </a:rPr>
              <a:t>=</a:t>
            </a:r>
            <a:r>
              <a:rPr lang="en-US" altLang="zh-TW" sz="14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400" dirty="0">
                <a:solidFill>
                  <a:srgbClr val="005F5F"/>
                </a:solidFill>
                <a:latin typeface="Consolas"/>
              </a:rPr>
              <a:t>'INSERT INTO Tenderer (</a:t>
            </a:r>
            <a:r>
              <a:rPr lang="en-US" altLang="zh-TW" sz="1400" dirty="0" err="1">
                <a:solidFill>
                  <a:srgbClr val="005F5F"/>
                </a:solidFill>
                <a:latin typeface="Consolas"/>
              </a:rPr>
              <a:t>pkAtmMain</a:t>
            </a:r>
            <a:r>
              <a:rPr lang="en-US" altLang="zh-TW" sz="1400" dirty="0">
                <a:solidFill>
                  <a:srgbClr val="005F5F"/>
                </a:solidFill>
                <a:latin typeface="Consolas"/>
              </a:rPr>
              <a:t>, </a:t>
            </a:r>
            <a:r>
              <a:rPr lang="en-US" altLang="zh-TW" sz="1400" dirty="0" err="1">
                <a:solidFill>
                  <a:srgbClr val="005F5F"/>
                </a:solidFill>
                <a:latin typeface="Consolas"/>
              </a:rPr>
              <a:t>job_number</a:t>
            </a:r>
            <a:r>
              <a:rPr lang="en-US" altLang="zh-TW" sz="1400" dirty="0">
                <a:solidFill>
                  <a:srgbClr val="005F5F"/>
                </a:solidFill>
                <a:latin typeface="Consolas"/>
              </a:rPr>
              <a:t>, </a:t>
            </a:r>
            <a:r>
              <a:rPr lang="en-US" altLang="zh-TW" sz="1400" dirty="0" err="1">
                <a:solidFill>
                  <a:srgbClr val="005F5F"/>
                </a:solidFill>
                <a:latin typeface="Consolas"/>
              </a:rPr>
              <a:t>tenderer_code</a:t>
            </a:r>
            <a:r>
              <a:rPr lang="en-US" altLang="zh-TW" sz="1400" dirty="0">
                <a:solidFill>
                  <a:srgbClr val="005F5F"/>
                </a:solidFill>
                <a:latin typeface="Consolas"/>
              </a:rPr>
              <a:t>, </a:t>
            </a:r>
            <a:r>
              <a:rPr lang="en-US" altLang="zh-TW" sz="1400" dirty="0" err="1">
                <a:solidFill>
                  <a:srgbClr val="005F5F"/>
                </a:solidFill>
                <a:latin typeface="Consolas"/>
              </a:rPr>
              <a:t>tenderer_name</a:t>
            </a:r>
            <a:r>
              <a:rPr lang="en-US" altLang="zh-TW" sz="1400" dirty="0">
                <a:solidFill>
                  <a:srgbClr val="005F5F"/>
                </a:solidFill>
                <a:latin typeface="Consolas"/>
              </a:rPr>
              <a:t>, awarded, </a:t>
            </a:r>
            <a:r>
              <a:rPr lang="en-US" altLang="zh-TW" sz="1400" dirty="0" err="1">
                <a:solidFill>
                  <a:srgbClr val="005F5F"/>
                </a:solidFill>
                <a:latin typeface="Consolas"/>
              </a:rPr>
              <a:t>orgnization_type</a:t>
            </a:r>
            <a:r>
              <a:rPr lang="en-US" altLang="zh-TW" sz="1400" dirty="0">
                <a:solidFill>
                  <a:srgbClr val="005F5F"/>
                </a:solidFill>
                <a:latin typeface="Consolas"/>
              </a:rPr>
              <a:t>, </a:t>
            </a:r>
            <a:r>
              <a:rPr lang="en-US" altLang="zh-TW" sz="1400" dirty="0" err="1">
                <a:solidFill>
                  <a:srgbClr val="005F5F"/>
                </a:solidFill>
                <a:latin typeface="Consolas"/>
              </a:rPr>
              <a:t>tenderer_num</a:t>
            </a:r>
            <a:r>
              <a:rPr lang="en-US" altLang="zh-TW" sz="1400" dirty="0">
                <a:solidFill>
                  <a:srgbClr val="005F5F"/>
                </a:solidFill>
                <a:latin typeface="Consolas"/>
              </a:rPr>
              <a:t>) VALUES </a:t>
            </a:r>
            <a:r>
              <a:rPr lang="en-US" altLang="zh-TW" sz="1400" dirty="0" smtClean="0">
                <a:solidFill>
                  <a:srgbClr val="005F5F"/>
                </a:solidFill>
                <a:latin typeface="Consolas"/>
              </a:rPr>
              <a:t>(?,?,?,?,?,?,?)'</a:t>
            </a:r>
          </a:p>
          <a:p>
            <a:pPr marL="0" indent="0">
              <a:buNone/>
            </a:pPr>
            <a:endParaRPr lang="en-US" altLang="zh-TW" sz="1400" dirty="0">
              <a:solidFill>
                <a:srgbClr val="005F5F"/>
              </a:solidFill>
              <a:latin typeface="Consolas"/>
            </a:endParaRPr>
          </a:p>
          <a:p>
            <a:pPr marL="0" indent="0">
              <a:buNone/>
            </a:pPr>
            <a:r>
              <a:rPr lang="en-US" altLang="zh-TW" sz="1400" dirty="0" err="1">
                <a:solidFill>
                  <a:srgbClr val="87005F"/>
                </a:solidFill>
                <a:latin typeface="Consolas"/>
              </a:rPr>
              <a:t>def</a:t>
            </a:r>
            <a:r>
              <a:rPr lang="en-US" altLang="zh-TW" sz="14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400" dirty="0" err="1">
                <a:solidFill>
                  <a:srgbClr val="AF0000"/>
                </a:solidFill>
                <a:latin typeface="Consolas"/>
              </a:rPr>
              <a:t>insert_tenderer_info</a:t>
            </a:r>
            <a:r>
              <a:rPr lang="en-US" altLang="zh-TW" sz="14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400" dirty="0">
                <a:solidFill>
                  <a:srgbClr val="00005F"/>
                </a:solidFill>
                <a:latin typeface="Consolas"/>
              </a:rPr>
              <a:t>(</a:t>
            </a:r>
            <a:r>
              <a:rPr lang="en-US" altLang="zh-TW" sz="1400" dirty="0">
                <a:solidFill>
                  <a:srgbClr val="000087"/>
                </a:solidFill>
                <a:latin typeface="Consolas"/>
              </a:rPr>
              <a:t>cur</a:t>
            </a:r>
            <a:r>
              <a:rPr lang="en-US" altLang="zh-TW" sz="1400" dirty="0">
                <a:solidFill>
                  <a:srgbClr val="00005F"/>
                </a:solidFill>
                <a:latin typeface="Consolas"/>
              </a:rPr>
              <a:t>,</a:t>
            </a:r>
            <a:r>
              <a:rPr lang="en-US" altLang="zh-TW" sz="14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400" dirty="0" err="1">
                <a:solidFill>
                  <a:srgbClr val="000087"/>
                </a:solidFill>
                <a:latin typeface="Consolas"/>
              </a:rPr>
              <a:t>data_dic</a:t>
            </a:r>
            <a:r>
              <a:rPr lang="en-US" altLang="zh-TW" sz="1400" dirty="0">
                <a:solidFill>
                  <a:srgbClr val="00005F"/>
                </a:solidFill>
                <a:latin typeface="Consolas"/>
              </a:rPr>
              <a:t>,</a:t>
            </a:r>
            <a:r>
              <a:rPr lang="en-US" altLang="zh-TW" sz="14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400" dirty="0">
                <a:solidFill>
                  <a:srgbClr val="000087"/>
                </a:solidFill>
                <a:latin typeface="Consolas"/>
              </a:rPr>
              <a:t>filename</a:t>
            </a:r>
            <a:r>
              <a:rPr lang="en-US" altLang="zh-TW" sz="1400" dirty="0">
                <a:solidFill>
                  <a:srgbClr val="00005F"/>
                </a:solidFill>
                <a:latin typeface="Consolas"/>
              </a:rPr>
              <a:t>,</a:t>
            </a:r>
            <a:r>
              <a:rPr lang="en-US" altLang="zh-TW" sz="14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400" dirty="0" err="1">
                <a:solidFill>
                  <a:srgbClr val="000087"/>
                </a:solidFill>
                <a:latin typeface="Consolas"/>
              </a:rPr>
              <a:t>sql</a:t>
            </a:r>
            <a:r>
              <a:rPr lang="en-US" altLang="zh-TW" sz="1400" dirty="0">
                <a:solidFill>
                  <a:srgbClr val="00005F"/>
                </a:solidFill>
                <a:latin typeface="Consolas"/>
              </a:rPr>
              <a:t>):</a:t>
            </a:r>
            <a:r>
              <a:rPr lang="en-US" altLang="zh-TW" sz="14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400" dirty="0" smtClean="0">
                <a:solidFill>
                  <a:srgbClr val="5F5F00"/>
                </a:solidFill>
                <a:latin typeface="Consolas"/>
              </a:rPr>
              <a:t>    </a:t>
            </a:r>
          </a:p>
          <a:p>
            <a:pPr marL="0" indent="0">
              <a:buNone/>
            </a:pPr>
            <a:r>
              <a:rPr lang="en-US" altLang="zh-TW" sz="14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400" dirty="0" smtClean="0">
                <a:solidFill>
                  <a:srgbClr val="5F5F00"/>
                </a:solidFill>
                <a:latin typeface="Consolas"/>
              </a:rPr>
              <a:t>   </a:t>
            </a:r>
            <a:r>
              <a:rPr lang="en-US" altLang="zh-TW" sz="1400" dirty="0" err="1" smtClean="0">
                <a:solidFill>
                  <a:srgbClr val="000087"/>
                </a:solidFill>
                <a:latin typeface="Consolas"/>
              </a:rPr>
              <a:t>file_param</a:t>
            </a:r>
            <a:r>
              <a:rPr lang="en-US" altLang="zh-TW" sz="1400" dirty="0" smtClean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400" dirty="0">
                <a:solidFill>
                  <a:srgbClr val="00005F"/>
                </a:solidFill>
                <a:latin typeface="Consolas"/>
              </a:rPr>
              <a:t>=</a:t>
            </a:r>
            <a:r>
              <a:rPr lang="en-US" altLang="zh-TW" sz="14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400" dirty="0" err="1">
                <a:solidFill>
                  <a:srgbClr val="000087"/>
                </a:solidFill>
                <a:latin typeface="Consolas"/>
              </a:rPr>
              <a:t>filename</a:t>
            </a:r>
            <a:r>
              <a:rPr lang="en-US" altLang="zh-TW" sz="1400" dirty="0" err="1">
                <a:solidFill>
                  <a:srgbClr val="00005F"/>
                </a:solidFill>
                <a:latin typeface="Consolas"/>
              </a:rPr>
              <a:t>.</a:t>
            </a:r>
            <a:r>
              <a:rPr lang="en-US" altLang="zh-TW" sz="1400" dirty="0" err="1">
                <a:solidFill>
                  <a:srgbClr val="000087"/>
                </a:solidFill>
                <a:latin typeface="Consolas"/>
              </a:rPr>
              <a:t>split</a:t>
            </a:r>
            <a:r>
              <a:rPr lang="en-US" altLang="zh-TW" sz="1400" dirty="0">
                <a:solidFill>
                  <a:srgbClr val="00005F"/>
                </a:solidFill>
                <a:latin typeface="Consolas"/>
              </a:rPr>
              <a:t>(</a:t>
            </a:r>
            <a:r>
              <a:rPr lang="en-US" altLang="zh-TW" sz="1400" dirty="0">
                <a:solidFill>
                  <a:srgbClr val="005F5F"/>
                </a:solidFill>
                <a:latin typeface="Consolas"/>
              </a:rPr>
              <a:t>".txt"</a:t>
            </a:r>
            <a:r>
              <a:rPr lang="en-US" altLang="zh-TW" sz="1400" dirty="0">
                <a:solidFill>
                  <a:srgbClr val="00005F"/>
                </a:solidFill>
                <a:latin typeface="Consolas"/>
              </a:rPr>
              <a:t>)[</a:t>
            </a:r>
            <a:r>
              <a:rPr lang="en-US" altLang="zh-TW" sz="1400" dirty="0">
                <a:solidFill>
                  <a:srgbClr val="005F00"/>
                </a:solidFill>
                <a:latin typeface="Consolas"/>
              </a:rPr>
              <a:t>0</a:t>
            </a:r>
            <a:r>
              <a:rPr lang="en-US" altLang="zh-TW" sz="1400" dirty="0">
                <a:solidFill>
                  <a:srgbClr val="00005F"/>
                </a:solidFill>
                <a:latin typeface="Consolas"/>
              </a:rPr>
              <a:t>].</a:t>
            </a:r>
            <a:r>
              <a:rPr lang="en-US" altLang="zh-TW" sz="1400" dirty="0">
                <a:solidFill>
                  <a:srgbClr val="000087"/>
                </a:solidFill>
                <a:latin typeface="Consolas"/>
              </a:rPr>
              <a:t>split</a:t>
            </a:r>
            <a:r>
              <a:rPr lang="en-US" altLang="zh-TW" sz="1400" dirty="0">
                <a:solidFill>
                  <a:srgbClr val="00005F"/>
                </a:solidFill>
                <a:latin typeface="Consolas"/>
              </a:rPr>
              <a:t>(</a:t>
            </a:r>
            <a:r>
              <a:rPr lang="en-US" altLang="zh-TW" sz="1400" dirty="0">
                <a:solidFill>
                  <a:srgbClr val="005F5F"/>
                </a:solidFill>
                <a:latin typeface="Consolas"/>
              </a:rPr>
              <a:t>"_"</a:t>
            </a:r>
            <a:r>
              <a:rPr lang="en-US" altLang="zh-TW" sz="1400" dirty="0">
                <a:solidFill>
                  <a:srgbClr val="00005F"/>
                </a:solidFill>
                <a:latin typeface="Consolas"/>
              </a:rPr>
              <a:t>)</a:t>
            </a:r>
            <a:r>
              <a:rPr lang="en-US" altLang="zh-TW" sz="1400" dirty="0">
                <a:solidFill>
                  <a:srgbClr val="5F5F00"/>
                </a:solidFill>
                <a:latin typeface="Consolas"/>
              </a:rPr>
              <a:t> </a:t>
            </a:r>
            <a:endParaRPr lang="en-US" altLang="zh-TW" sz="1400" dirty="0" smtClean="0">
              <a:solidFill>
                <a:srgbClr val="5F5F00"/>
              </a:solidFill>
              <a:latin typeface="Consolas"/>
            </a:endParaRPr>
          </a:p>
          <a:p>
            <a:pPr marL="0" indent="0">
              <a:buNone/>
            </a:pPr>
            <a:r>
              <a:rPr lang="en-US" altLang="zh-TW" sz="14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400" dirty="0" smtClean="0">
                <a:solidFill>
                  <a:srgbClr val="5F5F00"/>
                </a:solidFill>
                <a:latin typeface="Consolas"/>
              </a:rPr>
              <a:t>   </a:t>
            </a:r>
            <a:r>
              <a:rPr lang="en-US" altLang="zh-TW" sz="1400" dirty="0" err="1" smtClean="0">
                <a:solidFill>
                  <a:srgbClr val="000087"/>
                </a:solidFill>
                <a:latin typeface="Consolas"/>
              </a:rPr>
              <a:t>pkAtmMain</a:t>
            </a:r>
            <a:r>
              <a:rPr lang="en-US" altLang="zh-TW" sz="1400" dirty="0" smtClean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400" dirty="0">
                <a:solidFill>
                  <a:srgbClr val="00005F"/>
                </a:solidFill>
                <a:latin typeface="Consolas"/>
              </a:rPr>
              <a:t>=</a:t>
            </a:r>
            <a:r>
              <a:rPr lang="en-US" altLang="zh-TW" sz="14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400" dirty="0" err="1">
                <a:solidFill>
                  <a:srgbClr val="000087"/>
                </a:solidFill>
                <a:latin typeface="Consolas"/>
              </a:rPr>
              <a:t>file_param</a:t>
            </a:r>
            <a:r>
              <a:rPr lang="en-US" altLang="zh-TW" sz="1400" dirty="0">
                <a:solidFill>
                  <a:srgbClr val="00005F"/>
                </a:solidFill>
                <a:latin typeface="Consolas"/>
              </a:rPr>
              <a:t>[</a:t>
            </a:r>
            <a:r>
              <a:rPr lang="en-US" altLang="zh-TW" sz="1400" dirty="0">
                <a:solidFill>
                  <a:srgbClr val="005F00"/>
                </a:solidFill>
                <a:latin typeface="Consolas"/>
              </a:rPr>
              <a:t>0</a:t>
            </a:r>
            <a:r>
              <a:rPr lang="en-US" altLang="zh-TW" sz="1400" dirty="0">
                <a:solidFill>
                  <a:srgbClr val="00005F"/>
                </a:solidFill>
                <a:latin typeface="Consolas"/>
              </a:rPr>
              <a:t>]</a:t>
            </a:r>
            <a:r>
              <a:rPr lang="en-US" altLang="zh-TW" sz="1400" dirty="0">
                <a:solidFill>
                  <a:srgbClr val="5F5F00"/>
                </a:solidFill>
                <a:latin typeface="Consolas"/>
              </a:rPr>
              <a:t> </a:t>
            </a:r>
            <a:endParaRPr lang="en-US" altLang="zh-TW" sz="1400" dirty="0" smtClean="0">
              <a:solidFill>
                <a:srgbClr val="5F5F00"/>
              </a:solidFill>
              <a:latin typeface="Consolas"/>
            </a:endParaRPr>
          </a:p>
          <a:p>
            <a:pPr marL="0" indent="0">
              <a:buNone/>
            </a:pPr>
            <a:r>
              <a:rPr lang="en-US" altLang="zh-TW" sz="14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400" dirty="0" smtClean="0">
                <a:solidFill>
                  <a:srgbClr val="5F5F00"/>
                </a:solidFill>
                <a:latin typeface="Consolas"/>
              </a:rPr>
              <a:t>   </a:t>
            </a:r>
            <a:r>
              <a:rPr lang="en-US" altLang="zh-TW" sz="1400" dirty="0" err="1" smtClean="0">
                <a:solidFill>
                  <a:srgbClr val="000087"/>
                </a:solidFill>
                <a:latin typeface="Consolas"/>
              </a:rPr>
              <a:t>job_number</a:t>
            </a:r>
            <a:r>
              <a:rPr lang="en-US" altLang="zh-TW" sz="1400" dirty="0" smtClean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400" dirty="0">
                <a:solidFill>
                  <a:srgbClr val="00005F"/>
                </a:solidFill>
                <a:latin typeface="Consolas"/>
              </a:rPr>
              <a:t>=</a:t>
            </a:r>
            <a:r>
              <a:rPr lang="en-US" altLang="zh-TW" sz="14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400" dirty="0">
                <a:solidFill>
                  <a:srgbClr val="005F5F"/>
                </a:solidFill>
                <a:latin typeface="Consolas"/>
              </a:rPr>
              <a:t>'_'</a:t>
            </a:r>
            <a:r>
              <a:rPr lang="en-US" altLang="zh-TW" sz="1400" dirty="0">
                <a:solidFill>
                  <a:srgbClr val="00005F"/>
                </a:solidFill>
                <a:latin typeface="Consolas"/>
              </a:rPr>
              <a:t>.</a:t>
            </a:r>
            <a:r>
              <a:rPr lang="en-US" altLang="zh-TW" sz="1400" dirty="0">
                <a:solidFill>
                  <a:srgbClr val="000087"/>
                </a:solidFill>
                <a:latin typeface="Consolas"/>
              </a:rPr>
              <a:t>join</a:t>
            </a:r>
            <a:r>
              <a:rPr lang="en-US" altLang="zh-TW" sz="1400" dirty="0">
                <a:solidFill>
                  <a:srgbClr val="00005F"/>
                </a:solidFill>
                <a:latin typeface="Consolas"/>
              </a:rPr>
              <a:t>(</a:t>
            </a:r>
            <a:r>
              <a:rPr lang="en-US" altLang="zh-TW" sz="1400" dirty="0" err="1">
                <a:solidFill>
                  <a:srgbClr val="000087"/>
                </a:solidFill>
                <a:latin typeface="Consolas"/>
              </a:rPr>
              <a:t>file_param</a:t>
            </a:r>
            <a:r>
              <a:rPr lang="en-US" altLang="zh-TW" sz="1400" dirty="0">
                <a:solidFill>
                  <a:srgbClr val="00005F"/>
                </a:solidFill>
                <a:latin typeface="Consolas"/>
              </a:rPr>
              <a:t>[</a:t>
            </a:r>
            <a:r>
              <a:rPr lang="en-US" altLang="zh-TW" sz="1400" dirty="0">
                <a:solidFill>
                  <a:srgbClr val="005F00"/>
                </a:solidFill>
                <a:latin typeface="Consolas"/>
              </a:rPr>
              <a:t>1</a:t>
            </a:r>
            <a:r>
              <a:rPr lang="en-US" altLang="zh-TW" sz="1400" dirty="0">
                <a:solidFill>
                  <a:srgbClr val="00005F"/>
                </a:solidFill>
                <a:latin typeface="Consolas"/>
              </a:rPr>
              <a:t>:])</a:t>
            </a:r>
            <a:r>
              <a:rPr lang="en-US" altLang="zh-TW" sz="1400" dirty="0">
                <a:solidFill>
                  <a:srgbClr val="5F5F00"/>
                </a:solidFill>
                <a:latin typeface="Consolas"/>
              </a:rPr>
              <a:t> </a:t>
            </a:r>
            <a:endParaRPr lang="en-US" altLang="zh-TW" sz="1400" dirty="0" smtClean="0">
              <a:solidFill>
                <a:srgbClr val="5F5F00"/>
              </a:solidFill>
              <a:latin typeface="Consolas"/>
            </a:endParaRPr>
          </a:p>
          <a:p>
            <a:pPr marL="0" indent="0">
              <a:buNone/>
            </a:pPr>
            <a:r>
              <a:rPr lang="en-US" altLang="zh-TW" sz="14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400" dirty="0" smtClean="0">
                <a:solidFill>
                  <a:srgbClr val="5F5F00"/>
                </a:solidFill>
                <a:latin typeface="Consolas"/>
              </a:rPr>
              <a:t>   </a:t>
            </a:r>
            <a:r>
              <a:rPr lang="en-US" altLang="zh-TW" sz="1400" dirty="0" smtClean="0">
                <a:solidFill>
                  <a:srgbClr val="87005F"/>
                </a:solidFill>
                <a:latin typeface="Consolas"/>
              </a:rPr>
              <a:t>for</a:t>
            </a:r>
            <a:r>
              <a:rPr lang="en-US" altLang="zh-TW" sz="1400" dirty="0" smtClean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400" dirty="0" err="1">
                <a:solidFill>
                  <a:srgbClr val="000087"/>
                </a:solidFill>
                <a:latin typeface="Consolas"/>
              </a:rPr>
              <a:t>ele</a:t>
            </a:r>
            <a:r>
              <a:rPr lang="en-US" altLang="zh-TW" sz="14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400" dirty="0">
                <a:solidFill>
                  <a:srgbClr val="87005F"/>
                </a:solidFill>
                <a:latin typeface="Consolas"/>
              </a:rPr>
              <a:t>in</a:t>
            </a:r>
            <a:r>
              <a:rPr lang="en-US" altLang="zh-TW" sz="14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400" dirty="0" err="1">
                <a:solidFill>
                  <a:srgbClr val="000087"/>
                </a:solidFill>
                <a:latin typeface="Consolas"/>
              </a:rPr>
              <a:t>data_dic</a:t>
            </a:r>
            <a:r>
              <a:rPr lang="en-US" altLang="zh-TW" sz="1400" dirty="0">
                <a:solidFill>
                  <a:srgbClr val="00005F"/>
                </a:solidFill>
                <a:latin typeface="Consolas"/>
              </a:rPr>
              <a:t>:</a:t>
            </a:r>
            <a:r>
              <a:rPr lang="en-US" altLang="zh-TW" sz="1400" dirty="0">
                <a:solidFill>
                  <a:srgbClr val="5F5F00"/>
                </a:solidFill>
                <a:latin typeface="Consolas"/>
              </a:rPr>
              <a:t> </a:t>
            </a:r>
            <a:endParaRPr lang="en-US" altLang="zh-TW" sz="1400" dirty="0" smtClean="0">
              <a:solidFill>
                <a:srgbClr val="5F5F00"/>
              </a:solidFill>
              <a:latin typeface="Consolas"/>
            </a:endParaRPr>
          </a:p>
          <a:p>
            <a:pPr marL="0" indent="0">
              <a:buNone/>
            </a:pPr>
            <a:r>
              <a:rPr lang="en-US" altLang="zh-TW" sz="14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400" dirty="0" smtClean="0">
                <a:solidFill>
                  <a:srgbClr val="5F5F00"/>
                </a:solidFill>
                <a:latin typeface="Consolas"/>
              </a:rPr>
              <a:t>       </a:t>
            </a:r>
            <a:r>
              <a:rPr lang="en-US" altLang="zh-TW" sz="1400" dirty="0" err="1" smtClean="0">
                <a:solidFill>
                  <a:srgbClr val="000087"/>
                </a:solidFill>
                <a:latin typeface="Consolas"/>
              </a:rPr>
              <a:t>cur</a:t>
            </a:r>
            <a:r>
              <a:rPr lang="en-US" altLang="zh-TW" sz="1400" dirty="0" err="1" smtClean="0">
                <a:solidFill>
                  <a:srgbClr val="00005F"/>
                </a:solidFill>
                <a:latin typeface="Consolas"/>
              </a:rPr>
              <a:t>.</a:t>
            </a:r>
            <a:r>
              <a:rPr lang="en-US" altLang="zh-TW" sz="1400" dirty="0" err="1" smtClean="0">
                <a:solidFill>
                  <a:srgbClr val="000087"/>
                </a:solidFill>
                <a:latin typeface="Consolas"/>
              </a:rPr>
              <a:t>execute</a:t>
            </a:r>
            <a:r>
              <a:rPr lang="en-US" altLang="zh-TW" sz="1400" dirty="0" smtClean="0">
                <a:solidFill>
                  <a:srgbClr val="00005F"/>
                </a:solidFill>
                <a:latin typeface="Consolas"/>
              </a:rPr>
              <a:t>(</a:t>
            </a:r>
            <a:r>
              <a:rPr lang="en-US" altLang="zh-TW" sz="1400" dirty="0" err="1" smtClean="0">
                <a:solidFill>
                  <a:srgbClr val="000087"/>
                </a:solidFill>
                <a:latin typeface="Consolas"/>
              </a:rPr>
              <a:t>sql</a:t>
            </a:r>
            <a:r>
              <a:rPr lang="en-US" altLang="zh-TW" sz="1400" dirty="0">
                <a:solidFill>
                  <a:srgbClr val="00005F"/>
                </a:solidFill>
                <a:latin typeface="Consolas"/>
              </a:rPr>
              <a:t>,</a:t>
            </a:r>
            <a:r>
              <a:rPr lang="en-US" altLang="zh-TW" sz="14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400" dirty="0">
                <a:solidFill>
                  <a:srgbClr val="00005F"/>
                </a:solidFill>
                <a:latin typeface="Consolas"/>
              </a:rPr>
              <a:t>(</a:t>
            </a:r>
            <a:r>
              <a:rPr lang="en-US" altLang="zh-TW" sz="1400" dirty="0" err="1">
                <a:solidFill>
                  <a:srgbClr val="000087"/>
                </a:solidFill>
                <a:latin typeface="Consolas"/>
              </a:rPr>
              <a:t>pkAtmMain</a:t>
            </a:r>
            <a:r>
              <a:rPr lang="en-US" altLang="zh-TW" sz="1400" dirty="0">
                <a:solidFill>
                  <a:srgbClr val="00005F"/>
                </a:solidFill>
                <a:latin typeface="Consolas"/>
              </a:rPr>
              <a:t>,</a:t>
            </a:r>
            <a:r>
              <a:rPr lang="en-US" altLang="zh-TW" sz="14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400" dirty="0" err="1">
                <a:solidFill>
                  <a:srgbClr val="000087"/>
                </a:solidFill>
                <a:latin typeface="Consolas"/>
              </a:rPr>
              <a:t>job_number</a:t>
            </a:r>
            <a:r>
              <a:rPr lang="en-US" altLang="zh-TW" sz="1400" dirty="0">
                <a:solidFill>
                  <a:srgbClr val="00005F"/>
                </a:solidFill>
                <a:latin typeface="Consolas"/>
              </a:rPr>
              <a:t>,</a:t>
            </a:r>
            <a:r>
              <a:rPr lang="en-US" altLang="zh-TW" sz="14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400" dirty="0" err="1">
                <a:solidFill>
                  <a:srgbClr val="000087"/>
                </a:solidFill>
                <a:latin typeface="Consolas"/>
              </a:rPr>
              <a:t>data_dic</a:t>
            </a:r>
            <a:r>
              <a:rPr lang="en-US" altLang="zh-TW" sz="1400" dirty="0">
                <a:solidFill>
                  <a:srgbClr val="00005F"/>
                </a:solidFill>
                <a:latin typeface="Consolas"/>
              </a:rPr>
              <a:t>[</a:t>
            </a:r>
            <a:r>
              <a:rPr lang="en-US" altLang="zh-TW" sz="1400" dirty="0" err="1">
                <a:solidFill>
                  <a:srgbClr val="000087"/>
                </a:solidFill>
                <a:latin typeface="Consolas"/>
              </a:rPr>
              <a:t>ele</a:t>
            </a:r>
            <a:r>
              <a:rPr lang="en-US" altLang="zh-TW" sz="1400" dirty="0">
                <a:solidFill>
                  <a:srgbClr val="00005F"/>
                </a:solidFill>
                <a:latin typeface="Consolas"/>
              </a:rPr>
              <a:t>][</a:t>
            </a:r>
            <a:r>
              <a:rPr lang="en-US" altLang="zh-TW" sz="1400" dirty="0">
                <a:solidFill>
                  <a:srgbClr val="005F5F"/>
                </a:solidFill>
                <a:latin typeface="Consolas"/>
              </a:rPr>
              <a:t>"</a:t>
            </a:r>
            <a:r>
              <a:rPr lang="en-US" altLang="zh-TW" sz="1400" dirty="0" err="1">
                <a:solidFill>
                  <a:srgbClr val="005F5F"/>
                </a:solidFill>
                <a:latin typeface="Consolas"/>
              </a:rPr>
              <a:t>tenderer_code</a:t>
            </a:r>
            <a:r>
              <a:rPr lang="en-US" altLang="zh-TW" sz="1400" dirty="0">
                <a:solidFill>
                  <a:srgbClr val="005F5F"/>
                </a:solidFill>
                <a:latin typeface="Consolas"/>
              </a:rPr>
              <a:t>"</a:t>
            </a:r>
            <a:r>
              <a:rPr lang="en-US" altLang="zh-TW" sz="1400" dirty="0">
                <a:solidFill>
                  <a:srgbClr val="00005F"/>
                </a:solidFill>
                <a:latin typeface="Consolas"/>
              </a:rPr>
              <a:t>],</a:t>
            </a:r>
            <a:r>
              <a:rPr lang="en-US" altLang="zh-TW" sz="14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400" dirty="0" smtClean="0">
                <a:solidFill>
                  <a:srgbClr val="5F5F00"/>
                </a:solidFill>
                <a:latin typeface="Consolas"/>
              </a:rPr>
              <a:t>  </a:t>
            </a:r>
          </a:p>
          <a:p>
            <a:pPr marL="0" indent="0">
              <a:buNone/>
            </a:pPr>
            <a:r>
              <a:rPr lang="en-US" altLang="zh-TW" sz="14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400" dirty="0" smtClean="0">
                <a:solidFill>
                  <a:srgbClr val="5F5F00"/>
                </a:solidFill>
                <a:latin typeface="Consolas"/>
              </a:rPr>
              <a:t>         </a:t>
            </a:r>
            <a:r>
              <a:rPr lang="en-US" altLang="zh-TW" sz="1400" dirty="0" err="1" smtClean="0">
                <a:solidFill>
                  <a:srgbClr val="000087"/>
                </a:solidFill>
                <a:latin typeface="Consolas"/>
              </a:rPr>
              <a:t>data_dic</a:t>
            </a:r>
            <a:r>
              <a:rPr lang="en-US" altLang="zh-TW" sz="1400" dirty="0" smtClean="0">
                <a:solidFill>
                  <a:srgbClr val="00005F"/>
                </a:solidFill>
                <a:latin typeface="Consolas"/>
              </a:rPr>
              <a:t>[</a:t>
            </a:r>
            <a:r>
              <a:rPr lang="en-US" altLang="zh-TW" sz="1400" dirty="0" err="1" smtClean="0">
                <a:solidFill>
                  <a:srgbClr val="000087"/>
                </a:solidFill>
                <a:latin typeface="Consolas"/>
              </a:rPr>
              <a:t>ele</a:t>
            </a:r>
            <a:r>
              <a:rPr lang="en-US" altLang="zh-TW" sz="1400" dirty="0">
                <a:solidFill>
                  <a:srgbClr val="00005F"/>
                </a:solidFill>
                <a:latin typeface="Consolas"/>
              </a:rPr>
              <a:t>][</a:t>
            </a:r>
            <a:r>
              <a:rPr lang="en-US" altLang="zh-TW" sz="1400" dirty="0">
                <a:solidFill>
                  <a:srgbClr val="005F5F"/>
                </a:solidFill>
                <a:latin typeface="Consolas"/>
              </a:rPr>
              <a:t>"</a:t>
            </a:r>
            <a:r>
              <a:rPr lang="en-US" altLang="zh-TW" sz="1400" dirty="0" err="1">
                <a:solidFill>
                  <a:srgbClr val="005F5F"/>
                </a:solidFill>
                <a:latin typeface="Consolas"/>
              </a:rPr>
              <a:t>tenderer_name</a:t>
            </a:r>
            <a:r>
              <a:rPr lang="en-US" altLang="zh-TW" sz="1400" dirty="0">
                <a:solidFill>
                  <a:srgbClr val="005F5F"/>
                </a:solidFill>
                <a:latin typeface="Consolas"/>
              </a:rPr>
              <a:t>"</a:t>
            </a:r>
            <a:r>
              <a:rPr lang="en-US" altLang="zh-TW" sz="1400" dirty="0">
                <a:solidFill>
                  <a:srgbClr val="00005F"/>
                </a:solidFill>
                <a:latin typeface="Consolas"/>
              </a:rPr>
              <a:t>],</a:t>
            </a:r>
            <a:r>
              <a:rPr lang="en-US" altLang="zh-TW" sz="14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400" dirty="0" err="1">
                <a:solidFill>
                  <a:srgbClr val="000087"/>
                </a:solidFill>
                <a:latin typeface="Consolas"/>
              </a:rPr>
              <a:t>data_dic</a:t>
            </a:r>
            <a:r>
              <a:rPr lang="en-US" altLang="zh-TW" sz="1400" dirty="0">
                <a:solidFill>
                  <a:srgbClr val="00005F"/>
                </a:solidFill>
                <a:latin typeface="Consolas"/>
              </a:rPr>
              <a:t>[</a:t>
            </a:r>
            <a:r>
              <a:rPr lang="en-US" altLang="zh-TW" sz="1400" dirty="0" err="1">
                <a:solidFill>
                  <a:srgbClr val="000087"/>
                </a:solidFill>
                <a:latin typeface="Consolas"/>
              </a:rPr>
              <a:t>ele</a:t>
            </a:r>
            <a:r>
              <a:rPr lang="en-US" altLang="zh-TW" sz="1400" dirty="0">
                <a:solidFill>
                  <a:srgbClr val="00005F"/>
                </a:solidFill>
                <a:latin typeface="Consolas"/>
              </a:rPr>
              <a:t>][</a:t>
            </a:r>
            <a:r>
              <a:rPr lang="en-US" altLang="zh-TW" sz="1400" dirty="0">
                <a:solidFill>
                  <a:srgbClr val="005F5F"/>
                </a:solidFill>
                <a:latin typeface="Consolas"/>
              </a:rPr>
              <a:t>"awarded"</a:t>
            </a:r>
            <a:r>
              <a:rPr lang="en-US" altLang="zh-TW" sz="1400" dirty="0">
                <a:solidFill>
                  <a:srgbClr val="00005F"/>
                </a:solidFill>
                <a:latin typeface="Consolas"/>
              </a:rPr>
              <a:t>],</a:t>
            </a:r>
            <a:r>
              <a:rPr lang="en-US" altLang="zh-TW" sz="1400" dirty="0">
                <a:solidFill>
                  <a:srgbClr val="5F5F00"/>
                </a:solidFill>
                <a:latin typeface="Consolas"/>
              </a:rPr>
              <a:t> </a:t>
            </a:r>
            <a:endParaRPr lang="en-US" altLang="zh-TW" sz="1400" dirty="0" smtClean="0">
              <a:solidFill>
                <a:srgbClr val="5F5F00"/>
              </a:solidFill>
              <a:latin typeface="Consolas"/>
            </a:endParaRPr>
          </a:p>
          <a:p>
            <a:pPr marL="0" indent="0">
              <a:buNone/>
            </a:pPr>
            <a:r>
              <a:rPr lang="en-US" altLang="zh-TW" sz="14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400" dirty="0" smtClean="0">
                <a:solidFill>
                  <a:srgbClr val="5F5F00"/>
                </a:solidFill>
                <a:latin typeface="Consolas"/>
              </a:rPr>
              <a:t>         </a:t>
            </a:r>
            <a:r>
              <a:rPr lang="en-US" altLang="zh-TW" sz="1400" dirty="0" err="1" smtClean="0">
                <a:solidFill>
                  <a:srgbClr val="000087"/>
                </a:solidFill>
                <a:latin typeface="Consolas"/>
              </a:rPr>
              <a:t>data_dic</a:t>
            </a:r>
            <a:r>
              <a:rPr lang="en-US" altLang="zh-TW" sz="1400" dirty="0" smtClean="0">
                <a:solidFill>
                  <a:srgbClr val="00005F"/>
                </a:solidFill>
                <a:latin typeface="Consolas"/>
              </a:rPr>
              <a:t>[</a:t>
            </a:r>
            <a:r>
              <a:rPr lang="en-US" altLang="zh-TW" sz="1400" dirty="0" err="1" smtClean="0">
                <a:solidFill>
                  <a:srgbClr val="000087"/>
                </a:solidFill>
                <a:latin typeface="Consolas"/>
              </a:rPr>
              <a:t>ele</a:t>
            </a:r>
            <a:r>
              <a:rPr lang="en-US" altLang="zh-TW" sz="1400" dirty="0">
                <a:solidFill>
                  <a:srgbClr val="00005F"/>
                </a:solidFill>
                <a:latin typeface="Consolas"/>
              </a:rPr>
              <a:t>][</a:t>
            </a:r>
            <a:r>
              <a:rPr lang="en-US" altLang="zh-TW" sz="1400" dirty="0">
                <a:solidFill>
                  <a:srgbClr val="005F5F"/>
                </a:solidFill>
                <a:latin typeface="Consolas"/>
              </a:rPr>
              <a:t>"</a:t>
            </a:r>
            <a:r>
              <a:rPr lang="en-US" altLang="zh-TW" sz="1400" dirty="0" err="1">
                <a:solidFill>
                  <a:srgbClr val="005F5F"/>
                </a:solidFill>
                <a:latin typeface="Consolas"/>
              </a:rPr>
              <a:t>orgnization_type</a:t>
            </a:r>
            <a:r>
              <a:rPr lang="en-US" altLang="zh-TW" sz="1400" dirty="0">
                <a:solidFill>
                  <a:srgbClr val="005F5F"/>
                </a:solidFill>
                <a:latin typeface="Consolas"/>
              </a:rPr>
              <a:t>"</a:t>
            </a:r>
            <a:r>
              <a:rPr lang="en-US" altLang="zh-TW" sz="1400" dirty="0">
                <a:solidFill>
                  <a:srgbClr val="00005F"/>
                </a:solidFill>
                <a:latin typeface="Consolas"/>
              </a:rPr>
              <a:t>],</a:t>
            </a:r>
            <a:r>
              <a:rPr lang="en-US" altLang="zh-TW" sz="14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400" dirty="0" err="1">
                <a:solidFill>
                  <a:srgbClr val="000087"/>
                </a:solidFill>
                <a:latin typeface="Consolas"/>
              </a:rPr>
              <a:t>ele</a:t>
            </a:r>
            <a:r>
              <a:rPr lang="en-US" altLang="zh-TW" sz="1400" dirty="0">
                <a:solidFill>
                  <a:srgbClr val="00005F"/>
                </a:solidFill>
                <a:latin typeface="Consolas"/>
              </a:rPr>
              <a:t>))</a:t>
            </a:r>
            <a:endParaRPr lang="en-US" altLang="zh-TW" sz="1400" dirty="0"/>
          </a:p>
          <a:p>
            <a:pPr marL="0" indent="0">
              <a:buNone/>
            </a:pPr>
            <a:endParaRPr lang="en-US" altLang="zh-TW" sz="2000" dirty="0" smtClean="0">
              <a:solidFill>
                <a:srgbClr val="005F5F"/>
              </a:solidFill>
              <a:latin typeface="Consolas"/>
            </a:endParaRPr>
          </a:p>
          <a:p>
            <a:pPr marL="0" indent="0">
              <a:buNone/>
            </a:pPr>
            <a:endParaRPr lang="en-US" altLang="zh-TW" sz="2000" dirty="0">
              <a:solidFill>
                <a:srgbClr val="005F5F"/>
              </a:solidFill>
              <a:latin typeface="Consolas"/>
            </a:endParaRPr>
          </a:p>
          <a:p>
            <a:pPr marL="0" indent="0">
              <a:buNone/>
            </a:pPr>
            <a:endParaRPr lang="en-US" altLang="zh-TW" sz="2000" dirty="0"/>
          </a:p>
          <a:p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建立函式 </a:t>
            </a:r>
            <a:r>
              <a:rPr lang="en-US" altLang="zh-TW" dirty="0" err="1"/>
              <a:t>insert_tenderer_info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71147395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/>
              <a:t>使用</a:t>
            </a:r>
            <a:r>
              <a:rPr lang="en-US" altLang="zh-TW" dirty="0" err="1" smtClean="0"/>
              <a:t>FindAll</a:t>
            </a:r>
            <a:r>
              <a:rPr lang="en-US" altLang="zh-TW" dirty="0" smtClean="0"/>
              <a:t> </a:t>
            </a:r>
            <a:r>
              <a:rPr lang="zh-TW" altLang="en-US" dirty="0"/>
              <a:t>找出</a:t>
            </a:r>
            <a:r>
              <a:rPr lang="zh-TW" altLang="en-US" dirty="0" smtClean="0"/>
              <a:t>所有</a:t>
            </a:r>
            <a:r>
              <a:rPr lang="en-US" altLang="zh-TW" dirty="0" smtClean="0"/>
              <a:t>a tag </a:t>
            </a:r>
            <a:r>
              <a:rPr lang="zh-TW" altLang="en-US" dirty="0" smtClean="0"/>
              <a:t>的</a:t>
            </a:r>
            <a:r>
              <a:rPr lang="en-US" altLang="zh-TW" dirty="0" err="1" smtClean="0"/>
              <a:t>href</a:t>
            </a:r>
            <a:r>
              <a:rPr lang="en-US" altLang="zh-TW" dirty="0" smtClean="0"/>
              <a:t> </a:t>
            </a:r>
            <a:r>
              <a:rPr lang="zh-TW" altLang="en-US" dirty="0" smtClean="0"/>
              <a:t>連結</a:t>
            </a:r>
            <a:endParaRPr lang="en-US" altLang="zh-TW" dirty="0"/>
          </a:p>
          <a:p>
            <a:pPr marL="0" indent="0">
              <a:buNone/>
            </a:pPr>
            <a:endParaRPr lang="en-US" altLang="zh-TW" sz="2000" dirty="0" smtClean="0">
              <a:solidFill>
                <a:srgbClr val="000087"/>
              </a:solidFill>
              <a:latin typeface="Consolas"/>
            </a:endParaRPr>
          </a:p>
          <a:p>
            <a:pPr marL="0" indent="0">
              <a:buNone/>
            </a:pPr>
            <a:endParaRPr lang="en-US" altLang="zh-TW" sz="2000" dirty="0">
              <a:solidFill>
                <a:srgbClr val="000087"/>
              </a:solidFill>
              <a:latin typeface="Consolas"/>
            </a:endParaRPr>
          </a:p>
          <a:p>
            <a:pPr marL="0" indent="0">
              <a:buNone/>
            </a:pPr>
            <a:r>
              <a:rPr lang="en-US" altLang="zh-TW" sz="2000" dirty="0" err="1" smtClean="0">
                <a:solidFill>
                  <a:srgbClr val="000087"/>
                </a:solidFill>
                <a:latin typeface="Consolas"/>
              </a:rPr>
              <a:t>alinks</a:t>
            </a:r>
            <a:r>
              <a:rPr lang="en-US" altLang="zh-TW" sz="2000" dirty="0" smtClean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2000" dirty="0">
                <a:solidFill>
                  <a:srgbClr val="00005F"/>
                </a:solidFill>
                <a:latin typeface="Consolas"/>
              </a:rPr>
              <a:t>=</a:t>
            </a:r>
            <a:r>
              <a:rPr lang="en-US" altLang="zh-TW" sz="20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2000" dirty="0" err="1">
                <a:solidFill>
                  <a:srgbClr val="000087"/>
                </a:solidFill>
                <a:latin typeface="Consolas"/>
              </a:rPr>
              <a:t>soup</a:t>
            </a:r>
            <a:r>
              <a:rPr lang="en-US" altLang="zh-TW" sz="2000" dirty="0" err="1">
                <a:solidFill>
                  <a:srgbClr val="00005F"/>
                </a:solidFill>
                <a:latin typeface="Consolas"/>
              </a:rPr>
              <a:t>.</a:t>
            </a:r>
            <a:r>
              <a:rPr lang="en-US" altLang="zh-TW" sz="2000" dirty="0" err="1">
                <a:solidFill>
                  <a:srgbClr val="000087"/>
                </a:solidFill>
                <a:latin typeface="Consolas"/>
              </a:rPr>
              <a:t>findAll</a:t>
            </a:r>
            <a:r>
              <a:rPr lang="en-US" altLang="zh-TW" sz="2000" dirty="0">
                <a:solidFill>
                  <a:srgbClr val="00005F"/>
                </a:solidFill>
                <a:latin typeface="Consolas"/>
              </a:rPr>
              <a:t>(</a:t>
            </a:r>
            <a:r>
              <a:rPr lang="en-US" altLang="zh-TW" sz="2000" dirty="0">
                <a:solidFill>
                  <a:srgbClr val="005F5F"/>
                </a:solidFill>
                <a:latin typeface="Consolas"/>
              </a:rPr>
              <a:t>'a'</a:t>
            </a:r>
            <a:r>
              <a:rPr lang="en-US" altLang="zh-TW" sz="2000" dirty="0">
                <a:solidFill>
                  <a:srgbClr val="00005F"/>
                </a:solidFill>
                <a:latin typeface="Consolas"/>
              </a:rPr>
              <a:t>,</a:t>
            </a:r>
            <a:r>
              <a:rPr lang="en-US" altLang="zh-TW" sz="20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2000" dirty="0">
                <a:solidFill>
                  <a:srgbClr val="00005F"/>
                </a:solidFill>
                <a:latin typeface="Consolas"/>
              </a:rPr>
              <a:t>{</a:t>
            </a:r>
            <a:r>
              <a:rPr lang="en-US" altLang="zh-TW" sz="2000" dirty="0">
                <a:solidFill>
                  <a:srgbClr val="005F5F"/>
                </a:solidFill>
                <a:latin typeface="Consolas"/>
              </a:rPr>
              <a:t>'</a:t>
            </a:r>
            <a:r>
              <a:rPr lang="en-US" altLang="zh-TW" sz="2000" dirty="0" err="1">
                <a:solidFill>
                  <a:srgbClr val="005F5F"/>
                </a:solidFill>
                <a:latin typeface="Consolas"/>
              </a:rPr>
              <a:t>href</a:t>
            </a:r>
            <a:r>
              <a:rPr lang="en-US" altLang="zh-TW" sz="2000" dirty="0">
                <a:solidFill>
                  <a:srgbClr val="005F5F"/>
                </a:solidFill>
                <a:latin typeface="Consolas"/>
              </a:rPr>
              <a:t>'</a:t>
            </a:r>
            <a:r>
              <a:rPr lang="en-US" altLang="zh-TW" sz="2000" dirty="0">
                <a:solidFill>
                  <a:srgbClr val="00005F"/>
                </a:solidFill>
                <a:latin typeface="Consolas"/>
              </a:rPr>
              <a:t>:</a:t>
            </a:r>
            <a:r>
              <a:rPr lang="en-US" altLang="zh-TW" sz="20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2000" dirty="0">
                <a:solidFill>
                  <a:srgbClr val="87005F"/>
                </a:solidFill>
                <a:latin typeface="Consolas"/>
              </a:rPr>
              <a:t>True</a:t>
            </a:r>
            <a:r>
              <a:rPr lang="en-US" altLang="zh-TW" sz="2000" dirty="0">
                <a:solidFill>
                  <a:srgbClr val="00005F"/>
                </a:solidFill>
                <a:latin typeface="Consolas"/>
              </a:rPr>
              <a:t>})</a:t>
            </a:r>
            <a:r>
              <a:rPr lang="en-US" altLang="zh-TW" sz="2000" dirty="0">
                <a:solidFill>
                  <a:srgbClr val="5F5F00"/>
                </a:solidFill>
                <a:latin typeface="Consolas"/>
              </a:rPr>
              <a:t> </a:t>
            </a:r>
            <a:endParaRPr lang="en-US" altLang="zh-TW" sz="2000" dirty="0" smtClean="0">
              <a:solidFill>
                <a:srgbClr val="5F5F00"/>
              </a:solidFill>
              <a:latin typeface="Consolas"/>
            </a:endParaRPr>
          </a:p>
          <a:p>
            <a:pPr marL="0" indent="0">
              <a:buNone/>
            </a:pPr>
            <a:r>
              <a:rPr lang="en-US" altLang="zh-TW" sz="2000" dirty="0" smtClean="0">
                <a:solidFill>
                  <a:srgbClr val="87005F"/>
                </a:solidFill>
                <a:latin typeface="Consolas"/>
              </a:rPr>
              <a:t>for</a:t>
            </a:r>
            <a:r>
              <a:rPr lang="en-US" altLang="zh-TW" sz="2000" dirty="0" smtClean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2000" dirty="0">
                <a:solidFill>
                  <a:srgbClr val="000087"/>
                </a:solidFill>
                <a:latin typeface="Consolas"/>
              </a:rPr>
              <a:t>link</a:t>
            </a:r>
            <a:r>
              <a:rPr lang="en-US" altLang="zh-TW" sz="20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2000" dirty="0">
                <a:solidFill>
                  <a:srgbClr val="87005F"/>
                </a:solidFill>
                <a:latin typeface="Consolas"/>
              </a:rPr>
              <a:t>in</a:t>
            </a:r>
            <a:r>
              <a:rPr lang="en-US" altLang="zh-TW" sz="20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2000" dirty="0" err="1">
                <a:solidFill>
                  <a:srgbClr val="000087"/>
                </a:solidFill>
                <a:latin typeface="Consolas"/>
              </a:rPr>
              <a:t>alinks</a:t>
            </a:r>
            <a:r>
              <a:rPr lang="en-US" altLang="zh-TW" sz="2000" dirty="0">
                <a:solidFill>
                  <a:srgbClr val="00005F"/>
                </a:solidFill>
                <a:latin typeface="Consolas"/>
              </a:rPr>
              <a:t>:</a:t>
            </a:r>
            <a:r>
              <a:rPr lang="en-US" altLang="zh-TW" sz="2000" dirty="0">
                <a:solidFill>
                  <a:srgbClr val="5F5F00"/>
                </a:solidFill>
                <a:latin typeface="Consolas"/>
              </a:rPr>
              <a:t> </a:t>
            </a:r>
            <a:endParaRPr lang="en-US" altLang="zh-TW" sz="2000" dirty="0" smtClean="0">
              <a:solidFill>
                <a:srgbClr val="5F5F00"/>
              </a:solidFill>
              <a:latin typeface="Consolas"/>
            </a:endParaRPr>
          </a:p>
          <a:p>
            <a:pPr marL="0" indent="0">
              <a:buNone/>
            </a:pPr>
            <a:r>
              <a:rPr lang="zh-TW" altLang="en-US" sz="20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zh-TW" altLang="en-US" sz="2000" dirty="0" smtClean="0">
                <a:solidFill>
                  <a:srgbClr val="5F5F00"/>
                </a:solidFill>
                <a:latin typeface="Consolas"/>
              </a:rPr>
              <a:t>   </a:t>
            </a:r>
            <a:r>
              <a:rPr lang="en-US" altLang="zh-TW" sz="2000" dirty="0" smtClean="0">
                <a:solidFill>
                  <a:srgbClr val="87005F"/>
                </a:solidFill>
                <a:latin typeface="Consolas"/>
              </a:rPr>
              <a:t>print</a:t>
            </a:r>
            <a:r>
              <a:rPr lang="en-US" altLang="zh-TW" sz="2000" dirty="0" smtClean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2000" dirty="0">
                <a:solidFill>
                  <a:srgbClr val="000087"/>
                </a:solidFill>
                <a:latin typeface="Consolas"/>
              </a:rPr>
              <a:t>link</a:t>
            </a:r>
            <a:r>
              <a:rPr lang="en-US" altLang="zh-TW" sz="2000" dirty="0">
                <a:solidFill>
                  <a:srgbClr val="00005F"/>
                </a:solidFill>
                <a:latin typeface="Consolas"/>
              </a:rPr>
              <a:t>[</a:t>
            </a:r>
            <a:r>
              <a:rPr lang="en-US" altLang="zh-TW" sz="2000" dirty="0">
                <a:solidFill>
                  <a:srgbClr val="005F5F"/>
                </a:solidFill>
                <a:latin typeface="Consolas"/>
              </a:rPr>
              <a:t>'</a:t>
            </a:r>
            <a:r>
              <a:rPr lang="en-US" altLang="zh-TW" sz="2000" dirty="0" err="1">
                <a:solidFill>
                  <a:srgbClr val="005F5F"/>
                </a:solidFill>
                <a:latin typeface="Consolas"/>
              </a:rPr>
              <a:t>href</a:t>
            </a:r>
            <a:r>
              <a:rPr lang="en-US" altLang="zh-TW" sz="2000" dirty="0">
                <a:solidFill>
                  <a:srgbClr val="005F5F"/>
                </a:solidFill>
                <a:latin typeface="Consolas"/>
              </a:rPr>
              <a:t>'</a:t>
            </a:r>
            <a:r>
              <a:rPr lang="en-US" altLang="zh-TW" sz="2000" dirty="0">
                <a:solidFill>
                  <a:srgbClr val="00005F"/>
                </a:solidFill>
                <a:latin typeface="Consolas"/>
              </a:rPr>
              <a:t>]</a:t>
            </a:r>
            <a:endParaRPr lang="en-US" altLang="zh-TW" sz="2000" dirty="0">
              <a:effectLst/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取得所有</a:t>
            </a:r>
            <a:r>
              <a:rPr lang="en-US" altLang="zh-TW" dirty="0" smtClean="0"/>
              <a:t>a tag </a:t>
            </a:r>
            <a:r>
              <a:rPr lang="zh-TW" altLang="en-US" dirty="0" smtClean="0"/>
              <a:t>內的連結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75775136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216024" y="692696"/>
            <a:ext cx="8316416" cy="4525963"/>
          </a:xfrm>
        </p:spPr>
        <p:txBody>
          <a:bodyPr/>
          <a:lstStyle/>
          <a:p>
            <a:pPr marL="0" indent="0">
              <a:buNone/>
            </a:pPr>
            <a:r>
              <a:rPr lang="en-US" altLang="zh-TW" sz="1400" dirty="0" err="1">
                <a:solidFill>
                  <a:srgbClr val="000087"/>
                </a:solidFill>
                <a:highlight>
                  <a:srgbClr val="F2F2E8"/>
                </a:highlight>
              </a:rPr>
              <a:t>tenderawarditem_sql</a:t>
            </a:r>
            <a:r>
              <a:rPr lang="en-US" altLang="zh-TW" sz="14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1400" dirty="0">
                <a:solidFill>
                  <a:srgbClr val="00005F"/>
                </a:solidFill>
                <a:highlight>
                  <a:srgbClr val="F2F2E8"/>
                </a:highlight>
              </a:rPr>
              <a:t>=</a:t>
            </a:r>
            <a:r>
              <a:rPr lang="en-US" altLang="zh-TW" sz="14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1400" dirty="0">
                <a:solidFill>
                  <a:srgbClr val="005F5F"/>
                </a:solidFill>
                <a:highlight>
                  <a:srgbClr val="F2F2E8"/>
                </a:highlight>
              </a:rPr>
              <a:t>'INSERT INTO </a:t>
            </a:r>
            <a:r>
              <a:rPr lang="en-US" altLang="zh-TW" sz="1400" dirty="0" err="1">
                <a:solidFill>
                  <a:srgbClr val="005F5F"/>
                </a:solidFill>
                <a:highlight>
                  <a:srgbClr val="F2F2E8"/>
                </a:highlight>
              </a:rPr>
              <a:t>Tender_award_item</a:t>
            </a:r>
            <a:r>
              <a:rPr lang="en-US" altLang="zh-TW" sz="1400" dirty="0">
                <a:solidFill>
                  <a:srgbClr val="005F5F"/>
                </a:solidFill>
                <a:highlight>
                  <a:srgbClr val="F2F2E8"/>
                </a:highlight>
              </a:rPr>
              <a:t> (</a:t>
            </a:r>
            <a:r>
              <a:rPr lang="en-US" altLang="zh-TW" sz="1400" dirty="0" err="1">
                <a:solidFill>
                  <a:srgbClr val="005F5F"/>
                </a:solidFill>
                <a:highlight>
                  <a:srgbClr val="F2F2E8"/>
                </a:highlight>
              </a:rPr>
              <a:t>pkAtmMain</a:t>
            </a:r>
            <a:r>
              <a:rPr lang="en-US" altLang="zh-TW" sz="1400" dirty="0">
                <a:solidFill>
                  <a:srgbClr val="005F5F"/>
                </a:solidFill>
                <a:highlight>
                  <a:srgbClr val="F2F2E8"/>
                </a:highlight>
              </a:rPr>
              <a:t>, </a:t>
            </a:r>
            <a:r>
              <a:rPr lang="en-US" altLang="zh-TW" sz="1400" dirty="0" err="1">
                <a:solidFill>
                  <a:srgbClr val="005F5F"/>
                </a:solidFill>
                <a:highlight>
                  <a:srgbClr val="F2F2E8"/>
                </a:highlight>
              </a:rPr>
              <a:t>job_number</a:t>
            </a:r>
            <a:r>
              <a:rPr lang="en-US" altLang="zh-TW" sz="1400" dirty="0">
                <a:solidFill>
                  <a:srgbClr val="005F5F"/>
                </a:solidFill>
                <a:highlight>
                  <a:srgbClr val="F2F2E8"/>
                </a:highlight>
              </a:rPr>
              <a:t>, </a:t>
            </a:r>
            <a:r>
              <a:rPr lang="en-US" altLang="zh-TW" sz="1400" dirty="0" err="1">
                <a:solidFill>
                  <a:srgbClr val="005F5F"/>
                </a:solidFill>
                <a:highlight>
                  <a:srgbClr val="F2F2E8"/>
                </a:highlight>
              </a:rPr>
              <a:t>awarded_tenderer</a:t>
            </a:r>
            <a:r>
              <a:rPr lang="en-US" altLang="zh-TW" sz="1400" dirty="0">
                <a:solidFill>
                  <a:srgbClr val="005F5F"/>
                </a:solidFill>
                <a:highlight>
                  <a:srgbClr val="F2F2E8"/>
                </a:highlight>
              </a:rPr>
              <a:t>, </a:t>
            </a:r>
            <a:r>
              <a:rPr lang="en-US" altLang="zh-TW" sz="1400" dirty="0" err="1">
                <a:solidFill>
                  <a:srgbClr val="005F5F"/>
                </a:solidFill>
                <a:highlight>
                  <a:srgbClr val="F2F2E8"/>
                </a:highlight>
              </a:rPr>
              <a:t>request_number</a:t>
            </a:r>
            <a:r>
              <a:rPr lang="en-US" altLang="zh-TW" sz="1400" dirty="0">
                <a:solidFill>
                  <a:srgbClr val="005F5F"/>
                </a:solidFill>
                <a:highlight>
                  <a:srgbClr val="F2F2E8"/>
                </a:highlight>
              </a:rPr>
              <a:t>, </a:t>
            </a:r>
            <a:r>
              <a:rPr lang="en-US" altLang="zh-TW" sz="1400" dirty="0" err="1">
                <a:solidFill>
                  <a:srgbClr val="005F5F"/>
                </a:solidFill>
                <a:highlight>
                  <a:srgbClr val="F2F2E8"/>
                </a:highlight>
              </a:rPr>
              <a:t>tender_awarding_value</a:t>
            </a:r>
            <a:r>
              <a:rPr lang="en-US" altLang="zh-TW" sz="1400" dirty="0">
                <a:solidFill>
                  <a:srgbClr val="005F5F"/>
                </a:solidFill>
                <a:highlight>
                  <a:srgbClr val="F2F2E8"/>
                </a:highlight>
              </a:rPr>
              <a:t>, </a:t>
            </a:r>
            <a:r>
              <a:rPr lang="en-US" altLang="zh-TW" sz="1400" dirty="0" err="1">
                <a:solidFill>
                  <a:srgbClr val="005F5F"/>
                </a:solidFill>
                <a:highlight>
                  <a:srgbClr val="F2F2E8"/>
                </a:highlight>
              </a:rPr>
              <a:t>floor_price_value</a:t>
            </a:r>
            <a:r>
              <a:rPr lang="en-US" altLang="zh-TW" sz="1400" dirty="0">
                <a:solidFill>
                  <a:srgbClr val="005F5F"/>
                </a:solidFill>
                <a:highlight>
                  <a:srgbClr val="F2F2E8"/>
                </a:highlight>
              </a:rPr>
              <a:t>, </a:t>
            </a:r>
            <a:r>
              <a:rPr lang="en-US" altLang="zh-TW" sz="1400" dirty="0" err="1">
                <a:solidFill>
                  <a:srgbClr val="005F5F"/>
                </a:solidFill>
                <a:highlight>
                  <a:srgbClr val="F2F2E8"/>
                </a:highlight>
              </a:rPr>
              <a:t>item_num</a:t>
            </a:r>
            <a:r>
              <a:rPr lang="en-US" altLang="zh-TW" sz="1400" dirty="0">
                <a:solidFill>
                  <a:srgbClr val="005F5F"/>
                </a:solidFill>
                <a:highlight>
                  <a:srgbClr val="F2F2E8"/>
                </a:highlight>
              </a:rPr>
              <a:t>, </a:t>
            </a:r>
            <a:r>
              <a:rPr lang="en-US" altLang="zh-TW" sz="1400" dirty="0" err="1">
                <a:solidFill>
                  <a:srgbClr val="005F5F"/>
                </a:solidFill>
                <a:highlight>
                  <a:srgbClr val="F2F2E8"/>
                </a:highlight>
              </a:rPr>
              <a:t>awarded_num</a:t>
            </a:r>
            <a:r>
              <a:rPr lang="en-US" altLang="zh-TW" sz="1400" dirty="0">
                <a:solidFill>
                  <a:srgbClr val="005F5F"/>
                </a:solidFill>
                <a:highlight>
                  <a:srgbClr val="F2F2E8"/>
                </a:highlight>
              </a:rPr>
              <a:t>) VALUES (?,?,?,?,?,?,?,?)'</a:t>
            </a:r>
            <a:r>
              <a:rPr lang="en-US" altLang="zh-TW" sz="14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</a:p>
          <a:p>
            <a:pPr marL="0" indent="0">
              <a:buNone/>
            </a:pPr>
            <a:endParaRPr lang="zh-TW" altLang="en-US" sz="1400" dirty="0">
              <a:solidFill>
                <a:srgbClr val="5F5F00"/>
              </a:solidFill>
              <a:highlight>
                <a:srgbClr val="F2F2E8"/>
              </a:highlight>
            </a:endParaRPr>
          </a:p>
          <a:p>
            <a:pPr marL="0" indent="0">
              <a:buNone/>
            </a:pPr>
            <a:r>
              <a:rPr lang="en-US" altLang="zh-TW" sz="1400" dirty="0" err="1">
                <a:solidFill>
                  <a:srgbClr val="87005F"/>
                </a:solidFill>
                <a:highlight>
                  <a:srgbClr val="F2F2E8"/>
                </a:highlight>
              </a:rPr>
              <a:t>def</a:t>
            </a:r>
            <a:r>
              <a:rPr lang="en-US" altLang="zh-TW" sz="14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1400" dirty="0" err="1">
                <a:solidFill>
                  <a:srgbClr val="AF0000"/>
                </a:solidFill>
                <a:highlight>
                  <a:srgbClr val="F2F2E8"/>
                </a:highlight>
              </a:rPr>
              <a:t>insert_tenderawarditem_info</a:t>
            </a:r>
            <a:r>
              <a:rPr lang="en-US" altLang="zh-TW" sz="1400" dirty="0">
                <a:solidFill>
                  <a:srgbClr val="00005F"/>
                </a:solidFill>
                <a:highlight>
                  <a:srgbClr val="F2F2E8"/>
                </a:highlight>
              </a:rPr>
              <a:t>(</a:t>
            </a:r>
            <a:r>
              <a:rPr lang="en-US" altLang="zh-TW" sz="1400" dirty="0">
                <a:solidFill>
                  <a:srgbClr val="000087"/>
                </a:solidFill>
                <a:highlight>
                  <a:srgbClr val="F2F2E8"/>
                </a:highlight>
              </a:rPr>
              <a:t>cur</a:t>
            </a:r>
            <a:r>
              <a:rPr lang="en-US" altLang="zh-TW" sz="1400" dirty="0">
                <a:solidFill>
                  <a:srgbClr val="00005F"/>
                </a:solidFill>
                <a:highlight>
                  <a:srgbClr val="F2F2E8"/>
                </a:highlight>
              </a:rPr>
              <a:t>,</a:t>
            </a:r>
            <a:r>
              <a:rPr lang="en-US" altLang="zh-TW" sz="14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1400" dirty="0" err="1">
                <a:solidFill>
                  <a:srgbClr val="000087"/>
                </a:solidFill>
                <a:highlight>
                  <a:srgbClr val="F2F2E8"/>
                </a:highlight>
              </a:rPr>
              <a:t>data_dic</a:t>
            </a:r>
            <a:r>
              <a:rPr lang="en-US" altLang="zh-TW" sz="1400" dirty="0">
                <a:solidFill>
                  <a:srgbClr val="00005F"/>
                </a:solidFill>
                <a:highlight>
                  <a:srgbClr val="F2F2E8"/>
                </a:highlight>
              </a:rPr>
              <a:t>,</a:t>
            </a:r>
            <a:r>
              <a:rPr lang="en-US" altLang="zh-TW" sz="14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1400" dirty="0">
                <a:solidFill>
                  <a:srgbClr val="000087"/>
                </a:solidFill>
                <a:highlight>
                  <a:srgbClr val="F2F2E8"/>
                </a:highlight>
              </a:rPr>
              <a:t>filename</a:t>
            </a:r>
            <a:r>
              <a:rPr lang="en-US" altLang="zh-TW" sz="1400" dirty="0">
                <a:solidFill>
                  <a:srgbClr val="00005F"/>
                </a:solidFill>
                <a:highlight>
                  <a:srgbClr val="F2F2E8"/>
                </a:highlight>
              </a:rPr>
              <a:t>,</a:t>
            </a:r>
            <a:r>
              <a:rPr lang="en-US" altLang="zh-TW" sz="14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1400" dirty="0" err="1">
                <a:solidFill>
                  <a:srgbClr val="000087"/>
                </a:solidFill>
                <a:highlight>
                  <a:srgbClr val="F2F2E8"/>
                </a:highlight>
              </a:rPr>
              <a:t>sql</a:t>
            </a:r>
            <a:r>
              <a:rPr lang="en-US" altLang="zh-TW" sz="1400" dirty="0">
                <a:solidFill>
                  <a:srgbClr val="00005F"/>
                </a:solidFill>
                <a:highlight>
                  <a:srgbClr val="F2F2E8"/>
                </a:highlight>
              </a:rPr>
              <a:t>):</a:t>
            </a:r>
            <a:r>
              <a:rPr lang="en-US" altLang="zh-TW" sz="14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</a:p>
          <a:p>
            <a:pPr marL="0" indent="0">
              <a:buNone/>
            </a:pPr>
            <a:r>
              <a:rPr lang="nn-NO" altLang="zh-TW" sz="1400" dirty="0">
                <a:solidFill>
                  <a:srgbClr val="5F5F00"/>
                </a:solidFill>
                <a:highlight>
                  <a:srgbClr val="F2F2E8"/>
                </a:highlight>
              </a:rPr>
              <a:t>    </a:t>
            </a:r>
            <a:r>
              <a:rPr lang="nn-NO" altLang="zh-TW" sz="1400" dirty="0">
                <a:solidFill>
                  <a:srgbClr val="000087"/>
                </a:solidFill>
                <a:highlight>
                  <a:srgbClr val="F2F2E8"/>
                </a:highlight>
              </a:rPr>
              <a:t>file_param</a:t>
            </a:r>
            <a:r>
              <a:rPr lang="nn-NO" altLang="zh-TW" sz="14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nn-NO" altLang="zh-TW" sz="1400" dirty="0">
                <a:solidFill>
                  <a:srgbClr val="00005F"/>
                </a:solidFill>
                <a:highlight>
                  <a:srgbClr val="F2F2E8"/>
                </a:highlight>
              </a:rPr>
              <a:t>=</a:t>
            </a:r>
            <a:r>
              <a:rPr lang="nn-NO" altLang="zh-TW" sz="14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nn-NO" altLang="zh-TW" sz="1400" dirty="0">
                <a:solidFill>
                  <a:srgbClr val="000087"/>
                </a:solidFill>
                <a:highlight>
                  <a:srgbClr val="F2F2E8"/>
                </a:highlight>
              </a:rPr>
              <a:t>filename</a:t>
            </a:r>
            <a:r>
              <a:rPr lang="nn-NO" altLang="zh-TW" sz="1400" dirty="0">
                <a:solidFill>
                  <a:srgbClr val="00005F"/>
                </a:solidFill>
                <a:highlight>
                  <a:srgbClr val="F2F2E8"/>
                </a:highlight>
              </a:rPr>
              <a:t>.</a:t>
            </a:r>
            <a:r>
              <a:rPr lang="nn-NO" altLang="zh-TW" sz="1400" dirty="0">
                <a:solidFill>
                  <a:srgbClr val="000087"/>
                </a:solidFill>
                <a:highlight>
                  <a:srgbClr val="F2F2E8"/>
                </a:highlight>
              </a:rPr>
              <a:t>split</a:t>
            </a:r>
            <a:r>
              <a:rPr lang="nn-NO" altLang="zh-TW" sz="1400" dirty="0">
                <a:solidFill>
                  <a:srgbClr val="00005F"/>
                </a:solidFill>
                <a:highlight>
                  <a:srgbClr val="F2F2E8"/>
                </a:highlight>
              </a:rPr>
              <a:t>(</a:t>
            </a:r>
            <a:r>
              <a:rPr lang="nn-NO" altLang="zh-TW" sz="1400" dirty="0">
                <a:solidFill>
                  <a:srgbClr val="005F5F"/>
                </a:solidFill>
                <a:highlight>
                  <a:srgbClr val="F2F2E8"/>
                </a:highlight>
              </a:rPr>
              <a:t>".txt"</a:t>
            </a:r>
            <a:r>
              <a:rPr lang="nn-NO" altLang="zh-TW" sz="1400" dirty="0">
                <a:solidFill>
                  <a:srgbClr val="00005F"/>
                </a:solidFill>
                <a:highlight>
                  <a:srgbClr val="F2F2E8"/>
                </a:highlight>
              </a:rPr>
              <a:t>)[</a:t>
            </a:r>
            <a:r>
              <a:rPr lang="nn-NO" altLang="zh-TW" sz="1400" dirty="0">
                <a:solidFill>
                  <a:srgbClr val="005F00"/>
                </a:solidFill>
                <a:highlight>
                  <a:srgbClr val="F2F2E8"/>
                </a:highlight>
              </a:rPr>
              <a:t>0</a:t>
            </a:r>
            <a:r>
              <a:rPr lang="nn-NO" altLang="zh-TW" sz="1400" dirty="0">
                <a:solidFill>
                  <a:srgbClr val="00005F"/>
                </a:solidFill>
                <a:highlight>
                  <a:srgbClr val="F2F2E8"/>
                </a:highlight>
              </a:rPr>
              <a:t>].</a:t>
            </a:r>
            <a:r>
              <a:rPr lang="nn-NO" altLang="zh-TW" sz="1400" dirty="0">
                <a:solidFill>
                  <a:srgbClr val="000087"/>
                </a:solidFill>
                <a:highlight>
                  <a:srgbClr val="F2F2E8"/>
                </a:highlight>
              </a:rPr>
              <a:t>split</a:t>
            </a:r>
            <a:r>
              <a:rPr lang="nn-NO" altLang="zh-TW" sz="1400" dirty="0">
                <a:solidFill>
                  <a:srgbClr val="00005F"/>
                </a:solidFill>
                <a:highlight>
                  <a:srgbClr val="F2F2E8"/>
                </a:highlight>
              </a:rPr>
              <a:t>(</a:t>
            </a:r>
            <a:r>
              <a:rPr lang="nn-NO" altLang="zh-TW" sz="1400" dirty="0">
                <a:solidFill>
                  <a:srgbClr val="005F5F"/>
                </a:solidFill>
                <a:highlight>
                  <a:srgbClr val="F2F2E8"/>
                </a:highlight>
              </a:rPr>
              <a:t>"_"</a:t>
            </a:r>
            <a:r>
              <a:rPr lang="nn-NO" altLang="zh-TW" sz="1400" dirty="0">
                <a:solidFill>
                  <a:srgbClr val="00005F"/>
                </a:solidFill>
                <a:highlight>
                  <a:srgbClr val="F2F2E8"/>
                </a:highlight>
              </a:rPr>
              <a:t>)</a:t>
            </a:r>
            <a:r>
              <a:rPr lang="nn-NO" altLang="zh-TW" sz="14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</a:p>
          <a:p>
            <a:pPr marL="0" indent="0">
              <a:buNone/>
            </a:pPr>
            <a:r>
              <a:rPr lang="en-US" altLang="zh-TW" sz="1400" dirty="0">
                <a:solidFill>
                  <a:srgbClr val="5F5F00"/>
                </a:solidFill>
                <a:highlight>
                  <a:srgbClr val="F2F2E8"/>
                </a:highlight>
              </a:rPr>
              <a:t>    </a:t>
            </a:r>
            <a:r>
              <a:rPr lang="en-US" altLang="zh-TW" sz="1400" dirty="0" err="1">
                <a:solidFill>
                  <a:srgbClr val="000087"/>
                </a:solidFill>
                <a:highlight>
                  <a:srgbClr val="F2F2E8"/>
                </a:highlight>
              </a:rPr>
              <a:t>pkAtmMain</a:t>
            </a:r>
            <a:r>
              <a:rPr lang="en-US" altLang="zh-TW" sz="14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1400" dirty="0">
                <a:solidFill>
                  <a:srgbClr val="00005F"/>
                </a:solidFill>
                <a:highlight>
                  <a:srgbClr val="F2F2E8"/>
                </a:highlight>
              </a:rPr>
              <a:t>=</a:t>
            </a:r>
            <a:r>
              <a:rPr lang="en-US" altLang="zh-TW" sz="14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1400" dirty="0" err="1">
                <a:solidFill>
                  <a:srgbClr val="000087"/>
                </a:solidFill>
                <a:highlight>
                  <a:srgbClr val="F2F2E8"/>
                </a:highlight>
              </a:rPr>
              <a:t>file_param</a:t>
            </a:r>
            <a:r>
              <a:rPr lang="en-US" altLang="zh-TW" sz="1400" dirty="0">
                <a:solidFill>
                  <a:srgbClr val="00005F"/>
                </a:solidFill>
                <a:highlight>
                  <a:srgbClr val="F2F2E8"/>
                </a:highlight>
              </a:rPr>
              <a:t>[</a:t>
            </a:r>
            <a:r>
              <a:rPr lang="en-US" altLang="zh-TW" sz="1400" dirty="0">
                <a:solidFill>
                  <a:srgbClr val="005F00"/>
                </a:solidFill>
                <a:highlight>
                  <a:srgbClr val="F2F2E8"/>
                </a:highlight>
              </a:rPr>
              <a:t>0</a:t>
            </a:r>
            <a:r>
              <a:rPr lang="en-US" altLang="zh-TW" sz="1400" dirty="0">
                <a:solidFill>
                  <a:srgbClr val="00005F"/>
                </a:solidFill>
                <a:highlight>
                  <a:srgbClr val="F2F2E8"/>
                </a:highlight>
              </a:rPr>
              <a:t>]</a:t>
            </a:r>
            <a:r>
              <a:rPr lang="en-US" altLang="zh-TW" sz="14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</a:p>
          <a:p>
            <a:pPr marL="0" indent="0">
              <a:buNone/>
            </a:pPr>
            <a:r>
              <a:rPr lang="en-US" altLang="zh-TW" sz="1400" dirty="0">
                <a:solidFill>
                  <a:srgbClr val="5F5F00"/>
                </a:solidFill>
                <a:highlight>
                  <a:srgbClr val="F2F2E8"/>
                </a:highlight>
              </a:rPr>
              <a:t>    </a:t>
            </a:r>
            <a:r>
              <a:rPr lang="en-US" altLang="zh-TW" sz="1400" dirty="0" err="1">
                <a:solidFill>
                  <a:srgbClr val="000087"/>
                </a:solidFill>
                <a:highlight>
                  <a:srgbClr val="F2F2E8"/>
                </a:highlight>
              </a:rPr>
              <a:t>job_number</a:t>
            </a:r>
            <a:r>
              <a:rPr lang="en-US" altLang="zh-TW" sz="14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1400" dirty="0">
                <a:solidFill>
                  <a:srgbClr val="00005F"/>
                </a:solidFill>
                <a:highlight>
                  <a:srgbClr val="F2F2E8"/>
                </a:highlight>
              </a:rPr>
              <a:t>=</a:t>
            </a:r>
            <a:r>
              <a:rPr lang="en-US" altLang="zh-TW" sz="14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1400" dirty="0">
                <a:solidFill>
                  <a:srgbClr val="005F5F"/>
                </a:solidFill>
                <a:highlight>
                  <a:srgbClr val="F2F2E8"/>
                </a:highlight>
              </a:rPr>
              <a:t>'_'</a:t>
            </a:r>
            <a:r>
              <a:rPr lang="en-US" altLang="zh-TW" sz="1400" dirty="0">
                <a:solidFill>
                  <a:srgbClr val="00005F"/>
                </a:solidFill>
                <a:highlight>
                  <a:srgbClr val="F2F2E8"/>
                </a:highlight>
              </a:rPr>
              <a:t>.</a:t>
            </a:r>
            <a:r>
              <a:rPr lang="en-US" altLang="zh-TW" sz="1400" dirty="0">
                <a:solidFill>
                  <a:srgbClr val="000087"/>
                </a:solidFill>
                <a:highlight>
                  <a:srgbClr val="F2F2E8"/>
                </a:highlight>
              </a:rPr>
              <a:t>join</a:t>
            </a:r>
            <a:r>
              <a:rPr lang="en-US" altLang="zh-TW" sz="1400" dirty="0">
                <a:solidFill>
                  <a:srgbClr val="00005F"/>
                </a:solidFill>
                <a:highlight>
                  <a:srgbClr val="F2F2E8"/>
                </a:highlight>
              </a:rPr>
              <a:t>(</a:t>
            </a:r>
            <a:r>
              <a:rPr lang="en-US" altLang="zh-TW" sz="1400" dirty="0" err="1">
                <a:solidFill>
                  <a:srgbClr val="000087"/>
                </a:solidFill>
                <a:highlight>
                  <a:srgbClr val="F2F2E8"/>
                </a:highlight>
              </a:rPr>
              <a:t>file_param</a:t>
            </a:r>
            <a:r>
              <a:rPr lang="en-US" altLang="zh-TW" sz="1400" dirty="0">
                <a:solidFill>
                  <a:srgbClr val="00005F"/>
                </a:solidFill>
                <a:highlight>
                  <a:srgbClr val="F2F2E8"/>
                </a:highlight>
              </a:rPr>
              <a:t>[</a:t>
            </a:r>
            <a:r>
              <a:rPr lang="en-US" altLang="zh-TW" sz="1400" dirty="0">
                <a:solidFill>
                  <a:srgbClr val="005F00"/>
                </a:solidFill>
                <a:highlight>
                  <a:srgbClr val="F2F2E8"/>
                </a:highlight>
              </a:rPr>
              <a:t>1</a:t>
            </a:r>
            <a:r>
              <a:rPr lang="en-US" altLang="zh-TW" sz="1400" dirty="0">
                <a:solidFill>
                  <a:srgbClr val="00005F"/>
                </a:solidFill>
                <a:highlight>
                  <a:srgbClr val="F2F2E8"/>
                </a:highlight>
              </a:rPr>
              <a:t>:])</a:t>
            </a:r>
            <a:r>
              <a:rPr lang="en-US" altLang="zh-TW" sz="14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</a:p>
          <a:p>
            <a:pPr marL="0" indent="0">
              <a:buNone/>
            </a:pPr>
            <a:r>
              <a:rPr lang="en-US" altLang="zh-TW" sz="1400" dirty="0">
                <a:solidFill>
                  <a:srgbClr val="5F5F00"/>
                </a:solidFill>
                <a:highlight>
                  <a:srgbClr val="F2F2E8"/>
                </a:highlight>
              </a:rPr>
              <a:t>    </a:t>
            </a:r>
            <a:r>
              <a:rPr lang="en-US" altLang="zh-TW" sz="1400" dirty="0">
                <a:solidFill>
                  <a:srgbClr val="87005F"/>
                </a:solidFill>
                <a:highlight>
                  <a:srgbClr val="F2F2E8"/>
                </a:highlight>
              </a:rPr>
              <a:t>for</a:t>
            </a:r>
            <a:r>
              <a:rPr lang="en-US" altLang="zh-TW" sz="14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1400" dirty="0">
                <a:solidFill>
                  <a:srgbClr val="000087"/>
                </a:solidFill>
                <a:highlight>
                  <a:srgbClr val="F2F2E8"/>
                </a:highlight>
              </a:rPr>
              <a:t>item</a:t>
            </a:r>
            <a:r>
              <a:rPr lang="en-US" altLang="zh-TW" sz="14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1400" dirty="0">
                <a:solidFill>
                  <a:srgbClr val="87005F"/>
                </a:solidFill>
                <a:highlight>
                  <a:srgbClr val="F2F2E8"/>
                </a:highlight>
              </a:rPr>
              <a:t>in</a:t>
            </a:r>
            <a:r>
              <a:rPr lang="en-US" altLang="zh-TW" sz="14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1400" dirty="0" err="1">
                <a:solidFill>
                  <a:srgbClr val="000087"/>
                </a:solidFill>
                <a:highlight>
                  <a:srgbClr val="F2F2E8"/>
                </a:highlight>
              </a:rPr>
              <a:t>data_dic</a:t>
            </a:r>
            <a:r>
              <a:rPr lang="en-US" altLang="zh-TW" sz="1400" dirty="0">
                <a:solidFill>
                  <a:srgbClr val="00005F"/>
                </a:solidFill>
                <a:highlight>
                  <a:srgbClr val="F2F2E8"/>
                </a:highlight>
              </a:rPr>
              <a:t>:</a:t>
            </a:r>
            <a:r>
              <a:rPr lang="en-US" altLang="zh-TW" sz="14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</a:p>
          <a:p>
            <a:pPr marL="0" indent="0">
              <a:buNone/>
            </a:pPr>
            <a:r>
              <a:rPr lang="en-US" altLang="zh-TW" sz="1400" dirty="0">
                <a:solidFill>
                  <a:srgbClr val="5F5F00"/>
                </a:solidFill>
                <a:highlight>
                  <a:srgbClr val="F2F2E8"/>
                </a:highlight>
              </a:rPr>
              <a:t>        </a:t>
            </a:r>
            <a:r>
              <a:rPr lang="en-US" altLang="zh-TW" sz="1400" dirty="0">
                <a:solidFill>
                  <a:srgbClr val="87005F"/>
                </a:solidFill>
                <a:highlight>
                  <a:srgbClr val="F2F2E8"/>
                </a:highlight>
              </a:rPr>
              <a:t>for</a:t>
            </a:r>
            <a:r>
              <a:rPr lang="en-US" altLang="zh-TW" sz="14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1400" dirty="0" err="1">
                <a:solidFill>
                  <a:srgbClr val="000087"/>
                </a:solidFill>
                <a:highlight>
                  <a:srgbClr val="F2F2E8"/>
                </a:highlight>
              </a:rPr>
              <a:t>grp</a:t>
            </a:r>
            <a:r>
              <a:rPr lang="en-US" altLang="zh-TW" sz="14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1400" dirty="0">
                <a:solidFill>
                  <a:srgbClr val="87005F"/>
                </a:solidFill>
                <a:highlight>
                  <a:srgbClr val="F2F2E8"/>
                </a:highlight>
              </a:rPr>
              <a:t>in</a:t>
            </a:r>
            <a:r>
              <a:rPr lang="en-US" altLang="zh-TW" sz="14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1400" dirty="0" err="1">
                <a:solidFill>
                  <a:srgbClr val="000087"/>
                </a:solidFill>
                <a:highlight>
                  <a:srgbClr val="F2F2E8"/>
                </a:highlight>
              </a:rPr>
              <a:t>data_dic</a:t>
            </a:r>
            <a:r>
              <a:rPr lang="en-US" altLang="zh-TW" sz="1400" dirty="0">
                <a:solidFill>
                  <a:srgbClr val="00005F"/>
                </a:solidFill>
                <a:highlight>
                  <a:srgbClr val="F2F2E8"/>
                </a:highlight>
              </a:rPr>
              <a:t>[</a:t>
            </a:r>
            <a:r>
              <a:rPr lang="en-US" altLang="zh-TW" sz="1400" dirty="0">
                <a:solidFill>
                  <a:srgbClr val="000087"/>
                </a:solidFill>
                <a:highlight>
                  <a:srgbClr val="F2F2E8"/>
                </a:highlight>
              </a:rPr>
              <a:t>item</a:t>
            </a:r>
            <a:r>
              <a:rPr lang="en-US" altLang="zh-TW" sz="1400" dirty="0">
                <a:solidFill>
                  <a:srgbClr val="00005F"/>
                </a:solidFill>
                <a:highlight>
                  <a:srgbClr val="F2F2E8"/>
                </a:highlight>
              </a:rPr>
              <a:t>]:</a:t>
            </a:r>
            <a:r>
              <a:rPr lang="en-US" altLang="zh-TW" sz="14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</a:p>
          <a:p>
            <a:pPr marL="0" indent="0">
              <a:buNone/>
            </a:pPr>
            <a:r>
              <a:rPr lang="en-US" altLang="zh-TW" sz="1400" dirty="0">
                <a:solidFill>
                  <a:srgbClr val="5F5F00"/>
                </a:solidFill>
                <a:highlight>
                  <a:srgbClr val="F2F2E8"/>
                </a:highlight>
              </a:rPr>
              <a:t>            </a:t>
            </a:r>
            <a:r>
              <a:rPr lang="en-US" altLang="zh-TW" sz="1400" dirty="0">
                <a:solidFill>
                  <a:srgbClr val="87005F"/>
                </a:solidFill>
                <a:highlight>
                  <a:srgbClr val="F2F2E8"/>
                </a:highlight>
              </a:rPr>
              <a:t>if</a:t>
            </a:r>
            <a:r>
              <a:rPr lang="en-US" altLang="zh-TW" sz="14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1400" dirty="0">
                <a:solidFill>
                  <a:srgbClr val="005F5F"/>
                </a:solidFill>
                <a:highlight>
                  <a:srgbClr val="F2F2E8"/>
                </a:highlight>
              </a:rPr>
              <a:t>'</a:t>
            </a:r>
            <a:r>
              <a:rPr lang="en-US" altLang="zh-TW" sz="1400" dirty="0" err="1">
                <a:solidFill>
                  <a:srgbClr val="005F5F"/>
                </a:solidFill>
                <a:highlight>
                  <a:srgbClr val="F2F2E8"/>
                </a:highlight>
              </a:rPr>
              <a:t>floor_price_value</a:t>
            </a:r>
            <a:r>
              <a:rPr lang="en-US" altLang="zh-TW" sz="1400" dirty="0">
                <a:solidFill>
                  <a:srgbClr val="005F5F"/>
                </a:solidFill>
                <a:highlight>
                  <a:srgbClr val="F2F2E8"/>
                </a:highlight>
              </a:rPr>
              <a:t>'</a:t>
            </a:r>
            <a:r>
              <a:rPr lang="en-US" altLang="zh-TW" sz="14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1400" dirty="0">
                <a:solidFill>
                  <a:srgbClr val="87005F"/>
                </a:solidFill>
                <a:highlight>
                  <a:srgbClr val="F2F2E8"/>
                </a:highlight>
              </a:rPr>
              <a:t>not</a:t>
            </a:r>
            <a:r>
              <a:rPr lang="en-US" altLang="zh-TW" sz="14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1400" dirty="0">
                <a:solidFill>
                  <a:srgbClr val="87005F"/>
                </a:solidFill>
                <a:highlight>
                  <a:srgbClr val="F2F2E8"/>
                </a:highlight>
              </a:rPr>
              <a:t>in</a:t>
            </a:r>
            <a:r>
              <a:rPr lang="en-US" altLang="zh-TW" sz="14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1400" dirty="0" err="1">
                <a:solidFill>
                  <a:srgbClr val="000087"/>
                </a:solidFill>
                <a:highlight>
                  <a:srgbClr val="F2F2E8"/>
                </a:highlight>
              </a:rPr>
              <a:t>data_dic</a:t>
            </a:r>
            <a:r>
              <a:rPr lang="en-US" altLang="zh-TW" sz="1400" dirty="0">
                <a:solidFill>
                  <a:srgbClr val="00005F"/>
                </a:solidFill>
                <a:highlight>
                  <a:srgbClr val="F2F2E8"/>
                </a:highlight>
              </a:rPr>
              <a:t>[</a:t>
            </a:r>
            <a:r>
              <a:rPr lang="en-US" altLang="zh-TW" sz="1400" dirty="0">
                <a:solidFill>
                  <a:srgbClr val="000087"/>
                </a:solidFill>
                <a:highlight>
                  <a:srgbClr val="F2F2E8"/>
                </a:highlight>
              </a:rPr>
              <a:t>item</a:t>
            </a:r>
            <a:r>
              <a:rPr lang="en-US" altLang="zh-TW" sz="1400" dirty="0">
                <a:solidFill>
                  <a:srgbClr val="00005F"/>
                </a:solidFill>
                <a:highlight>
                  <a:srgbClr val="F2F2E8"/>
                </a:highlight>
              </a:rPr>
              <a:t>][</a:t>
            </a:r>
            <a:r>
              <a:rPr lang="en-US" altLang="zh-TW" sz="1400" dirty="0" err="1">
                <a:solidFill>
                  <a:srgbClr val="000087"/>
                </a:solidFill>
                <a:highlight>
                  <a:srgbClr val="F2F2E8"/>
                </a:highlight>
              </a:rPr>
              <a:t>grp</a:t>
            </a:r>
            <a:r>
              <a:rPr lang="en-US" altLang="zh-TW" sz="1400" dirty="0">
                <a:solidFill>
                  <a:srgbClr val="00005F"/>
                </a:solidFill>
                <a:highlight>
                  <a:srgbClr val="F2F2E8"/>
                </a:highlight>
              </a:rPr>
              <a:t>]:</a:t>
            </a:r>
            <a:r>
              <a:rPr lang="en-US" altLang="zh-TW" sz="14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</a:p>
          <a:p>
            <a:pPr marL="0" indent="0">
              <a:buNone/>
            </a:pPr>
            <a:r>
              <a:rPr lang="en-US" altLang="zh-TW" sz="1400" dirty="0">
                <a:solidFill>
                  <a:srgbClr val="5F5F00"/>
                </a:solidFill>
                <a:highlight>
                  <a:srgbClr val="F2F2E8"/>
                </a:highlight>
              </a:rPr>
              <a:t>                </a:t>
            </a:r>
            <a:r>
              <a:rPr lang="en-US" altLang="zh-TW" sz="1400" dirty="0" err="1">
                <a:solidFill>
                  <a:srgbClr val="000087"/>
                </a:solidFill>
                <a:highlight>
                  <a:srgbClr val="F2F2E8"/>
                </a:highlight>
              </a:rPr>
              <a:t>data_dic</a:t>
            </a:r>
            <a:r>
              <a:rPr lang="en-US" altLang="zh-TW" sz="1400" dirty="0">
                <a:solidFill>
                  <a:srgbClr val="00005F"/>
                </a:solidFill>
                <a:highlight>
                  <a:srgbClr val="F2F2E8"/>
                </a:highlight>
              </a:rPr>
              <a:t>[</a:t>
            </a:r>
            <a:r>
              <a:rPr lang="en-US" altLang="zh-TW" sz="1400" dirty="0">
                <a:solidFill>
                  <a:srgbClr val="000087"/>
                </a:solidFill>
                <a:highlight>
                  <a:srgbClr val="F2F2E8"/>
                </a:highlight>
              </a:rPr>
              <a:t>item</a:t>
            </a:r>
            <a:r>
              <a:rPr lang="en-US" altLang="zh-TW" sz="1400" dirty="0">
                <a:solidFill>
                  <a:srgbClr val="00005F"/>
                </a:solidFill>
                <a:highlight>
                  <a:srgbClr val="F2F2E8"/>
                </a:highlight>
              </a:rPr>
              <a:t>][</a:t>
            </a:r>
            <a:r>
              <a:rPr lang="en-US" altLang="zh-TW" sz="1400" dirty="0" err="1">
                <a:solidFill>
                  <a:srgbClr val="000087"/>
                </a:solidFill>
                <a:highlight>
                  <a:srgbClr val="F2F2E8"/>
                </a:highlight>
              </a:rPr>
              <a:t>grp</a:t>
            </a:r>
            <a:r>
              <a:rPr lang="en-US" altLang="zh-TW" sz="1400" dirty="0">
                <a:solidFill>
                  <a:srgbClr val="00005F"/>
                </a:solidFill>
                <a:highlight>
                  <a:srgbClr val="F2F2E8"/>
                </a:highlight>
              </a:rPr>
              <a:t>][</a:t>
            </a:r>
            <a:r>
              <a:rPr lang="en-US" altLang="zh-TW" sz="1400" dirty="0">
                <a:solidFill>
                  <a:srgbClr val="005F5F"/>
                </a:solidFill>
                <a:highlight>
                  <a:srgbClr val="F2F2E8"/>
                </a:highlight>
              </a:rPr>
              <a:t>'</a:t>
            </a:r>
            <a:r>
              <a:rPr lang="en-US" altLang="zh-TW" sz="1400" dirty="0" err="1">
                <a:solidFill>
                  <a:srgbClr val="005F5F"/>
                </a:solidFill>
                <a:highlight>
                  <a:srgbClr val="F2F2E8"/>
                </a:highlight>
              </a:rPr>
              <a:t>floor_price_value</a:t>
            </a:r>
            <a:r>
              <a:rPr lang="en-US" altLang="zh-TW" sz="1400" dirty="0">
                <a:solidFill>
                  <a:srgbClr val="005F5F"/>
                </a:solidFill>
                <a:highlight>
                  <a:srgbClr val="F2F2E8"/>
                </a:highlight>
              </a:rPr>
              <a:t>'</a:t>
            </a:r>
            <a:r>
              <a:rPr lang="en-US" altLang="zh-TW" sz="1400" dirty="0">
                <a:solidFill>
                  <a:srgbClr val="00005F"/>
                </a:solidFill>
                <a:highlight>
                  <a:srgbClr val="F2F2E8"/>
                </a:highlight>
              </a:rPr>
              <a:t>]</a:t>
            </a:r>
            <a:r>
              <a:rPr lang="en-US" altLang="zh-TW" sz="14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1400" dirty="0">
                <a:solidFill>
                  <a:srgbClr val="00005F"/>
                </a:solidFill>
                <a:highlight>
                  <a:srgbClr val="F2F2E8"/>
                </a:highlight>
              </a:rPr>
              <a:t>=</a:t>
            </a:r>
            <a:r>
              <a:rPr lang="en-US" altLang="zh-TW" sz="14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1400" dirty="0">
                <a:solidFill>
                  <a:srgbClr val="87005F"/>
                </a:solidFill>
                <a:highlight>
                  <a:srgbClr val="F2F2E8"/>
                </a:highlight>
              </a:rPr>
              <a:t>None</a:t>
            </a:r>
            <a:r>
              <a:rPr lang="en-US" altLang="zh-TW" sz="14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</a:p>
          <a:p>
            <a:pPr marL="0" indent="0">
              <a:buNone/>
            </a:pPr>
            <a:r>
              <a:rPr lang="en-US" altLang="zh-TW" sz="1400" dirty="0">
                <a:solidFill>
                  <a:srgbClr val="5F5F00"/>
                </a:solidFill>
                <a:highlight>
                  <a:srgbClr val="F2F2E8"/>
                </a:highlight>
              </a:rPr>
              <a:t>            </a:t>
            </a:r>
            <a:r>
              <a:rPr lang="en-US" altLang="zh-TW" sz="1400" dirty="0">
                <a:solidFill>
                  <a:srgbClr val="87005F"/>
                </a:solidFill>
                <a:highlight>
                  <a:srgbClr val="F2F2E8"/>
                </a:highlight>
              </a:rPr>
              <a:t>if</a:t>
            </a:r>
            <a:r>
              <a:rPr lang="en-US" altLang="zh-TW" sz="14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1400" dirty="0">
                <a:solidFill>
                  <a:srgbClr val="005F5F"/>
                </a:solidFill>
                <a:highlight>
                  <a:srgbClr val="F2F2E8"/>
                </a:highlight>
              </a:rPr>
              <a:t>'</a:t>
            </a:r>
            <a:r>
              <a:rPr lang="en-US" altLang="zh-TW" sz="1400" dirty="0" err="1">
                <a:solidFill>
                  <a:srgbClr val="005F5F"/>
                </a:solidFill>
                <a:highlight>
                  <a:srgbClr val="F2F2E8"/>
                </a:highlight>
              </a:rPr>
              <a:t>tender_awarding_value</a:t>
            </a:r>
            <a:r>
              <a:rPr lang="en-US" altLang="zh-TW" sz="1400" dirty="0">
                <a:solidFill>
                  <a:srgbClr val="005F5F"/>
                </a:solidFill>
                <a:highlight>
                  <a:srgbClr val="F2F2E8"/>
                </a:highlight>
              </a:rPr>
              <a:t>'</a:t>
            </a:r>
            <a:r>
              <a:rPr lang="en-US" altLang="zh-TW" sz="14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1400" dirty="0">
                <a:solidFill>
                  <a:srgbClr val="87005F"/>
                </a:solidFill>
                <a:highlight>
                  <a:srgbClr val="F2F2E8"/>
                </a:highlight>
              </a:rPr>
              <a:t>not</a:t>
            </a:r>
            <a:r>
              <a:rPr lang="en-US" altLang="zh-TW" sz="14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1400" dirty="0">
                <a:solidFill>
                  <a:srgbClr val="87005F"/>
                </a:solidFill>
                <a:highlight>
                  <a:srgbClr val="F2F2E8"/>
                </a:highlight>
              </a:rPr>
              <a:t>in</a:t>
            </a:r>
            <a:r>
              <a:rPr lang="en-US" altLang="zh-TW" sz="14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1400" dirty="0" err="1">
                <a:solidFill>
                  <a:srgbClr val="000087"/>
                </a:solidFill>
                <a:highlight>
                  <a:srgbClr val="F2F2E8"/>
                </a:highlight>
              </a:rPr>
              <a:t>data_dic</a:t>
            </a:r>
            <a:r>
              <a:rPr lang="en-US" altLang="zh-TW" sz="1400" dirty="0">
                <a:solidFill>
                  <a:srgbClr val="00005F"/>
                </a:solidFill>
                <a:highlight>
                  <a:srgbClr val="F2F2E8"/>
                </a:highlight>
              </a:rPr>
              <a:t>[</a:t>
            </a:r>
            <a:r>
              <a:rPr lang="en-US" altLang="zh-TW" sz="1400" dirty="0">
                <a:solidFill>
                  <a:srgbClr val="000087"/>
                </a:solidFill>
                <a:highlight>
                  <a:srgbClr val="F2F2E8"/>
                </a:highlight>
              </a:rPr>
              <a:t>item</a:t>
            </a:r>
            <a:r>
              <a:rPr lang="en-US" altLang="zh-TW" sz="1400" dirty="0">
                <a:solidFill>
                  <a:srgbClr val="00005F"/>
                </a:solidFill>
                <a:highlight>
                  <a:srgbClr val="F2F2E8"/>
                </a:highlight>
              </a:rPr>
              <a:t>][</a:t>
            </a:r>
            <a:r>
              <a:rPr lang="en-US" altLang="zh-TW" sz="1400" dirty="0" err="1">
                <a:solidFill>
                  <a:srgbClr val="000087"/>
                </a:solidFill>
                <a:highlight>
                  <a:srgbClr val="F2F2E8"/>
                </a:highlight>
              </a:rPr>
              <a:t>grp</a:t>
            </a:r>
            <a:r>
              <a:rPr lang="en-US" altLang="zh-TW" sz="1400" dirty="0">
                <a:solidFill>
                  <a:srgbClr val="00005F"/>
                </a:solidFill>
                <a:highlight>
                  <a:srgbClr val="F2F2E8"/>
                </a:highlight>
              </a:rPr>
              <a:t>]:</a:t>
            </a:r>
            <a:r>
              <a:rPr lang="en-US" altLang="zh-TW" sz="14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</a:p>
          <a:p>
            <a:pPr marL="0" indent="0">
              <a:buNone/>
            </a:pPr>
            <a:r>
              <a:rPr lang="en-US" altLang="zh-TW" sz="1400" dirty="0">
                <a:solidFill>
                  <a:srgbClr val="5F5F00"/>
                </a:solidFill>
                <a:highlight>
                  <a:srgbClr val="F2F2E8"/>
                </a:highlight>
              </a:rPr>
              <a:t>                </a:t>
            </a:r>
            <a:r>
              <a:rPr lang="en-US" altLang="zh-TW" sz="1400" dirty="0" err="1">
                <a:solidFill>
                  <a:srgbClr val="000087"/>
                </a:solidFill>
                <a:highlight>
                  <a:srgbClr val="F2F2E8"/>
                </a:highlight>
              </a:rPr>
              <a:t>data_dic</a:t>
            </a:r>
            <a:r>
              <a:rPr lang="en-US" altLang="zh-TW" sz="1400" dirty="0">
                <a:solidFill>
                  <a:srgbClr val="00005F"/>
                </a:solidFill>
                <a:highlight>
                  <a:srgbClr val="F2F2E8"/>
                </a:highlight>
              </a:rPr>
              <a:t>[</a:t>
            </a:r>
            <a:r>
              <a:rPr lang="en-US" altLang="zh-TW" sz="1400" dirty="0">
                <a:solidFill>
                  <a:srgbClr val="000087"/>
                </a:solidFill>
                <a:highlight>
                  <a:srgbClr val="F2F2E8"/>
                </a:highlight>
              </a:rPr>
              <a:t>item</a:t>
            </a:r>
            <a:r>
              <a:rPr lang="en-US" altLang="zh-TW" sz="1400" dirty="0">
                <a:solidFill>
                  <a:srgbClr val="00005F"/>
                </a:solidFill>
                <a:highlight>
                  <a:srgbClr val="F2F2E8"/>
                </a:highlight>
              </a:rPr>
              <a:t>][</a:t>
            </a:r>
            <a:r>
              <a:rPr lang="en-US" altLang="zh-TW" sz="1400" dirty="0" err="1">
                <a:solidFill>
                  <a:srgbClr val="000087"/>
                </a:solidFill>
                <a:highlight>
                  <a:srgbClr val="F2F2E8"/>
                </a:highlight>
              </a:rPr>
              <a:t>grp</a:t>
            </a:r>
            <a:r>
              <a:rPr lang="en-US" altLang="zh-TW" sz="1400" dirty="0">
                <a:solidFill>
                  <a:srgbClr val="00005F"/>
                </a:solidFill>
                <a:highlight>
                  <a:srgbClr val="F2F2E8"/>
                </a:highlight>
              </a:rPr>
              <a:t>][</a:t>
            </a:r>
            <a:r>
              <a:rPr lang="en-US" altLang="zh-TW" sz="1400" dirty="0">
                <a:solidFill>
                  <a:srgbClr val="005F5F"/>
                </a:solidFill>
                <a:highlight>
                  <a:srgbClr val="F2F2E8"/>
                </a:highlight>
              </a:rPr>
              <a:t>'</a:t>
            </a:r>
            <a:r>
              <a:rPr lang="en-US" altLang="zh-TW" sz="1400" dirty="0" err="1">
                <a:solidFill>
                  <a:srgbClr val="005F5F"/>
                </a:solidFill>
                <a:highlight>
                  <a:srgbClr val="F2F2E8"/>
                </a:highlight>
              </a:rPr>
              <a:t>tender_awarding_value</a:t>
            </a:r>
            <a:r>
              <a:rPr lang="en-US" altLang="zh-TW" sz="1400" dirty="0">
                <a:solidFill>
                  <a:srgbClr val="005F5F"/>
                </a:solidFill>
                <a:highlight>
                  <a:srgbClr val="F2F2E8"/>
                </a:highlight>
              </a:rPr>
              <a:t>'</a:t>
            </a:r>
            <a:r>
              <a:rPr lang="en-US" altLang="zh-TW" sz="1400" dirty="0">
                <a:solidFill>
                  <a:srgbClr val="00005F"/>
                </a:solidFill>
                <a:highlight>
                  <a:srgbClr val="F2F2E8"/>
                </a:highlight>
              </a:rPr>
              <a:t>]</a:t>
            </a:r>
            <a:r>
              <a:rPr lang="en-US" altLang="zh-TW" sz="14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1400" dirty="0">
                <a:solidFill>
                  <a:srgbClr val="00005F"/>
                </a:solidFill>
                <a:highlight>
                  <a:srgbClr val="F2F2E8"/>
                </a:highlight>
              </a:rPr>
              <a:t>=</a:t>
            </a:r>
            <a:r>
              <a:rPr lang="en-US" altLang="zh-TW" sz="14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1400" dirty="0">
                <a:solidFill>
                  <a:srgbClr val="87005F"/>
                </a:solidFill>
                <a:highlight>
                  <a:srgbClr val="F2F2E8"/>
                </a:highlight>
              </a:rPr>
              <a:t>None</a:t>
            </a:r>
            <a:r>
              <a:rPr lang="en-US" altLang="zh-TW" sz="14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</a:p>
          <a:p>
            <a:pPr marL="0" indent="0">
              <a:buNone/>
            </a:pPr>
            <a:r>
              <a:rPr lang="en-US" altLang="zh-TW" sz="1400" dirty="0">
                <a:solidFill>
                  <a:srgbClr val="5F5F00"/>
                </a:solidFill>
                <a:highlight>
                  <a:srgbClr val="F2F2E8"/>
                </a:highlight>
              </a:rPr>
              <a:t>            </a:t>
            </a:r>
            <a:r>
              <a:rPr lang="en-US" altLang="zh-TW" sz="1400" dirty="0" err="1">
                <a:solidFill>
                  <a:srgbClr val="000087"/>
                </a:solidFill>
                <a:highlight>
                  <a:srgbClr val="F2F2E8"/>
                </a:highlight>
              </a:rPr>
              <a:t>cur</a:t>
            </a:r>
            <a:r>
              <a:rPr lang="en-US" altLang="zh-TW" sz="1400" dirty="0" err="1">
                <a:solidFill>
                  <a:srgbClr val="00005F"/>
                </a:solidFill>
                <a:highlight>
                  <a:srgbClr val="F2F2E8"/>
                </a:highlight>
              </a:rPr>
              <a:t>.</a:t>
            </a:r>
            <a:r>
              <a:rPr lang="en-US" altLang="zh-TW" sz="1400" dirty="0" err="1">
                <a:solidFill>
                  <a:srgbClr val="000087"/>
                </a:solidFill>
                <a:highlight>
                  <a:srgbClr val="F2F2E8"/>
                </a:highlight>
              </a:rPr>
              <a:t>execute</a:t>
            </a:r>
            <a:r>
              <a:rPr lang="en-US" altLang="zh-TW" sz="1400" dirty="0">
                <a:solidFill>
                  <a:srgbClr val="00005F"/>
                </a:solidFill>
                <a:highlight>
                  <a:srgbClr val="F2F2E8"/>
                </a:highlight>
              </a:rPr>
              <a:t>(</a:t>
            </a:r>
            <a:r>
              <a:rPr lang="en-US" altLang="zh-TW" sz="1400" dirty="0" err="1">
                <a:solidFill>
                  <a:srgbClr val="000087"/>
                </a:solidFill>
                <a:highlight>
                  <a:srgbClr val="F2F2E8"/>
                </a:highlight>
              </a:rPr>
              <a:t>sql</a:t>
            </a:r>
            <a:r>
              <a:rPr lang="en-US" altLang="zh-TW" sz="1400" dirty="0">
                <a:solidFill>
                  <a:srgbClr val="00005F"/>
                </a:solidFill>
                <a:highlight>
                  <a:srgbClr val="F2F2E8"/>
                </a:highlight>
              </a:rPr>
              <a:t>,</a:t>
            </a:r>
            <a:r>
              <a:rPr lang="en-US" altLang="zh-TW" sz="14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1400" dirty="0">
                <a:solidFill>
                  <a:srgbClr val="00005F"/>
                </a:solidFill>
                <a:highlight>
                  <a:srgbClr val="F2F2E8"/>
                </a:highlight>
              </a:rPr>
              <a:t>(</a:t>
            </a:r>
            <a:r>
              <a:rPr lang="en-US" altLang="zh-TW" sz="1400" dirty="0" err="1">
                <a:solidFill>
                  <a:srgbClr val="000087"/>
                </a:solidFill>
                <a:highlight>
                  <a:srgbClr val="F2F2E8"/>
                </a:highlight>
              </a:rPr>
              <a:t>pkAtmMain</a:t>
            </a:r>
            <a:r>
              <a:rPr lang="en-US" altLang="zh-TW" sz="1400" dirty="0">
                <a:solidFill>
                  <a:srgbClr val="00005F"/>
                </a:solidFill>
                <a:highlight>
                  <a:srgbClr val="F2F2E8"/>
                </a:highlight>
              </a:rPr>
              <a:t>,</a:t>
            </a:r>
            <a:r>
              <a:rPr lang="en-US" altLang="zh-TW" sz="14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1400" dirty="0" err="1">
                <a:solidFill>
                  <a:srgbClr val="000087"/>
                </a:solidFill>
                <a:highlight>
                  <a:srgbClr val="F2F2E8"/>
                </a:highlight>
              </a:rPr>
              <a:t>job_number</a:t>
            </a:r>
            <a:r>
              <a:rPr lang="en-US" altLang="zh-TW" sz="1400" dirty="0">
                <a:solidFill>
                  <a:srgbClr val="00005F"/>
                </a:solidFill>
                <a:highlight>
                  <a:srgbClr val="F2F2E8"/>
                </a:highlight>
              </a:rPr>
              <a:t>,</a:t>
            </a:r>
            <a:r>
              <a:rPr lang="en-US" altLang="zh-TW" sz="14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</a:p>
          <a:p>
            <a:pPr marL="0" indent="0">
              <a:buNone/>
            </a:pPr>
            <a:r>
              <a:rPr lang="en-US" altLang="zh-TW" sz="1400" dirty="0">
                <a:solidFill>
                  <a:srgbClr val="5F5F00"/>
                </a:solidFill>
                <a:highlight>
                  <a:srgbClr val="F2F2E8"/>
                </a:highlight>
              </a:rPr>
              <a:t>              </a:t>
            </a:r>
            <a:r>
              <a:rPr lang="en-US" altLang="zh-TW" sz="1400" dirty="0" err="1">
                <a:solidFill>
                  <a:srgbClr val="000087"/>
                </a:solidFill>
                <a:highlight>
                  <a:srgbClr val="F2F2E8"/>
                </a:highlight>
              </a:rPr>
              <a:t>data_dic</a:t>
            </a:r>
            <a:r>
              <a:rPr lang="en-US" altLang="zh-TW" sz="1400" dirty="0">
                <a:solidFill>
                  <a:srgbClr val="00005F"/>
                </a:solidFill>
                <a:highlight>
                  <a:srgbClr val="F2F2E8"/>
                </a:highlight>
              </a:rPr>
              <a:t>[</a:t>
            </a:r>
            <a:r>
              <a:rPr lang="en-US" altLang="zh-TW" sz="1400" dirty="0">
                <a:solidFill>
                  <a:srgbClr val="000087"/>
                </a:solidFill>
                <a:highlight>
                  <a:srgbClr val="F2F2E8"/>
                </a:highlight>
              </a:rPr>
              <a:t>item</a:t>
            </a:r>
            <a:r>
              <a:rPr lang="en-US" altLang="zh-TW" sz="1400" dirty="0">
                <a:solidFill>
                  <a:srgbClr val="00005F"/>
                </a:solidFill>
                <a:highlight>
                  <a:srgbClr val="F2F2E8"/>
                </a:highlight>
              </a:rPr>
              <a:t>][</a:t>
            </a:r>
            <a:r>
              <a:rPr lang="en-US" altLang="zh-TW" sz="1400" dirty="0" err="1">
                <a:solidFill>
                  <a:srgbClr val="000087"/>
                </a:solidFill>
                <a:highlight>
                  <a:srgbClr val="F2F2E8"/>
                </a:highlight>
              </a:rPr>
              <a:t>grp</a:t>
            </a:r>
            <a:r>
              <a:rPr lang="en-US" altLang="zh-TW" sz="1400" dirty="0">
                <a:solidFill>
                  <a:srgbClr val="00005F"/>
                </a:solidFill>
                <a:highlight>
                  <a:srgbClr val="F2F2E8"/>
                </a:highlight>
              </a:rPr>
              <a:t>][</a:t>
            </a:r>
            <a:r>
              <a:rPr lang="en-US" altLang="zh-TW" sz="1400" dirty="0">
                <a:solidFill>
                  <a:srgbClr val="005F5F"/>
                </a:solidFill>
                <a:highlight>
                  <a:srgbClr val="F2F2E8"/>
                </a:highlight>
              </a:rPr>
              <a:t>"</a:t>
            </a:r>
            <a:r>
              <a:rPr lang="en-US" altLang="zh-TW" sz="1400" dirty="0" err="1">
                <a:solidFill>
                  <a:srgbClr val="005F5F"/>
                </a:solidFill>
                <a:highlight>
                  <a:srgbClr val="F2F2E8"/>
                </a:highlight>
              </a:rPr>
              <a:t>awarded_tenderer</a:t>
            </a:r>
            <a:r>
              <a:rPr lang="en-US" altLang="zh-TW" sz="1400" dirty="0">
                <a:solidFill>
                  <a:srgbClr val="005F5F"/>
                </a:solidFill>
                <a:highlight>
                  <a:srgbClr val="F2F2E8"/>
                </a:highlight>
              </a:rPr>
              <a:t>"</a:t>
            </a:r>
            <a:r>
              <a:rPr lang="en-US" altLang="zh-TW" sz="1400" dirty="0">
                <a:solidFill>
                  <a:srgbClr val="00005F"/>
                </a:solidFill>
                <a:highlight>
                  <a:srgbClr val="F2F2E8"/>
                </a:highlight>
              </a:rPr>
              <a:t>],</a:t>
            </a:r>
            <a:r>
              <a:rPr lang="en-US" altLang="zh-TW" sz="14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</a:p>
          <a:p>
            <a:pPr marL="0" indent="0">
              <a:buNone/>
            </a:pPr>
            <a:r>
              <a:rPr lang="en-US" altLang="zh-TW" sz="1400" dirty="0">
                <a:solidFill>
                  <a:srgbClr val="5F5F00"/>
                </a:solidFill>
                <a:highlight>
                  <a:srgbClr val="F2F2E8"/>
                </a:highlight>
              </a:rPr>
              <a:t>              </a:t>
            </a:r>
            <a:r>
              <a:rPr lang="en-US" altLang="zh-TW" sz="1400" dirty="0" err="1">
                <a:solidFill>
                  <a:srgbClr val="000087"/>
                </a:solidFill>
                <a:highlight>
                  <a:srgbClr val="F2F2E8"/>
                </a:highlight>
              </a:rPr>
              <a:t>data_dic</a:t>
            </a:r>
            <a:r>
              <a:rPr lang="en-US" altLang="zh-TW" sz="1400" dirty="0">
                <a:solidFill>
                  <a:srgbClr val="00005F"/>
                </a:solidFill>
                <a:highlight>
                  <a:srgbClr val="F2F2E8"/>
                </a:highlight>
              </a:rPr>
              <a:t>[</a:t>
            </a:r>
            <a:r>
              <a:rPr lang="en-US" altLang="zh-TW" sz="1400" dirty="0">
                <a:solidFill>
                  <a:srgbClr val="000087"/>
                </a:solidFill>
                <a:highlight>
                  <a:srgbClr val="F2F2E8"/>
                </a:highlight>
              </a:rPr>
              <a:t>item</a:t>
            </a:r>
            <a:r>
              <a:rPr lang="en-US" altLang="zh-TW" sz="1400" dirty="0">
                <a:solidFill>
                  <a:srgbClr val="00005F"/>
                </a:solidFill>
                <a:highlight>
                  <a:srgbClr val="F2F2E8"/>
                </a:highlight>
              </a:rPr>
              <a:t>][</a:t>
            </a:r>
            <a:r>
              <a:rPr lang="en-US" altLang="zh-TW" sz="1400" dirty="0" err="1">
                <a:solidFill>
                  <a:srgbClr val="000087"/>
                </a:solidFill>
                <a:highlight>
                  <a:srgbClr val="F2F2E8"/>
                </a:highlight>
              </a:rPr>
              <a:t>grp</a:t>
            </a:r>
            <a:r>
              <a:rPr lang="en-US" altLang="zh-TW" sz="1400" dirty="0">
                <a:solidFill>
                  <a:srgbClr val="00005F"/>
                </a:solidFill>
                <a:highlight>
                  <a:srgbClr val="F2F2E8"/>
                </a:highlight>
              </a:rPr>
              <a:t>][</a:t>
            </a:r>
            <a:r>
              <a:rPr lang="en-US" altLang="zh-TW" sz="1400" dirty="0">
                <a:solidFill>
                  <a:srgbClr val="005F5F"/>
                </a:solidFill>
                <a:highlight>
                  <a:srgbClr val="F2F2E8"/>
                </a:highlight>
              </a:rPr>
              <a:t>"</a:t>
            </a:r>
            <a:r>
              <a:rPr lang="en-US" altLang="zh-TW" sz="1400" dirty="0" err="1">
                <a:solidFill>
                  <a:srgbClr val="005F5F"/>
                </a:solidFill>
                <a:highlight>
                  <a:srgbClr val="F2F2E8"/>
                </a:highlight>
              </a:rPr>
              <a:t>request_number</a:t>
            </a:r>
            <a:r>
              <a:rPr lang="en-US" altLang="zh-TW" sz="1400" dirty="0">
                <a:solidFill>
                  <a:srgbClr val="005F5F"/>
                </a:solidFill>
                <a:highlight>
                  <a:srgbClr val="F2F2E8"/>
                </a:highlight>
              </a:rPr>
              <a:t>"</a:t>
            </a:r>
            <a:r>
              <a:rPr lang="en-US" altLang="zh-TW" sz="1400" dirty="0">
                <a:solidFill>
                  <a:srgbClr val="00005F"/>
                </a:solidFill>
                <a:highlight>
                  <a:srgbClr val="F2F2E8"/>
                </a:highlight>
              </a:rPr>
              <a:t>],</a:t>
            </a:r>
            <a:r>
              <a:rPr lang="en-US" altLang="zh-TW" sz="14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</a:p>
          <a:p>
            <a:pPr marL="0" indent="0">
              <a:buNone/>
            </a:pPr>
            <a:r>
              <a:rPr lang="en-US" altLang="zh-TW" sz="1400" dirty="0">
                <a:solidFill>
                  <a:srgbClr val="5F5F00"/>
                </a:solidFill>
                <a:highlight>
                  <a:srgbClr val="F2F2E8"/>
                </a:highlight>
              </a:rPr>
              <a:t>              </a:t>
            </a:r>
            <a:r>
              <a:rPr lang="en-US" altLang="zh-TW" sz="1400" dirty="0" err="1">
                <a:solidFill>
                  <a:srgbClr val="000087"/>
                </a:solidFill>
                <a:highlight>
                  <a:srgbClr val="F2F2E8"/>
                </a:highlight>
              </a:rPr>
              <a:t>data_dic</a:t>
            </a:r>
            <a:r>
              <a:rPr lang="en-US" altLang="zh-TW" sz="1400" dirty="0">
                <a:solidFill>
                  <a:srgbClr val="00005F"/>
                </a:solidFill>
                <a:highlight>
                  <a:srgbClr val="F2F2E8"/>
                </a:highlight>
              </a:rPr>
              <a:t>[</a:t>
            </a:r>
            <a:r>
              <a:rPr lang="en-US" altLang="zh-TW" sz="1400" dirty="0">
                <a:solidFill>
                  <a:srgbClr val="000087"/>
                </a:solidFill>
                <a:highlight>
                  <a:srgbClr val="F2F2E8"/>
                </a:highlight>
              </a:rPr>
              <a:t>item</a:t>
            </a:r>
            <a:r>
              <a:rPr lang="en-US" altLang="zh-TW" sz="1400" dirty="0">
                <a:solidFill>
                  <a:srgbClr val="00005F"/>
                </a:solidFill>
                <a:highlight>
                  <a:srgbClr val="F2F2E8"/>
                </a:highlight>
              </a:rPr>
              <a:t>][</a:t>
            </a:r>
            <a:r>
              <a:rPr lang="en-US" altLang="zh-TW" sz="1400" dirty="0" err="1">
                <a:solidFill>
                  <a:srgbClr val="000087"/>
                </a:solidFill>
                <a:highlight>
                  <a:srgbClr val="F2F2E8"/>
                </a:highlight>
              </a:rPr>
              <a:t>grp</a:t>
            </a:r>
            <a:r>
              <a:rPr lang="en-US" altLang="zh-TW" sz="1400" dirty="0">
                <a:solidFill>
                  <a:srgbClr val="00005F"/>
                </a:solidFill>
                <a:highlight>
                  <a:srgbClr val="F2F2E8"/>
                </a:highlight>
              </a:rPr>
              <a:t>][</a:t>
            </a:r>
            <a:r>
              <a:rPr lang="en-US" altLang="zh-TW" sz="1400" dirty="0">
                <a:solidFill>
                  <a:srgbClr val="005F5F"/>
                </a:solidFill>
                <a:highlight>
                  <a:srgbClr val="F2F2E8"/>
                </a:highlight>
              </a:rPr>
              <a:t>"</a:t>
            </a:r>
            <a:r>
              <a:rPr lang="en-US" altLang="zh-TW" sz="1400" dirty="0" err="1">
                <a:solidFill>
                  <a:srgbClr val="005F5F"/>
                </a:solidFill>
                <a:highlight>
                  <a:srgbClr val="F2F2E8"/>
                </a:highlight>
              </a:rPr>
              <a:t>tender_awarding_value</a:t>
            </a:r>
            <a:r>
              <a:rPr lang="en-US" altLang="zh-TW" sz="1400" dirty="0">
                <a:solidFill>
                  <a:srgbClr val="005F5F"/>
                </a:solidFill>
                <a:highlight>
                  <a:srgbClr val="F2F2E8"/>
                </a:highlight>
              </a:rPr>
              <a:t>"</a:t>
            </a:r>
            <a:r>
              <a:rPr lang="en-US" altLang="zh-TW" sz="1400" dirty="0">
                <a:solidFill>
                  <a:srgbClr val="00005F"/>
                </a:solidFill>
                <a:highlight>
                  <a:srgbClr val="F2F2E8"/>
                </a:highlight>
              </a:rPr>
              <a:t>],</a:t>
            </a:r>
            <a:r>
              <a:rPr lang="en-US" altLang="zh-TW" sz="14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</a:p>
          <a:p>
            <a:pPr marL="0" indent="0">
              <a:buNone/>
            </a:pPr>
            <a:r>
              <a:rPr lang="en-US" altLang="zh-TW" sz="1400" dirty="0">
                <a:solidFill>
                  <a:srgbClr val="5F5F00"/>
                </a:solidFill>
                <a:highlight>
                  <a:srgbClr val="F2F2E8"/>
                </a:highlight>
              </a:rPr>
              <a:t>              </a:t>
            </a:r>
            <a:r>
              <a:rPr lang="en-US" altLang="zh-TW" sz="1400" dirty="0" err="1">
                <a:solidFill>
                  <a:srgbClr val="000087"/>
                </a:solidFill>
                <a:highlight>
                  <a:srgbClr val="F2F2E8"/>
                </a:highlight>
              </a:rPr>
              <a:t>data_dic</a:t>
            </a:r>
            <a:r>
              <a:rPr lang="en-US" altLang="zh-TW" sz="1400" dirty="0">
                <a:solidFill>
                  <a:srgbClr val="00005F"/>
                </a:solidFill>
                <a:highlight>
                  <a:srgbClr val="F2F2E8"/>
                </a:highlight>
              </a:rPr>
              <a:t>[</a:t>
            </a:r>
            <a:r>
              <a:rPr lang="en-US" altLang="zh-TW" sz="1400" dirty="0">
                <a:solidFill>
                  <a:srgbClr val="000087"/>
                </a:solidFill>
                <a:highlight>
                  <a:srgbClr val="F2F2E8"/>
                </a:highlight>
              </a:rPr>
              <a:t>item</a:t>
            </a:r>
            <a:r>
              <a:rPr lang="en-US" altLang="zh-TW" sz="1400" dirty="0">
                <a:solidFill>
                  <a:srgbClr val="00005F"/>
                </a:solidFill>
                <a:highlight>
                  <a:srgbClr val="F2F2E8"/>
                </a:highlight>
              </a:rPr>
              <a:t>][</a:t>
            </a:r>
            <a:r>
              <a:rPr lang="en-US" altLang="zh-TW" sz="1400" dirty="0" err="1">
                <a:solidFill>
                  <a:srgbClr val="000087"/>
                </a:solidFill>
                <a:highlight>
                  <a:srgbClr val="F2F2E8"/>
                </a:highlight>
              </a:rPr>
              <a:t>grp</a:t>
            </a:r>
            <a:r>
              <a:rPr lang="en-US" altLang="zh-TW" sz="1400" dirty="0">
                <a:solidFill>
                  <a:srgbClr val="00005F"/>
                </a:solidFill>
                <a:highlight>
                  <a:srgbClr val="F2F2E8"/>
                </a:highlight>
              </a:rPr>
              <a:t>][</a:t>
            </a:r>
            <a:r>
              <a:rPr lang="en-US" altLang="zh-TW" sz="1400" dirty="0">
                <a:solidFill>
                  <a:srgbClr val="005F5F"/>
                </a:solidFill>
                <a:highlight>
                  <a:srgbClr val="F2F2E8"/>
                </a:highlight>
              </a:rPr>
              <a:t>"</a:t>
            </a:r>
            <a:r>
              <a:rPr lang="en-US" altLang="zh-TW" sz="1400" dirty="0" err="1">
                <a:solidFill>
                  <a:srgbClr val="005F5F"/>
                </a:solidFill>
                <a:highlight>
                  <a:srgbClr val="F2F2E8"/>
                </a:highlight>
              </a:rPr>
              <a:t>floor_price_value</a:t>
            </a:r>
            <a:r>
              <a:rPr lang="en-US" altLang="zh-TW" sz="1400" dirty="0">
                <a:solidFill>
                  <a:srgbClr val="005F5F"/>
                </a:solidFill>
                <a:highlight>
                  <a:srgbClr val="F2F2E8"/>
                </a:highlight>
              </a:rPr>
              <a:t>"</a:t>
            </a:r>
            <a:r>
              <a:rPr lang="en-US" altLang="zh-TW" sz="1400" dirty="0">
                <a:solidFill>
                  <a:srgbClr val="00005F"/>
                </a:solidFill>
                <a:highlight>
                  <a:srgbClr val="F2F2E8"/>
                </a:highlight>
              </a:rPr>
              <a:t>],</a:t>
            </a:r>
            <a:r>
              <a:rPr lang="en-US" altLang="zh-TW" sz="14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1400" dirty="0">
                <a:solidFill>
                  <a:srgbClr val="000087"/>
                </a:solidFill>
                <a:highlight>
                  <a:srgbClr val="F2F2E8"/>
                </a:highlight>
              </a:rPr>
              <a:t>item</a:t>
            </a:r>
            <a:r>
              <a:rPr lang="en-US" altLang="zh-TW" sz="1400" dirty="0">
                <a:solidFill>
                  <a:srgbClr val="00005F"/>
                </a:solidFill>
                <a:highlight>
                  <a:srgbClr val="F2F2E8"/>
                </a:highlight>
              </a:rPr>
              <a:t>,</a:t>
            </a:r>
            <a:r>
              <a:rPr lang="en-US" altLang="zh-TW" sz="14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1400" dirty="0" err="1">
                <a:solidFill>
                  <a:srgbClr val="000087"/>
                </a:solidFill>
                <a:highlight>
                  <a:srgbClr val="F2F2E8"/>
                </a:highlight>
              </a:rPr>
              <a:t>grp</a:t>
            </a:r>
            <a:r>
              <a:rPr lang="en-US" altLang="zh-TW" sz="1400" dirty="0">
                <a:solidFill>
                  <a:srgbClr val="00005F"/>
                </a:solidFill>
                <a:highlight>
                  <a:srgbClr val="F2F2E8"/>
                </a:highlight>
              </a:rPr>
              <a:t>))</a:t>
            </a:r>
            <a:r>
              <a:rPr lang="en-US" altLang="zh-TW" sz="14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251520" y="116632"/>
            <a:ext cx="8471792" cy="561975"/>
          </a:xfrm>
        </p:spPr>
        <p:txBody>
          <a:bodyPr/>
          <a:lstStyle/>
          <a:p>
            <a:r>
              <a:rPr lang="zh-TW" altLang="en-US" sz="3600" dirty="0"/>
              <a:t>建立</a:t>
            </a:r>
            <a:r>
              <a:rPr lang="zh-TW" altLang="en-US" sz="3600" dirty="0" smtClean="0"/>
              <a:t>函式 </a:t>
            </a:r>
            <a:r>
              <a:rPr lang="en-US" altLang="zh-TW" sz="3600" dirty="0" err="1" smtClean="0"/>
              <a:t>insert_tenderawarditem_info</a:t>
            </a:r>
            <a:endParaRPr lang="zh-TW" altLang="en-US" sz="3600" dirty="0"/>
          </a:p>
        </p:txBody>
      </p:sp>
    </p:spTree>
    <p:extLst>
      <p:ext uri="{BB962C8B-B14F-4D97-AF65-F5344CB8AC3E}">
        <p14:creationId xmlns:p14="http://schemas.microsoft.com/office/powerpoint/2010/main" val="368906894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資料儲存總流程</a:t>
            </a:r>
            <a:endParaRPr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1315094" y="2607757"/>
            <a:ext cx="1082348" cy="307777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TW" altLang="en-US" sz="1400" dirty="0" smtClean="0"/>
              <a:t>機關資料</a:t>
            </a:r>
            <a:endParaRPr lang="zh-TW" altLang="en-US" sz="1400" dirty="0"/>
          </a:p>
        </p:txBody>
      </p:sp>
      <p:sp>
        <p:nvSpPr>
          <p:cNvPr id="15" name="流程圖: 文件 14"/>
          <p:cNvSpPr/>
          <p:nvPr/>
        </p:nvSpPr>
        <p:spPr>
          <a:xfrm>
            <a:off x="107504" y="3508169"/>
            <a:ext cx="828092" cy="496895"/>
          </a:xfrm>
          <a:prstGeom prst="flowChartDocumen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檔案</a:t>
            </a:r>
            <a:endParaRPr lang="zh-TW" altLang="en-US" dirty="0"/>
          </a:p>
        </p:txBody>
      </p:sp>
      <p:sp>
        <p:nvSpPr>
          <p:cNvPr id="19" name="文字方塊 18"/>
          <p:cNvSpPr txBox="1"/>
          <p:nvPr/>
        </p:nvSpPr>
        <p:spPr>
          <a:xfrm>
            <a:off x="1315094" y="3111813"/>
            <a:ext cx="1082348" cy="307777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TW" altLang="en-US" sz="1400" dirty="0" smtClean="0"/>
              <a:t>已公告資料</a:t>
            </a:r>
            <a:endParaRPr lang="zh-TW" altLang="en-US" sz="1400" dirty="0"/>
          </a:p>
        </p:txBody>
      </p:sp>
      <p:sp>
        <p:nvSpPr>
          <p:cNvPr id="20" name="文字方塊 19"/>
          <p:cNvSpPr txBox="1"/>
          <p:nvPr/>
        </p:nvSpPr>
        <p:spPr>
          <a:xfrm>
            <a:off x="1315094" y="4125370"/>
            <a:ext cx="1082348" cy="307777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TW" altLang="en-US" sz="1400" dirty="0" smtClean="0"/>
              <a:t>投標廠商</a:t>
            </a:r>
            <a:endParaRPr lang="zh-TW" altLang="en-US" sz="1400" dirty="0"/>
          </a:p>
        </p:txBody>
      </p:sp>
      <p:sp>
        <p:nvSpPr>
          <p:cNvPr id="21" name="文字方塊 20"/>
          <p:cNvSpPr txBox="1"/>
          <p:nvPr/>
        </p:nvSpPr>
        <p:spPr>
          <a:xfrm>
            <a:off x="1324471" y="3620515"/>
            <a:ext cx="1082348" cy="307777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TW" altLang="en-US" sz="1400" dirty="0" smtClean="0"/>
              <a:t>決標資料</a:t>
            </a:r>
            <a:endParaRPr lang="zh-TW" altLang="en-US" sz="1400" dirty="0"/>
          </a:p>
        </p:txBody>
      </p:sp>
      <p:sp>
        <p:nvSpPr>
          <p:cNvPr id="22" name="文字方塊 21"/>
          <p:cNvSpPr txBox="1"/>
          <p:nvPr/>
        </p:nvSpPr>
        <p:spPr>
          <a:xfrm>
            <a:off x="1315094" y="4633391"/>
            <a:ext cx="1082348" cy="307777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TW" altLang="en-US" sz="1400" dirty="0" smtClean="0"/>
              <a:t>決標品項</a:t>
            </a:r>
            <a:endParaRPr lang="zh-TW" altLang="en-US" sz="1400" dirty="0"/>
          </a:p>
        </p:txBody>
      </p:sp>
      <p:sp>
        <p:nvSpPr>
          <p:cNvPr id="4" name="左大括弧 3"/>
          <p:cNvSpPr/>
          <p:nvPr/>
        </p:nvSpPr>
        <p:spPr>
          <a:xfrm>
            <a:off x="987329" y="2546202"/>
            <a:ext cx="252028" cy="2394848"/>
          </a:xfrm>
          <a:prstGeom prst="leftBrac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 sz="1400"/>
          </a:p>
        </p:txBody>
      </p:sp>
      <p:sp>
        <p:nvSpPr>
          <p:cNvPr id="8" name="文字方塊 7"/>
          <p:cNvSpPr txBox="1"/>
          <p:nvPr/>
        </p:nvSpPr>
        <p:spPr>
          <a:xfrm>
            <a:off x="595014" y="1821694"/>
            <a:ext cx="2160239" cy="523220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TW" altLang="en-US" sz="1400" dirty="0" smtClean="0"/>
              <a:t>抽出資料</a:t>
            </a:r>
            <a:endParaRPr lang="en-US" altLang="zh-TW" sz="1400" dirty="0" smtClean="0"/>
          </a:p>
          <a:p>
            <a:pPr algn="ctr"/>
            <a:r>
              <a:rPr lang="en-US" altLang="zh-TW" sz="1400" dirty="0" err="1" smtClean="0"/>
              <a:t>get_response_element</a:t>
            </a:r>
            <a:endParaRPr lang="zh-TW" altLang="en-US" sz="1400" dirty="0"/>
          </a:p>
        </p:txBody>
      </p:sp>
      <p:sp>
        <p:nvSpPr>
          <p:cNvPr id="11" name="向右箭號 10"/>
          <p:cNvSpPr/>
          <p:nvPr/>
        </p:nvSpPr>
        <p:spPr>
          <a:xfrm>
            <a:off x="2467222" y="3581410"/>
            <a:ext cx="288031" cy="323135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400"/>
          </a:p>
        </p:txBody>
      </p:sp>
      <p:sp>
        <p:nvSpPr>
          <p:cNvPr id="24" name="文字方塊 23"/>
          <p:cNvSpPr txBox="1"/>
          <p:nvPr/>
        </p:nvSpPr>
        <p:spPr>
          <a:xfrm>
            <a:off x="2771802" y="2730869"/>
            <a:ext cx="2304254" cy="276999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1200" dirty="0" err="1"/>
              <a:t>get_award_info_dic</a:t>
            </a:r>
            <a:endParaRPr lang="zh-TW" altLang="en-US" sz="1200" dirty="0"/>
          </a:p>
        </p:txBody>
      </p:sp>
      <p:sp>
        <p:nvSpPr>
          <p:cNvPr id="25" name="文字方塊 24"/>
          <p:cNvSpPr txBox="1"/>
          <p:nvPr/>
        </p:nvSpPr>
        <p:spPr>
          <a:xfrm>
            <a:off x="2771801" y="3586192"/>
            <a:ext cx="2304255" cy="276999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1200" dirty="0" err="1" smtClean="0"/>
              <a:t>get_tenderer_info_dic</a:t>
            </a:r>
            <a:endParaRPr lang="zh-TW" altLang="en-US" sz="1200" dirty="0"/>
          </a:p>
        </p:txBody>
      </p:sp>
      <p:sp>
        <p:nvSpPr>
          <p:cNvPr id="26" name="文字方塊 25"/>
          <p:cNvSpPr txBox="1"/>
          <p:nvPr/>
        </p:nvSpPr>
        <p:spPr>
          <a:xfrm>
            <a:off x="2771800" y="4451422"/>
            <a:ext cx="2304256" cy="276999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1200" dirty="0" err="1"/>
              <a:t>get_tender_award_item_dic</a:t>
            </a:r>
            <a:endParaRPr lang="zh-TW" altLang="en-US" sz="1200" dirty="0"/>
          </a:p>
        </p:txBody>
      </p:sp>
      <p:sp>
        <p:nvSpPr>
          <p:cNvPr id="27" name="文字方塊 26"/>
          <p:cNvSpPr txBox="1"/>
          <p:nvPr/>
        </p:nvSpPr>
        <p:spPr>
          <a:xfrm>
            <a:off x="3043286" y="1821694"/>
            <a:ext cx="1800200" cy="523220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TW" altLang="en-US" sz="1400" dirty="0" smtClean="0"/>
              <a:t>資料整理函式</a:t>
            </a:r>
            <a:endParaRPr lang="en-US" altLang="zh-TW" sz="1400" dirty="0" smtClean="0"/>
          </a:p>
          <a:p>
            <a:pPr algn="ctr"/>
            <a:r>
              <a:rPr lang="zh-TW" altLang="en-US" sz="1400" dirty="0"/>
              <a:t>網頁</a:t>
            </a:r>
            <a:r>
              <a:rPr lang="zh-TW" altLang="en-US" sz="1400" dirty="0" smtClean="0"/>
              <a:t>元素 </a:t>
            </a:r>
            <a:r>
              <a:rPr lang="en-US" altLang="zh-TW" sz="1400" dirty="0" smtClean="0"/>
              <a:t>-&gt; </a:t>
            </a:r>
            <a:r>
              <a:rPr lang="zh-TW" altLang="en-US" sz="1400" dirty="0" smtClean="0"/>
              <a:t>字典</a:t>
            </a:r>
            <a:endParaRPr lang="en-US" altLang="zh-TW" sz="1400" dirty="0" smtClean="0"/>
          </a:p>
        </p:txBody>
      </p:sp>
      <p:sp>
        <p:nvSpPr>
          <p:cNvPr id="17" name="向右箭號 16"/>
          <p:cNvSpPr/>
          <p:nvPr/>
        </p:nvSpPr>
        <p:spPr>
          <a:xfrm>
            <a:off x="7603158" y="3581002"/>
            <a:ext cx="388543" cy="316006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400"/>
          </a:p>
        </p:txBody>
      </p:sp>
      <p:sp>
        <p:nvSpPr>
          <p:cNvPr id="18" name="圓柱 17"/>
          <p:cNvSpPr/>
          <p:nvPr/>
        </p:nvSpPr>
        <p:spPr>
          <a:xfrm>
            <a:off x="8100392" y="3140968"/>
            <a:ext cx="864096" cy="1038054"/>
          </a:xfrm>
          <a:prstGeom prst="can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 err="1"/>
              <a:t>t</a:t>
            </a:r>
            <a:r>
              <a:rPr lang="en-US" altLang="zh-TW" sz="1400" dirty="0" err="1" smtClean="0"/>
              <a:t>ender.db</a:t>
            </a:r>
            <a:endParaRPr lang="zh-TW" altLang="en-US" sz="1400" dirty="0"/>
          </a:p>
        </p:txBody>
      </p:sp>
      <p:sp>
        <p:nvSpPr>
          <p:cNvPr id="23" name="文字方塊 22"/>
          <p:cNvSpPr txBox="1"/>
          <p:nvPr/>
        </p:nvSpPr>
        <p:spPr>
          <a:xfrm>
            <a:off x="7615791" y="1921768"/>
            <a:ext cx="1420705" cy="307777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TW" altLang="en-US" sz="1400" dirty="0" smtClean="0"/>
              <a:t>儲存至資料庫</a:t>
            </a:r>
            <a:endParaRPr lang="en-US" altLang="zh-TW" sz="1400" dirty="0" smtClean="0"/>
          </a:p>
        </p:txBody>
      </p:sp>
      <p:sp>
        <p:nvSpPr>
          <p:cNvPr id="28" name="文字方塊 27"/>
          <p:cNvSpPr txBox="1"/>
          <p:nvPr/>
        </p:nvSpPr>
        <p:spPr>
          <a:xfrm>
            <a:off x="5580116" y="2741445"/>
            <a:ext cx="1944212" cy="276999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1200" dirty="0" err="1"/>
              <a:t>insert_award_info</a:t>
            </a:r>
            <a:endParaRPr lang="zh-TW" altLang="en-US" sz="1200" dirty="0"/>
          </a:p>
        </p:txBody>
      </p:sp>
      <p:sp>
        <p:nvSpPr>
          <p:cNvPr id="29" name="文字方塊 28"/>
          <p:cNvSpPr txBox="1"/>
          <p:nvPr/>
        </p:nvSpPr>
        <p:spPr>
          <a:xfrm>
            <a:off x="5580115" y="3596768"/>
            <a:ext cx="1944213" cy="276999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1200" dirty="0" err="1"/>
              <a:t>insert_tenderer_info</a:t>
            </a:r>
            <a:endParaRPr lang="zh-TW" altLang="en-US" sz="1200" dirty="0"/>
          </a:p>
        </p:txBody>
      </p:sp>
      <p:sp>
        <p:nvSpPr>
          <p:cNvPr id="30" name="文字方塊 29"/>
          <p:cNvSpPr txBox="1"/>
          <p:nvPr/>
        </p:nvSpPr>
        <p:spPr>
          <a:xfrm>
            <a:off x="5580114" y="4461999"/>
            <a:ext cx="1944214" cy="461665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1200" dirty="0" err="1"/>
              <a:t>insert_tenderawarditem_info</a:t>
            </a:r>
            <a:endParaRPr lang="zh-TW" altLang="en-US" sz="1200" dirty="0"/>
          </a:p>
        </p:txBody>
      </p:sp>
      <p:sp>
        <p:nvSpPr>
          <p:cNvPr id="31" name="向右箭號 30"/>
          <p:cNvSpPr/>
          <p:nvPr/>
        </p:nvSpPr>
        <p:spPr>
          <a:xfrm>
            <a:off x="5131521" y="2749490"/>
            <a:ext cx="388542" cy="308469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400"/>
          </a:p>
        </p:txBody>
      </p:sp>
      <p:sp>
        <p:nvSpPr>
          <p:cNvPr id="32" name="向右箭號 31"/>
          <p:cNvSpPr/>
          <p:nvPr/>
        </p:nvSpPr>
        <p:spPr>
          <a:xfrm>
            <a:off x="5131520" y="3588539"/>
            <a:ext cx="388542" cy="308469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400"/>
          </a:p>
        </p:txBody>
      </p:sp>
      <p:sp>
        <p:nvSpPr>
          <p:cNvPr id="33" name="向右箭號 32"/>
          <p:cNvSpPr/>
          <p:nvPr/>
        </p:nvSpPr>
        <p:spPr>
          <a:xfrm>
            <a:off x="5131519" y="4460471"/>
            <a:ext cx="388542" cy="308469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400"/>
          </a:p>
        </p:txBody>
      </p:sp>
      <p:sp>
        <p:nvSpPr>
          <p:cNvPr id="34" name="文字方塊 33"/>
          <p:cNvSpPr txBox="1"/>
          <p:nvPr/>
        </p:nvSpPr>
        <p:spPr>
          <a:xfrm>
            <a:off x="5563566" y="1844824"/>
            <a:ext cx="1600722" cy="523220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TW" altLang="en-US" sz="1400" dirty="0" smtClean="0"/>
              <a:t>資料儲存函式</a:t>
            </a:r>
            <a:endParaRPr lang="en-US" altLang="zh-TW" sz="1400" dirty="0" smtClean="0"/>
          </a:p>
          <a:p>
            <a:pPr algn="ctr"/>
            <a:r>
              <a:rPr lang="zh-TW" altLang="en-US" sz="1400" dirty="0" smtClean="0"/>
              <a:t>字典 </a:t>
            </a:r>
            <a:r>
              <a:rPr lang="en-US" altLang="zh-TW" sz="1400" dirty="0" smtClean="0"/>
              <a:t>-&gt; </a:t>
            </a:r>
            <a:r>
              <a:rPr lang="zh-TW" altLang="en-US" sz="1400" dirty="0" smtClean="0"/>
              <a:t>資料庫</a:t>
            </a:r>
            <a:endParaRPr lang="en-US" altLang="zh-TW" sz="1400" dirty="0" smtClean="0"/>
          </a:p>
        </p:txBody>
      </p:sp>
    </p:spTree>
    <p:extLst>
      <p:ext uri="{BB962C8B-B14F-4D97-AF65-F5344CB8AC3E}">
        <p14:creationId xmlns:p14="http://schemas.microsoft.com/office/powerpoint/2010/main" val="297143527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72008" y="1268760"/>
            <a:ext cx="9036496" cy="4525963"/>
          </a:xfrm>
        </p:spPr>
        <p:txBody>
          <a:bodyPr/>
          <a:lstStyle/>
          <a:p>
            <a:pPr marL="0" indent="0">
              <a:buNone/>
            </a:pPr>
            <a:r>
              <a:rPr lang="en-US" altLang="zh-TW" sz="1400" dirty="0" err="1">
                <a:solidFill>
                  <a:srgbClr val="000087"/>
                </a:solidFill>
                <a:latin typeface="Consolas"/>
              </a:rPr>
              <a:t>db</a:t>
            </a:r>
            <a:r>
              <a:rPr lang="en-US" altLang="zh-TW" sz="14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400" dirty="0">
                <a:solidFill>
                  <a:srgbClr val="00005F"/>
                </a:solidFill>
                <a:latin typeface="Consolas"/>
              </a:rPr>
              <a:t>=</a:t>
            </a:r>
            <a:r>
              <a:rPr lang="en-US" altLang="zh-TW" sz="14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400" dirty="0">
                <a:solidFill>
                  <a:srgbClr val="000087"/>
                </a:solidFill>
                <a:latin typeface="Consolas"/>
              </a:rPr>
              <a:t>sqlite3</a:t>
            </a:r>
            <a:r>
              <a:rPr lang="en-US" altLang="zh-TW" sz="1400" dirty="0">
                <a:solidFill>
                  <a:srgbClr val="00005F"/>
                </a:solidFill>
                <a:latin typeface="Consolas"/>
              </a:rPr>
              <a:t>.</a:t>
            </a:r>
            <a:r>
              <a:rPr lang="en-US" altLang="zh-TW" sz="1400" dirty="0">
                <a:solidFill>
                  <a:srgbClr val="000087"/>
                </a:solidFill>
                <a:latin typeface="Consolas"/>
              </a:rPr>
              <a:t>connect</a:t>
            </a:r>
            <a:r>
              <a:rPr lang="en-US" altLang="zh-TW" sz="1400" dirty="0">
                <a:solidFill>
                  <a:srgbClr val="00005F"/>
                </a:solidFill>
                <a:latin typeface="Consolas"/>
              </a:rPr>
              <a:t>(</a:t>
            </a:r>
            <a:r>
              <a:rPr lang="en-US" altLang="zh-TW" sz="1400" dirty="0">
                <a:solidFill>
                  <a:srgbClr val="005F5F"/>
                </a:solidFill>
                <a:latin typeface="Consolas"/>
              </a:rPr>
              <a:t>'</a:t>
            </a:r>
            <a:r>
              <a:rPr lang="en-US" altLang="zh-TW" sz="1400" dirty="0" err="1">
                <a:solidFill>
                  <a:srgbClr val="005F5F"/>
                </a:solidFill>
                <a:latin typeface="Consolas"/>
              </a:rPr>
              <a:t>tender.db</a:t>
            </a:r>
            <a:r>
              <a:rPr lang="en-US" altLang="zh-TW" sz="1400" dirty="0">
                <a:solidFill>
                  <a:srgbClr val="005F5F"/>
                </a:solidFill>
                <a:latin typeface="Consolas"/>
              </a:rPr>
              <a:t>'</a:t>
            </a:r>
            <a:r>
              <a:rPr lang="en-US" altLang="zh-TW" sz="1400" dirty="0">
                <a:solidFill>
                  <a:srgbClr val="00005F"/>
                </a:solidFill>
                <a:latin typeface="Consolas"/>
              </a:rPr>
              <a:t>)</a:t>
            </a:r>
            <a:r>
              <a:rPr lang="en-US" altLang="zh-TW" sz="1400" dirty="0">
                <a:solidFill>
                  <a:srgbClr val="5F5F00"/>
                </a:solidFill>
                <a:latin typeface="Consolas"/>
              </a:rPr>
              <a:t> </a:t>
            </a:r>
            <a:endParaRPr lang="en-US" altLang="zh-TW" sz="1400" dirty="0" smtClean="0">
              <a:solidFill>
                <a:srgbClr val="5F5F00"/>
              </a:solidFill>
              <a:latin typeface="Consolas"/>
            </a:endParaRPr>
          </a:p>
          <a:p>
            <a:pPr marL="0" indent="0">
              <a:buNone/>
            </a:pPr>
            <a:r>
              <a:rPr lang="en-US" altLang="zh-TW" sz="1400" dirty="0" smtClean="0">
                <a:solidFill>
                  <a:srgbClr val="000087"/>
                </a:solidFill>
                <a:latin typeface="Consolas"/>
              </a:rPr>
              <a:t>cur</a:t>
            </a:r>
            <a:r>
              <a:rPr lang="en-US" altLang="zh-TW" sz="1400" dirty="0" smtClean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400" dirty="0">
                <a:solidFill>
                  <a:srgbClr val="00005F"/>
                </a:solidFill>
                <a:latin typeface="Consolas"/>
              </a:rPr>
              <a:t>=</a:t>
            </a:r>
            <a:r>
              <a:rPr lang="en-US" altLang="zh-TW" sz="14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400" dirty="0" err="1">
                <a:solidFill>
                  <a:srgbClr val="000087"/>
                </a:solidFill>
                <a:latin typeface="Consolas"/>
              </a:rPr>
              <a:t>db</a:t>
            </a:r>
            <a:r>
              <a:rPr lang="en-US" altLang="zh-TW" sz="1400" dirty="0" err="1">
                <a:solidFill>
                  <a:srgbClr val="00005F"/>
                </a:solidFill>
                <a:latin typeface="Consolas"/>
              </a:rPr>
              <a:t>.</a:t>
            </a:r>
            <a:r>
              <a:rPr lang="en-US" altLang="zh-TW" sz="1400" dirty="0" err="1">
                <a:solidFill>
                  <a:srgbClr val="000087"/>
                </a:solidFill>
                <a:latin typeface="Consolas"/>
              </a:rPr>
              <a:t>cursor</a:t>
            </a:r>
            <a:r>
              <a:rPr lang="en-US" altLang="zh-TW" sz="1400" dirty="0">
                <a:solidFill>
                  <a:srgbClr val="00005F"/>
                </a:solidFill>
                <a:latin typeface="Consolas"/>
              </a:rPr>
              <a:t>()</a:t>
            </a:r>
            <a:r>
              <a:rPr lang="en-US" altLang="zh-TW" sz="1400" dirty="0">
                <a:solidFill>
                  <a:srgbClr val="5F5F00"/>
                </a:solidFill>
                <a:latin typeface="Consolas"/>
              </a:rPr>
              <a:t> </a:t>
            </a:r>
            <a:endParaRPr lang="en-US" altLang="zh-TW" sz="1400" dirty="0" smtClean="0">
              <a:solidFill>
                <a:srgbClr val="5F5F00"/>
              </a:solidFill>
              <a:latin typeface="Consolas"/>
            </a:endParaRPr>
          </a:p>
          <a:p>
            <a:pPr marL="0" indent="0">
              <a:buNone/>
            </a:pPr>
            <a:r>
              <a:rPr lang="en-US" altLang="zh-TW" sz="1400" dirty="0" smtClean="0">
                <a:solidFill>
                  <a:srgbClr val="000087"/>
                </a:solidFill>
                <a:latin typeface="Consolas"/>
              </a:rPr>
              <a:t>path</a:t>
            </a:r>
            <a:r>
              <a:rPr lang="en-US" altLang="zh-TW" sz="1400" dirty="0" smtClean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400" dirty="0">
                <a:solidFill>
                  <a:srgbClr val="00005F"/>
                </a:solidFill>
                <a:latin typeface="Consolas"/>
              </a:rPr>
              <a:t>=</a:t>
            </a:r>
            <a:r>
              <a:rPr lang="en-US" altLang="zh-TW" sz="14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400" dirty="0" smtClean="0">
                <a:solidFill>
                  <a:srgbClr val="005F5F"/>
                </a:solidFill>
                <a:latin typeface="Consolas"/>
              </a:rPr>
              <a:t>“</a:t>
            </a:r>
            <a:r>
              <a:rPr lang="en-US" altLang="zh-TW" sz="1400" dirty="0" err="1" smtClean="0">
                <a:solidFill>
                  <a:srgbClr val="005F5F"/>
                </a:solidFill>
                <a:latin typeface="Consolas"/>
              </a:rPr>
              <a:t>gov</a:t>
            </a:r>
            <a:r>
              <a:rPr lang="en-US" altLang="zh-TW" sz="1400" dirty="0" smtClean="0">
                <a:solidFill>
                  <a:srgbClr val="005F5F"/>
                </a:solidFill>
                <a:latin typeface="Consolas"/>
              </a:rPr>
              <a:t>/"</a:t>
            </a:r>
            <a:r>
              <a:rPr lang="en-US" altLang="zh-TW" sz="1400" dirty="0" smtClean="0">
                <a:solidFill>
                  <a:srgbClr val="5F5F00"/>
                </a:solidFill>
                <a:latin typeface="Consolas"/>
              </a:rPr>
              <a:t> </a:t>
            </a:r>
          </a:p>
          <a:p>
            <a:pPr marL="0" indent="0">
              <a:buNone/>
            </a:pPr>
            <a:r>
              <a:rPr lang="en-US" altLang="zh-TW" sz="1400" dirty="0" err="1" smtClean="0">
                <a:solidFill>
                  <a:srgbClr val="000087"/>
                </a:solidFill>
                <a:latin typeface="Consolas"/>
              </a:rPr>
              <a:t>dirs</a:t>
            </a:r>
            <a:r>
              <a:rPr lang="en-US" altLang="zh-TW" sz="1400" dirty="0" smtClean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400" dirty="0">
                <a:solidFill>
                  <a:srgbClr val="00005F"/>
                </a:solidFill>
                <a:latin typeface="Consolas"/>
              </a:rPr>
              <a:t>=</a:t>
            </a:r>
            <a:r>
              <a:rPr lang="en-US" altLang="zh-TW" sz="14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400" dirty="0" err="1">
                <a:solidFill>
                  <a:srgbClr val="000087"/>
                </a:solidFill>
                <a:latin typeface="Consolas"/>
              </a:rPr>
              <a:t>os</a:t>
            </a:r>
            <a:r>
              <a:rPr lang="en-US" altLang="zh-TW" sz="1400" dirty="0" err="1">
                <a:solidFill>
                  <a:srgbClr val="00005F"/>
                </a:solidFill>
                <a:latin typeface="Consolas"/>
              </a:rPr>
              <a:t>.</a:t>
            </a:r>
            <a:r>
              <a:rPr lang="en-US" altLang="zh-TW" sz="1400" dirty="0" err="1">
                <a:solidFill>
                  <a:srgbClr val="000087"/>
                </a:solidFill>
                <a:latin typeface="Consolas"/>
              </a:rPr>
              <a:t>listdir</a:t>
            </a:r>
            <a:r>
              <a:rPr lang="en-US" altLang="zh-TW" sz="1400" dirty="0">
                <a:solidFill>
                  <a:srgbClr val="00005F"/>
                </a:solidFill>
                <a:latin typeface="Consolas"/>
              </a:rPr>
              <a:t>(</a:t>
            </a:r>
            <a:r>
              <a:rPr lang="en-US" altLang="zh-TW" sz="14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400" dirty="0">
                <a:solidFill>
                  <a:srgbClr val="000087"/>
                </a:solidFill>
                <a:latin typeface="Consolas"/>
              </a:rPr>
              <a:t>path</a:t>
            </a:r>
            <a:r>
              <a:rPr lang="en-US" altLang="zh-TW" sz="14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400" dirty="0">
                <a:solidFill>
                  <a:srgbClr val="00005F"/>
                </a:solidFill>
                <a:latin typeface="Consolas"/>
              </a:rPr>
              <a:t>)</a:t>
            </a:r>
            <a:r>
              <a:rPr lang="en-US" altLang="zh-TW" sz="14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400" dirty="0" err="1">
                <a:solidFill>
                  <a:srgbClr val="000087"/>
                </a:solidFill>
                <a:latin typeface="Consolas"/>
              </a:rPr>
              <a:t>setup_table</a:t>
            </a:r>
            <a:r>
              <a:rPr lang="en-US" altLang="zh-TW" sz="1400" dirty="0">
                <a:solidFill>
                  <a:srgbClr val="00005F"/>
                </a:solidFill>
                <a:latin typeface="Consolas"/>
              </a:rPr>
              <a:t>(</a:t>
            </a:r>
            <a:r>
              <a:rPr lang="en-US" altLang="zh-TW" sz="1400" dirty="0">
                <a:solidFill>
                  <a:srgbClr val="000087"/>
                </a:solidFill>
                <a:latin typeface="Consolas"/>
              </a:rPr>
              <a:t>cur</a:t>
            </a:r>
            <a:r>
              <a:rPr lang="en-US" altLang="zh-TW" sz="1400" dirty="0">
                <a:solidFill>
                  <a:srgbClr val="00005F"/>
                </a:solidFill>
                <a:latin typeface="Consolas"/>
              </a:rPr>
              <a:t>)</a:t>
            </a:r>
            <a:r>
              <a:rPr lang="en-US" altLang="zh-TW" sz="1400" dirty="0">
                <a:solidFill>
                  <a:srgbClr val="5F5F00"/>
                </a:solidFill>
                <a:latin typeface="Consolas"/>
              </a:rPr>
              <a:t> </a:t>
            </a:r>
            <a:endParaRPr lang="en-US" altLang="zh-TW" sz="1400" dirty="0" smtClean="0">
              <a:solidFill>
                <a:srgbClr val="5F5F00"/>
              </a:solidFill>
              <a:latin typeface="Consolas"/>
            </a:endParaRPr>
          </a:p>
          <a:p>
            <a:pPr marL="0" indent="0">
              <a:buNone/>
            </a:pPr>
            <a:r>
              <a:rPr lang="en-US" altLang="zh-TW" sz="1400" dirty="0" smtClean="0">
                <a:solidFill>
                  <a:srgbClr val="87005F"/>
                </a:solidFill>
                <a:latin typeface="Consolas"/>
              </a:rPr>
              <a:t>for</a:t>
            </a:r>
            <a:r>
              <a:rPr lang="en-US" altLang="zh-TW" sz="1400" dirty="0" smtClean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400" dirty="0">
                <a:solidFill>
                  <a:srgbClr val="000087"/>
                </a:solidFill>
                <a:latin typeface="Consolas"/>
              </a:rPr>
              <a:t>filename</a:t>
            </a:r>
            <a:r>
              <a:rPr lang="en-US" altLang="zh-TW" sz="14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400" dirty="0">
                <a:solidFill>
                  <a:srgbClr val="87005F"/>
                </a:solidFill>
                <a:latin typeface="Consolas"/>
              </a:rPr>
              <a:t>in</a:t>
            </a:r>
            <a:r>
              <a:rPr lang="en-US" altLang="zh-TW" sz="14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400" dirty="0" err="1">
                <a:solidFill>
                  <a:srgbClr val="000087"/>
                </a:solidFill>
                <a:latin typeface="Consolas"/>
              </a:rPr>
              <a:t>dirs</a:t>
            </a:r>
            <a:r>
              <a:rPr lang="en-US" altLang="zh-TW" sz="1400" dirty="0">
                <a:solidFill>
                  <a:srgbClr val="00005F"/>
                </a:solidFill>
                <a:latin typeface="Consolas"/>
              </a:rPr>
              <a:t>:</a:t>
            </a:r>
            <a:r>
              <a:rPr lang="en-US" altLang="zh-TW" sz="1400" dirty="0">
                <a:solidFill>
                  <a:srgbClr val="5F5F00"/>
                </a:solidFill>
                <a:latin typeface="Consolas"/>
              </a:rPr>
              <a:t> </a:t>
            </a:r>
            <a:endParaRPr lang="en-US" altLang="zh-TW" sz="1400" dirty="0" smtClean="0">
              <a:solidFill>
                <a:srgbClr val="5F5F00"/>
              </a:solidFill>
              <a:latin typeface="Consolas"/>
            </a:endParaRPr>
          </a:p>
          <a:p>
            <a:pPr marL="0" indent="0">
              <a:buNone/>
            </a:pPr>
            <a:r>
              <a:rPr lang="en-US" altLang="zh-TW" sz="1400" dirty="0" smtClean="0">
                <a:solidFill>
                  <a:srgbClr val="000087"/>
                </a:solidFill>
                <a:latin typeface="Consolas"/>
              </a:rPr>
              <a:t>    </a:t>
            </a:r>
            <a:r>
              <a:rPr lang="en-US" altLang="zh-TW" sz="1400" dirty="0" err="1" smtClean="0">
                <a:solidFill>
                  <a:srgbClr val="000087"/>
                </a:solidFill>
                <a:latin typeface="Consolas"/>
              </a:rPr>
              <a:t>ele</a:t>
            </a:r>
            <a:r>
              <a:rPr lang="en-US" altLang="zh-TW" sz="1400" dirty="0" smtClean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400" dirty="0">
                <a:solidFill>
                  <a:srgbClr val="00005F"/>
                </a:solidFill>
                <a:latin typeface="Consolas"/>
              </a:rPr>
              <a:t>=</a:t>
            </a:r>
            <a:r>
              <a:rPr lang="en-US" altLang="zh-TW" sz="14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400" dirty="0" err="1">
                <a:solidFill>
                  <a:srgbClr val="000087"/>
                </a:solidFill>
                <a:latin typeface="Consolas"/>
              </a:rPr>
              <a:t>get_response_element</a:t>
            </a:r>
            <a:r>
              <a:rPr lang="en-US" altLang="zh-TW" sz="1400" dirty="0">
                <a:solidFill>
                  <a:srgbClr val="00005F"/>
                </a:solidFill>
                <a:latin typeface="Consolas"/>
              </a:rPr>
              <a:t>(</a:t>
            </a:r>
            <a:r>
              <a:rPr lang="en-US" altLang="zh-TW" sz="1400" dirty="0">
                <a:solidFill>
                  <a:srgbClr val="000087"/>
                </a:solidFill>
                <a:latin typeface="Consolas"/>
              </a:rPr>
              <a:t>path</a:t>
            </a:r>
            <a:r>
              <a:rPr lang="en-US" altLang="zh-TW" sz="14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400" dirty="0">
                <a:solidFill>
                  <a:srgbClr val="00005F"/>
                </a:solidFill>
                <a:latin typeface="Consolas"/>
              </a:rPr>
              <a:t>+</a:t>
            </a:r>
            <a:r>
              <a:rPr lang="en-US" altLang="zh-TW" sz="14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400" dirty="0">
                <a:solidFill>
                  <a:srgbClr val="000087"/>
                </a:solidFill>
                <a:latin typeface="Consolas"/>
              </a:rPr>
              <a:t>filename</a:t>
            </a:r>
            <a:r>
              <a:rPr lang="en-US" altLang="zh-TW" sz="1400" dirty="0">
                <a:solidFill>
                  <a:srgbClr val="00005F"/>
                </a:solidFill>
                <a:latin typeface="Consolas"/>
              </a:rPr>
              <a:t>)</a:t>
            </a:r>
            <a:r>
              <a:rPr lang="en-US" altLang="zh-TW" sz="1400" dirty="0">
                <a:solidFill>
                  <a:srgbClr val="5F5F00"/>
                </a:solidFill>
                <a:latin typeface="Consolas"/>
              </a:rPr>
              <a:t> </a:t>
            </a:r>
            <a:endParaRPr lang="en-US" altLang="zh-TW" sz="1400" dirty="0" smtClean="0">
              <a:solidFill>
                <a:srgbClr val="5F5F00"/>
              </a:solidFill>
              <a:latin typeface="Consolas"/>
            </a:endParaRPr>
          </a:p>
          <a:p>
            <a:pPr marL="0" indent="0">
              <a:buNone/>
            </a:pPr>
            <a:r>
              <a:rPr lang="en-US" altLang="zh-TW" sz="1400" dirty="0" smtClean="0">
                <a:solidFill>
                  <a:srgbClr val="000087"/>
                </a:solidFill>
                <a:latin typeface="Consolas"/>
              </a:rPr>
              <a:t>    </a:t>
            </a:r>
            <a:r>
              <a:rPr lang="en-US" altLang="zh-TW" sz="1400" dirty="0" err="1" smtClean="0">
                <a:solidFill>
                  <a:srgbClr val="000087"/>
                </a:solidFill>
                <a:latin typeface="Consolas"/>
              </a:rPr>
              <a:t>award_info_dic</a:t>
            </a:r>
            <a:r>
              <a:rPr lang="en-US" altLang="zh-TW" sz="1400" dirty="0" smtClean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400" dirty="0">
                <a:solidFill>
                  <a:srgbClr val="00005F"/>
                </a:solidFill>
                <a:latin typeface="Consolas"/>
              </a:rPr>
              <a:t>=</a:t>
            </a:r>
            <a:r>
              <a:rPr lang="en-US" altLang="zh-TW" sz="14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400" dirty="0" err="1">
                <a:solidFill>
                  <a:srgbClr val="000087"/>
                </a:solidFill>
                <a:latin typeface="Consolas"/>
              </a:rPr>
              <a:t>get_award_info_dic</a:t>
            </a:r>
            <a:r>
              <a:rPr lang="en-US" altLang="zh-TW" sz="1400" dirty="0">
                <a:solidFill>
                  <a:srgbClr val="00005F"/>
                </a:solidFill>
                <a:latin typeface="Consolas"/>
              </a:rPr>
              <a:t>(</a:t>
            </a:r>
            <a:r>
              <a:rPr lang="en-US" altLang="zh-TW" sz="1400" dirty="0" err="1">
                <a:solidFill>
                  <a:srgbClr val="000087"/>
                </a:solidFill>
                <a:latin typeface="Consolas"/>
              </a:rPr>
              <a:t>ele</a:t>
            </a:r>
            <a:r>
              <a:rPr lang="en-US" altLang="zh-TW" sz="1400" dirty="0">
                <a:solidFill>
                  <a:srgbClr val="00005F"/>
                </a:solidFill>
                <a:latin typeface="Consolas"/>
              </a:rPr>
              <a:t>)</a:t>
            </a:r>
            <a:r>
              <a:rPr lang="en-US" altLang="zh-TW" sz="1400" dirty="0">
                <a:solidFill>
                  <a:srgbClr val="5F5F00"/>
                </a:solidFill>
                <a:latin typeface="Consolas"/>
              </a:rPr>
              <a:t> </a:t>
            </a:r>
            <a:endParaRPr lang="en-US" altLang="zh-TW" sz="1400" dirty="0" smtClean="0">
              <a:solidFill>
                <a:srgbClr val="5F5F00"/>
              </a:solidFill>
              <a:latin typeface="Consolas"/>
            </a:endParaRPr>
          </a:p>
          <a:p>
            <a:pPr marL="0" indent="0">
              <a:buNone/>
            </a:pPr>
            <a:r>
              <a:rPr lang="en-US" altLang="zh-TW" sz="1400" dirty="0" smtClean="0">
                <a:solidFill>
                  <a:srgbClr val="000087"/>
                </a:solidFill>
                <a:latin typeface="Consolas"/>
              </a:rPr>
              <a:t>    </a:t>
            </a:r>
            <a:r>
              <a:rPr lang="en-US" altLang="zh-TW" sz="1400" dirty="0" err="1" smtClean="0">
                <a:solidFill>
                  <a:srgbClr val="000087"/>
                </a:solidFill>
                <a:latin typeface="Consolas"/>
              </a:rPr>
              <a:t>tenderer_info_dic</a:t>
            </a:r>
            <a:r>
              <a:rPr lang="en-US" altLang="zh-TW" sz="1400" dirty="0" smtClean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400" dirty="0">
                <a:solidFill>
                  <a:srgbClr val="00005F"/>
                </a:solidFill>
                <a:latin typeface="Consolas"/>
              </a:rPr>
              <a:t>=</a:t>
            </a:r>
            <a:r>
              <a:rPr lang="en-US" altLang="zh-TW" sz="14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400" dirty="0" err="1">
                <a:solidFill>
                  <a:srgbClr val="000087"/>
                </a:solidFill>
                <a:latin typeface="Consolas"/>
              </a:rPr>
              <a:t>get_tenderer_info_dic</a:t>
            </a:r>
            <a:r>
              <a:rPr lang="en-US" altLang="zh-TW" sz="1400" dirty="0">
                <a:solidFill>
                  <a:srgbClr val="00005F"/>
                </a:solidFill>
                <a:latin typeface="Consolas"/>
              </a:rPr>
              <a:t>(</a:t>
            </a:r>
            <a:r>
              <a:rPr lang="en-US" altLang="zh-TW" sz="1400" dirty="0" err="1">
                <a:solidFill>
                  <a:srgbClr val="000087"/>
                </a:solidFill>
                <a:latin typeface="Consolas"/>
              </a:rPr>
              <a:t>ele</a:t>
            </a:r>
            <a:r>
              <a:rPr lang="en-US" altLang="zh-TW" sz="1400" dirty="0">
                <a:solidFill>
                  <a:srgbClr val="00005F"/>
                </a:solidFill>
                <a:latin typeface="Consolas"/>
              </a:rPr>
              <a:t>)</a:t>
            </a:r>
            <a:r>
              <a:rPr lang="en-US" altLang="zh-TW" sz="1400" dirty="0">
                <a:solidFill>
                  <a:srgbClr val="5F5F00"/>
                </a:solidFill>
                <a:latin typeface="Consolas"/>
              </a:rPr>
              <a:t> </a:t>
            </a:r>
            <a:endParaRPr lang="en-US" altLang="zh-TW" sz="1400" dirty="0" smtClean="0">
              <a:solidFill>
                <a:srgbClr val="5F5F00"/>
              </a:solidFill>
              <a:latin typeface="Consolas"/>
            </a:endParaRPr>
          </a:p>
          <a:p>
            <a:pPr marL="0" indent="0">
              <a:buNone/>
            </a:pPr>
            <a:r>
              <a:rPr lang="en-US" altLang="zh-TW" sz="1400" dirty="0" smtClean="0">
                <a:solidFill>
                  <a:srgbClr val="000087"/>
                </a:solidFill>
                <a:latin typeface="Consolas"/>
              </a:rPr>
              <a:t>    </a:t>
            </a:r>
            <a:r>
              <a:rPr lang="en-US" altLang="zh-TW" sz="1400" dirty="0" err="1" smtClean="0">
                <a:solidFill>
                  <a:srgbClr val="000087"/>
                </a:solidFill>
                <a:latin typeface="Consolas"/>
              </a:rPr>
              <a:t>tender_award_item_dic</a:t>
            </a:r>
            <a:r>
              <a:rPr lang="en-US" altLang="zh-TW" sz="1400" dirty="0" smtClean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400" dirty="0">
                <a:solidFill>
                  <a:srgbClr val="00005F"/>
                </a:solidFill>
                <a:latin typeface="Consolas"/>
              </a:rPr>
              <a:t>=</a:t>
            </a:r>
            <a:r>
              <a:rPr lang="en-US" altLang="zh-TW" sz="14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400" dirty="0" err="1">
                <a:solidFill>
                  <a:srgbClr val="000087"/>
                </a:solidFill>
                <a:latin typeface="Consolas"/>
              </a:rPr>
              <a:t>get_tender_award_item_dic</a:t>
            </a:r>
            <a:r>
              <a:rPr lang="en-US" altLang="zh-TW" sz="1400" dirty="0">
                <a:solidFill>
                  <a:srgbClr val="00005F"/>
                </a:solidFill>
                <a:latin typeface="Consolas"/>
              </a:rPr>
              <a:t>(</a:t>
            </a:r>
            <a:r>
              <a:rPr lang="en-US" altLang="zh-TW" sz="1400" dirty="0" err="1">
                <a:solidFill>
                  <a:srgbClr val="000087"/>
                </a:solidFill>
                <a:latin typeface="Consolas"/>
              </a:rPr>
              <a:t>ele</a:t>
            </a:r>
            <a:r>
              <a:rPr lang="en-US" altLang="zh-TW" sz="1400" dirty="0">
                <a:solidFill>
                  <a:srgbClr val="00005F"/>
                </a:solidFill>
                <a:latin typeface="Consolas"/>
              </a:rPr>
              <a:t>)</a:t>
            </a:r>
            <a:r>
              <a:rPr lang="en-US" altLang="zh-TW" sz="1400" dirty="0">
                <a:solidFill>
                  <a:srgbClr val="5F5F00"/>
                </a:solidFill>
                <a:latin typeface="Consolas"/>
              </a:rPr>
              <a:t> </a:t>
            </a:r>
            <a:endParaRPr lang="en-US" altLang="zh-TW" sz="1400" dirty="0" smtClean="0">
              <a:solidFill>
                <a:srgbClr val="5F5F00"/>
              </a:solidFill>
              <a:latin typeface="Consolas"/>
            </a:endParaRPr>
          </a:p>
          <a:p>
            <a:pPr marL="0" indent="0">
              <a:buNone/>
            </a:pPr>
            <a:r>
              <a:rPr lang="en-US" altLang="zh-TW" sz="1400" dirty="0" smtClean="0">
                <a:solidFill>
                  <a:srgbClr val="000087"/>
                </a:solidFill>
                <a:latin typeface="Consolas"/>
              </a:rPr>
              <a:t>    </a:t>
            </a:r>
            <a:r>
              <a:rPr lang="en-US" altLang="zh-TW" sz="1400" dirty="0" err="1" smtClean="0">
                <a:solidFill>
                  <a:srgbClr val="000087"/>
                </a:solidFill>
                <a:latin typeface="Consolas"/>
              </a:rPr>
              <a:t>insert_award_info</a:t>
            </a:r>
            <a:r>
              <a:rPr lang="en-US" altLang="zh-TW" sz="1400" dirty="0" smtClean="0">
                <a:solidFill>
                  <a:srgbClr val="00005F"/>
                </a:solidFill>
                <a:latin typeface="Consolas"/>
              </a:rPr>
              <a:t>(</a:t>
            </a:r>
            <a:r>
              <a:rPr lang="en-US" altLang="zh-TW" sz="1400" dirty="0" smtClean="0">
                <a:solidFill>
                  <a:srgbClr val="000087"/>
                </a:solidFill>
                <a:latin typeface="Consolas"/>
              </a:rPr>
              <a:t>cur</a:t>
            </a:r>
            <a:r>
              <a:rPr lang="en-US" altLang="zh-TW" sz="1400" dirty="0">
                <a:solidFill>
                  <a:srgbClr val="00005F"/>
                </a:solidFill>
                <a:latin typeface="Consolas"/>
              </a:rPr>
              <a:t>,</a:t>
            </a:r>
            <a:r>
              <a:rPr lang="en-US" altLang="zh-TW" sz="14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400" dirty="0" err="1">
                <a:solidFill>
                  <a:srgbClr val="000087"/>
                </a:solidFill>
                <a:latin typeface="Consolas"/>
              </a:rPr>
              <a:t>award_info_dic</a:t>
            </a:r>
            <a:r>
              <a:rPr lang="en-US" altLang="zh-TW" sz="1400" dirty="0">
                <a:solidFill>
                  <a:srgbClr val="00005F"/>
                </a:solidFill>
                <a:latin typeface="Consolas"/>
              </a:rPr>
              <a:t>,</a:t>
            </a:r>
            <a:r>
              <a:rPr lang="en-US" altLang="zh-TW" sz="14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400" dirty="0">
                <a:solidFill>
                  <a:srgbClr val="000087"/>
                </a:solidFill>
                <a:latin typeface="Consolas"/>
              </a:rPr>
              <a:t>filename</a:t>
            </a:r>
            <a:r>
              <a:rPr lang="en-US" altLang="zh-TW" sz="1400" dirty="0">
                <a:solidFill>
                  <a:srgbClr val="00005F"/>
                </a:solidFill>
                <a:latin typeface="Consolas"/>
              </a:rPr>
              <a:t>)</a:t>
            </a:r>
            <a:r>
              <a:rPr lang="en-US" altLang="zh-TW" sz="1400" dirty="0">
                <a:solidFill>
                  <a:srgbClr val="5F5F00"/>
                </a:solidFill>
                <a:latin typeface="Consolas"/>
              </a:rPr>
              <a:t> </a:t>
            </a:r>
            <a:endParaRPr lang="en-US" altLang="zh-TW" sz="1400" dirty="0" smtClean="0">
              <a:solidFill>
                <a:srgbClr val="5F5F00"/>
              </a:solidFill>
              <a:latin typeface="Consolas"/>
            </a:endParaRPr>
          </a:p>
          <a:p>
            <a:pPr marL="0" indent="0">
              <a:buNone/>
            </a:pPr>
            <a:r>
              <a:rPr lang="en-US" altLang="zh-TW" sz="1400" dirty="0" smtClean="0">
                <a:solidFill>
                  <a:srgbClr val="000087"/>
                </a:solidFill>
                <a:latin typeface="Consolas"/>
              </a:rPr>
              <a:t>    </a:t>
            </a:r>
            <a:r>
              <a:rPr lang="en-US" altLang="zh-TW" sz="1400" dirty="0" err="1" smtClean="0">
                <a:solidFill>
                  <a:srgbClr val="000087"/>
                </a:solidFill>
                <a:latin typeface="Consolas"/>
              </a:rPr>
              <a:t>insert_tenderer_info</a:t>
            </a:r>
            <a:r>
              <a:rPr lang="en-US" altLang="zh-TW" sz="1400" dirty="0" smtClean="0">
                <a:solidFill>
                  <a:srgbClr val="00005F"/>
                </a:solidFill>
                <a:latin typeface="Consolas"/>
              </a:rPr>
              <a:t>(</a:t>
            </a:r>
            <a:r>
              <a:rPr lang="en-US" altLang="zh-TW" sz="1400" dirty="0" smtClean="0">
                <a:solidFill>
                  <a:srgbClr val="000087"/>
                </a:solidFill>
                <a:latin typeface="Consolas"/>
              </a:rPr>
              <a:t>cur</a:t>
            </a:r>
            <a:r>
              <a:rPr lang="en-US" altLang="zh-TW" sz="1400" dirty="0">
                <a:solidFill>
                  <a:srgbClr val="00005F"/>
                </a:solidFill>
                <a:latin typeface="Consolas"/>
              </a:rPr>
              <a:t>,</a:t>
            </a:r>
            <a:r>
              <a:rPr lang="en-US" altLang="zh-TW" sz="14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400" dirty="0" err="1">
                <a:solidFill>
                  <a:srgbClr val="000087"/>
                </a:solidFill>
                <a:latin typeface="Consolas"/>
              </a:rPr>
              <a:t>tenderer_info_dic</a:t>
            </a:r>
            <a:r>
              <a:rPr lang="en-US" altLang="zh-TW" sz="1400" dirty="0">
                <a:solidFill>
                  <a:srgbClr val="00005F"/>
                </a:solidFill>
                <a:latin typeface="Consolas"/>
              </a:rPr>
              <a:t>,</a:t>
            </a:r>
            <a:r>
              <a:rPr lang="en-US" altLang="zh-TW" sz="14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400" dirty="0">
                <a:solidFill>
                  <a:srgbClr val="000087"/>
                </a:solidFill>
                <a:latin typeface="Consolas"/>
              </a:rPr>
              <a:t>filename</a:t>
            </a:r>
            <a:r>
              <a:rPr lang="en-US" altLang="zh-TW" sz="1400" dirty="0">
                <a:solidFill>
                  <a:srgbClr val="00005F"/>
                </a:solidFill>
                <a:latin typeface="Consolas"/>
              </a:rPr>
              <a:t>,</a:t>
            </a:r>
            <a:r>
              <a:rPr lang="en-US" altLang="zh-TW" sz="14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400" dirty="0" err="1">
                <a:solidFill>
                  <a:srgbClr val="000087"/>
                </a:solidFill>
                <a:latin typeface="Consolas"/>
              </a:rPr>
              <a:t>tenderer_sql</a:t>
            </a:r>
            <a:r>
              <a:rPr lang="en-US" altLang="zh-TW" sz="1400" dirty="0">
                <a:solidFill>
                  <a:srgbClr val="00005F"/>
                </a:solidFill>
                <a:latin typeface="Consolas"/>
              </a:rPr>
              <a:t>)</a:t>
            </a:r>
            <a:r>
              <a:rPr lang="en-US" altLang="zh-TW" sz="1400" dirty="0">
                <a:solidFill>
                  <a:srgbClr val="5F5F00"/>
                </a:solidFill>
                <a:latin typeface="Consolas"/>
              </a:rPr>
              <a:t> </a:t>
            </a:r>
            <a:endParaRPr lang="en-US" altLang="zh-TW" sz="1400" dirty="0" smtClean="0">
              <a:solidFill>
                <a:srgbClr val="5F5F00"/>
              </a:solidFill>
              <a:latin typeface="Consolas"/>
            </a:endParaRPr>
          </a:p>
          <a:p>
            <a:pPr marL="0" indent="0">
              <a:buNone/>
            </a:pPr>
            <a:r>
              <a:rPr lang="en-US" altLang="zh-TW" sz="1400" dirty="0" smtClean="0">
                <a:solidFill>
                  <a:srgbClr val="000087"/>
                </a:solidFill>
                <a:latin typeface="Consolas"/>
              </a:rPr>
              <a:t>    </a:t>
            </a:r>
            <a:r>
              <a:rPr lang="en-US" altLang="zh-TW" sz="1400" dirty="0" err="1" smtClean="0">
                <a:solidFill>
                  <a:srgbClr val="000087"/>
                </a:solidFill>
                <a:latin typeface="Consolas"/>
              </a:rPr>
              <a:t>insert_tenderawarditem_info</a:t>
            </a:r>
            <a:r>
              <a:rPr lang="en-US" altLang="zh-TW" sz="1400" dirty="0" smtClean="0">
                <a:solidFill>
                  <a:srgbClr val="00005F"/>
                </a:solidFill>
                <a:latin typeface="Consolas"/>
              </a:rPr>
              <a:t>(</a:t>
            </a:r>
            <a:r>
              <a:rPr lang="en-US" altLang="zh-TW" sz="1400" dirty="0" smtClean="0">
                <a:solidFill>
                  <a:srgbClr val="000087"/>
                </a:solidFill>
                <a:latin typeface="Consolas"/>
              </a:rPr>
              <a:t>cur</a:t>
            </a:r>
            <a:r>
              <a:rPr lang="en-US" altLang="zh-TW" sz="1400" dirty="0">
                <a:solidFill>
                  <a:srgbClr val="00005F"/>
                </a:solidFill>
                <a:latin typeface="Consolas"/>
              </a:rPr>
              <a:t>,</a:t>
            </a:r>
            <a:r>
              <a:rPr lang="en-US" altLang="zh-TW" sz="14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400" dirty="0" err="1">
                <a:solidFill>
                  <a:srgbClr val="000087"/>
                </a:solidFill>
                <a:latin typeface="Consolas"/>
              </a:rPr>
              <a:t>tender_award_item_dic</a:t>
            </a:r>
            <a:r>
              <a:rPr lang="en-US" altLang="zh-TW" sz="1400" dirty="0">
                <a:solidFill>
                  <a:srgbClr val="00005F"/>
                </a:solidFill>
                <a:latin typeface="Consolas"/>
              </a:rPr>
              <a:t>,</a:t>
            </a:r>
            <a:r>
              <a:rPr lang="en-US" altLang="zh-TW" sz="14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400" dirty="0">
                <a:solidFill>
                  <a:srgbClr val="000087"/>
                </a:solidFill>
                <a:latin typeface="Consolas"/>
              </a:rPr>
              <a:t>filename</a:t>
            </a:r>
            <a:r>
              <a:rPr lang="en-US" altLang="zh-TW" sz="1400" dirty="0">
                <a:solidFill>
                  <a:srgbClr val="00005F"/>
                </a:solidFill>
                <a:latin typeface="Consolas"/>
              </a:rPr>
              <a:t>,</a:t>
            </a:r>
            <a:r>
              <a:rPr lang="en-US" altLang="zh-TW" sz="14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400" dirty="0" err="1">
                <a:solidFill>
                  <a:srgbClr val="000087"/>
                </a:solidFill>
                <a:latin typeface="Consolas"/>
              </a:rPr>
              <a:t>tenderawarditem_sql</a:t>
            </a:r>
            <a:r>
              <a:rPr lang="en-US" altLang="zh-TW" sz="1400" dirty="0">
                <a:solidFill>
                  <a:srgbClr val="00005F"/>
                </a:solidFill>
                <a:latin typeface="Consolas"/>
              </a:rPr>
              <a:t>)</a:t>
            </a:r>
            <a:r>
              <a:rPr lang="en-US" altLang="zh-TW" sz="1400" dirty="0">
                <a:solidFill>
                  <a:srgbClr val="5F5F00"/>
                </a:solidFill>
                <a:latin typeface="Consolas"/>
              </a:rPr>
              <a:t> </a:t>
            </a:r>
            <a:endParaRPr lang="en-US" altLang="zh-TW" sz="1400" dirty="0" smtClean="0">
              <a:solidFill>
                <a:srgbClr val="5F5F00"/>
              </a:solidFill>
              <a:latin typeface="Consolas"/>
            </a:endParaRPr>
          </a:p>
          <a:p>
            <a:pPr marL="0" indent="0">
              <a:buNone/>
            </a:pPr>
            <a:r>
              <a:rPr lang="en-US" altLang="zh-TW" sz="1400" dirty="0" err="1" smtClean="0">
                <a:solidFill>
                  <a:srgbClr val="000087"/>
                </a:solidFill>
                <a:latin typeface="Consolas"/>
              </a:rPr>
              <a:t>db</a:t>
            </a:r>
            <a:r>
              <a:rPr lang="en-US" altLang="zh-TW" sz="1400" dirty="0" err="1" smtClean="0">
                <a:solidFill>
                  <a:srgbClr val="00005F"/>
                </a:solidFill>
                <a:latin typeface="Consolas"/>
              </a:rPr>
              <a:t>.</a:t>
            </a:r>
            <a:r>
              <a:rPr lang="en-US" altLang="zh-TW" sz="1400" dirty="0" err="1" smtClean="0">
                <a:solidFill>
                  <a:srgbClr val="000087"/>
                </a:solidFill>
                <a:latin typeface="Consolas"/>
              </a:rPr>
              <a:t>commit</a:t>
            </a:r>
            <a:r>
              <a:rPr lang="en-US" altLang="zh-TW" sz="1400" dirty="0">
                <a:solidFill>
                  <a:srgbClr val="00005F"/>
                </a:solidFill>
                <a:latin typeface="Consolas"/>
              </a:rPr>
              <a:t>()</a:t>
            </a:r>
            <a:r>
              <a:rPr lang="en-US" altLang="zh-TW" sz="1400" dirty="0">
                <a:solidFill>
                  <a:srgbClr val="5F5F00"/>
                </a:solidFill>
                <a:latin typeface="Consolas"/>
              </a:rPr>
              <a:t> </a:t>
            </a:r>
            <a:endParaRPr lang="en-US" altLang="zh-TW" sz="1400" dirty="0" smtClean="0">
              <a:solidFill>
                <a:srgbClr val="5F5F00"/>
              </a:solidFill>
              <a:latin typeface="Consolas"/>
            </a:endParaRPr>
          </a:p>
          <a:p>
            <a:pPr marL="0" indent="0">
              <a:buNone/>
            </a:pPr>
            <a:r>
              <a:rPr lang="en-US" altLang="zh-TW" sz="1400" dirty="0" err="1" smtClean="0">
                <a:solidFill>
                  <a:srgbClr val="000087"/>
                </a:solidFill>
                <a:latin typeface="Consolas"/>
              </a:rPr>
              <a:t>db</a:t>
            </a:r>
            <a:r>
              <a:rPr lang="en-US" altLang="zh-TW" sz="1400" dirty="0" err="1" smtClean="0">
                <a:solidFill>
                  <a:srgbClr val="00005F"/>
                </a:solidFill>
                <a:latin typeface="Consolas"/>
              </a:rPr>
              <a:t>.</a:t>
            </a:r>
            <a:r>
              <a:rPr lang="en-US" altLang="zh-TW" sz="1400" dirty="0" err="1" smtClean="0">
                <a:solidFill>
                  <a:srgbClr val="000087"/>
                </a:solidFill>
                <a:latin typeface="Consolas"/>
              </a:rPr>
              <a:t>close</a:t>
            </a:r>
            <a:r>
              <a:rPr lang="en-US" altLang="zh-TW" sz="1400" dirty="0">
                <a:solidFill>
                  <a:srgbClr val="00005F"/>
                </a:solidFill>
                <a:latin typeface="Consolas"/>
              </a:rPr>
              <a:t>()</a:t>
            </a:r>
            <a:r>
              <a:rPr lang="en-US" altLang="zh-TW" sz="1400" dirty="0">
                <a:solidFill>
                  <a:srgbClr val="5F5F00"/>
                </a:solidFill>
                <a:latin typeface="Consolas"/>
              </a:rPr>
              <a:t> </a:t>
            </a:r>
            <a:endParaRPr lang="en-US" altLang="zh-TW" sz="1400" dirty="0"/>
          </a:p>
          <a:p>
            <a:pPr marL="0" indent="0">
              <a:buNone/>
            </a:pPr>
            <a:endParaRPr lang="zh-TW" altLang="en-US" sz="1400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程式流程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32230324"/>
      </p:ext>
    </p:extLst>
  </p:cSld>
  <p:clrMapOvr>
    <a:masterClrMapping/>
  </p:clrMapOvr>
  <p:transition spd="slow">
    <p:pull dir="r"/>
  </p:transition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透過</a:t>
            </a:r>
            <a:r>
              <a:rPr lang="en-US" altLang="zh-TW" dirty="0" smtClean="0"/>
              <a:t>count(1)</a:t>
            </a:r>
            <a:r>
              <a:rPr lang="zh-TW" altLang="en-US" dirty="0" smtClean="0"/>
              <a:t>驗證資料筆數正確</a:t>
            </a:r>
            <a:endParaRPr lang="zh-TW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1268760"/>
            <a:ext cx="6511826" cy="453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36541119"/>
      </p:ext>
    </p:extLst>
  </p:cSld>
  <p:clrMapOvr>
    <a:masterClrMapping/>
  </p:clrMapOvr>
  <p:transition spd="slow">
    <p:pull dir="r"/>
  </p:transition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標題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cap="none" dirty="0" smtClean="0">
                <a:latin typeface="Arial" charset="0"/>
                <a:cs typeface="Arial" charset="0"/>
              </a:rPr>
              <a:t>使用</a:t>
            </a:r>
            <a:r>
              <a:rPr lang="en-US" altLang="zh-TW" cap="none" dirty="0" smtClean="0">
                <a:latin typeface="Arial" charset="0"/>
                <a:cs typeface="Arial" charset="0"/>
              </a:rPr>
              <a:t>SQL</a:t>
            </a:r>
            <a:r>
              <a:rPr lang="zh-TW" altLang="en-US" cap="none" dirty="0" smtClean="0">
                <a:latin typeface="Arial" charset="0"/>
                <a:cs typeface="Arial" charset="0"/>
              </a:rPr>
              <a:t>做資料分析</a:t>
            </a:r>
          </a:p>
        </p:txBody>
      </p:sp>
      <p:sp>
        <p:nvSpPr>
          <p:cNvPr id="2" name="副標題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80127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檢視資料筆數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SELECT count(1) FROM </a:t>
            </a:r>
            <a:r>
              <a:rPr lang="en-US" altLang="zh-TW" dirty="0" err="1"/>
              <a:t>Tender_awards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84DDCC7-69F6-4715-AE46-389A75F9D0B4}" type="slidenum">
              <a:rPr lang="en-US" smtClean="0"/>
              <a:pPr>
                <a:defRPr/>
              </a:pPr>
              <a:t>295</a:t>
            </a:fld>
            <a:endParaRPr 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20" y="2405300"/>
            <a:ext cx="5019257" cy="3514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718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457200" y="1063277"/>
            <a:ext cx="8229600" cy="4525963"/>
          </a:xfrm>
        </p:spPr>
        <p:txBody>
          <a:bodyPr/>
          <a:lstStyle/>
          <a:p>
            <a:r>
              <a:rPr lang="en-US" altLang="zh-TW" sz="1800" dirty="0"/>
              <a:t>select </a:t>
            </a:r>
            <a:r>
              <a:rPr lang="en-US" altLang="zh-TW" sz="1800" dirty="0" err="1"/>
              <a:t>entity_code</a:t>
            </a:r>
            <a:r>
              <a:rPr lang="en-US" altLang="zh-TW" sz="1800" dirty="0"/>
              <a:t>, </a:t>
            </a:r>
            <a:r>
              <a:rPr lang="en-US" altLang="zh-TW" sz="1800" dirty="0" err="1"/>
              <a:t>procuring_entity</a:t>
            </a:r>
            <a:r>
              <a:rPr lang="en-US" altLang="zh-TW" sz="1800" dirty="0"/>
              <a:t>, sum(</a:t>
            </a:r>
            <a:r>
              <a:rPr lang="en-US" altLang="zh-TW" sz="1800" dirty="0" err="1"/>
              <a:t>budget_value</a:t>
            </a:r>
            <a:r>
              <a:rPr lang="en-US" altLang="zh-TW" sz="1800" dirty="0"/>
              <a:t>) from </a:t>
            </a:r>
            <a:r>
              <a:rPr lang="en-US" altLang="zh-TW" sz="1800" dirty="0" err="1"/>
              <a:t>Tender_awards</a:t>
            </a:r>
            <a:r>
              <a:rPr lang="en-US" altLang="zh-TW" sz="1800" dirty="0"/>
              <a:t> group by </a:t>
            </a:r>
            <a:r>
              <a:rPr lang="en-US" altLang="zh-TW" sz="1800" dirty="0" err="1"/>
              <a:t>entity_code</a:t>
            </a:r>
            <a:r>
              <a:rPr lang="en-US" altLang="zh-TW" sz="1800" dirty="0"/>
              <a:t>, </a:t>
            </a:r>
            <a:r>
              <a:rPr lang="en-US" altLang="zh-TW" sz="1800" dirty="0" err="1"/>
              <a:t>procuring_entity</a:t>
            </a:r>
            <a:r>
              <a:rPr lang="en-US" altLang="zh-TW" sz="1800" dirty="0"/>
              <a:t> order by sum(</a:t>
            </a:r>
            <a:r>
              <a:rPr lang="en-US" altLang="zh-TW" sz="1800" dirty="0" err="1"/>
              <a:t>budget_value</a:t>
            </a:r>
            <a:r>
              <a:rPr lang="en-US" altLang="zh-TW" sz="1800" dirty="0"/>
              <a:t>) </a:t>
            </a:r>
            <a:r>
              <a:rPr lang="en-US" altLang="zh-TW" sz="1800" dirty="0" err="1"/>
              <a:t>desc</a:t>
            </a:r>
            <a:r>
              <a:rPr lang="en-US" altLang="zh-TW" sz="1800" dirty="0"/>
              <a:t> limit 3;</a:t>
            </a:r>
          </a:p>
          <a:p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前三最多預算的單位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20" y="2376728"/>
            <a:ext cx="4968552" cy="3516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097553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1143000"/>
          </a:xfrm>
        </p:spPr>
        <p:txBody>
          <a:bodyPr/>
          <a:lstStyle/>
          <a:p>
            <a:r>
              <a:rPr lang="zh-TW" altLang="en-US" dirty="0" smtClean="0"/>
              <a:t>得標最多金額的前三廠商</a:t>
            </a:r>
            <a:endParaRPr lang="zh-TW" altLang="en-US" dirty="0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20" y="1987965"/>
            <a:ext cx="5610236" cy="3878766"/>
          </a:xfr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84DDCC7-69F6-4715-AE46-389A75F9D0B4}" type="slidenum">
              <a:rPr lang="en-US" smtClean="0"/>
              <a:pPr>
                <a:defRPr/>
              </a:pPr>
              <a:t>297</a:t>
            </a:fld>
            <a:endParaRPr lang="en-US" dirty="0"/>
          </a:p>
        </p:txBody>
      </p:sp>
      <p:sp>
        <p:nvSpPr>
          <p:cNvPr id="6" name="內容版面配置區 1"/>
          <p:cNvSpPr txBox="1">
            <a:spLocks/>
          </p:cNvSpPr>
          <p:nvPr/>
        </p:nvSpPr>
        <p:spPr bwMode="auto">
          <a:xfrm>
            <a:off x="457200" y="1063277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800" dirty="0"/>
              <a:t>select * from </a:t>
            </a:r>
            <a:r>
              <a:rPr lang="en-US" altLang="zh-TW" sz="1800" dirty="0" err="1"/>
              <a:t>TenderAwardItem</a:t>
            </a:r>
            <a:r>
              <a:rPr lang="en-US" altLang="zh-TW" sz="1800" dirty="0"/>
              <a:t> order by </a:t>
            </a:r>
            <a:r>
              <a:rPr lang="en-US" altLang="zh-TW" sz="1800" dirty="0" err="1"/>
              <a:t>tender_awarding_value</a:t>
            </a:r>
            <a:r>
              <a:rPr lang="en-US" altLang="zh-TW" sz="1800" dirty="0"/>
              <a:t> </a:t>
            </a:r>
            <a:r>
              <a:rPr lang="en-US" altLang="zh-TW" sz="1800" dirty="0" err="1"/>
              <a:t>desc</a:t>
            </a:r>
            <a:r>
              <a:rPr lang="en-US" altLang="zh-TW" sz="1800" dirty="0"/>
              <a:t> limit 3</a:t>
            </a:r>
          </a:p>
        </p:txBody>
      </p:sp>
    </p:spTree>
    <p:extLst>
      <p:ext uri="{BB962C8B-B14F-4D97-AF65-F5344CB8AC3E}">
        <p14:creationId xmlns:p14="http://schemas.microsoft.com/office/powerpoint/2010/main" val="1052452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1143000"/>
          </a:xfrm>
        </p:spPr>
        <p:txBody>
          <a:bodyPr/>
          <a:lstStyle/>
          <a:p>
            <a:r>
              <a:rPr lang="zh-TW" altLang="en-US" dirty="0"/>
              <a:t>得標</a:t>
            </a:r>
            <a:r>
              <a:rPr lang="zh-TW" altLang="en-US" dirty="0" smtClean="0"/>
              <a:t>最多的</a:t>
            </a:r>
            <a:r>
              <a:rPr lang="zh-TW" altLang="en-US" dirty="0"/>
              <a:t>前三廠商</a:t>
            </a:r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1779664"/>
            <a:ext cx="5897953" cy="4169616"/>
          </a:xfr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84DDCC7-69F6-4715-AE46-389A75F9D0B4}" type="slidenum">
              <a:rPr lang="en-US" smtClean="0"/>
              <a:pPr>
                <a:defRPr/>
              </a:pPr>
              <a:t>298</a:t>
            </a:fld>
            <a:endParaRPr lang="en-US" dirty="0"/>
          </a:p>
        </p:txBody>
      </p:sp>
      <p:sp>
        <p:nvSpPr>
          <p:cNvPr id="6" name="內容版面配置區 1"/>
          <p:cNvSpPr txBox="1">
            <a:spLocks/>
          </p:cNvSpPr>
          <p:nvPr/>
        </p:nvSpPr>
        <p:spPr bwMode="auto">
          <a:xfrm>
            <a:off x="457200" y="1063277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800" dirty="0"/>
              <a:t>select </a:t>
            </a:r>
            <a:r>
              <a:rPr lang="en-US" altLang="zh-TW" sz="1800" dirty="0" err="1"/>
              <a:t>awarded_tenderer</a:t>
            </a:r>
            <a:r>
              <a:rPr lang="en-US" altLang="zh-TW" sz="1800" dirty="0"/>
              <a:t>, count(1) from </a:t>
            </a:r>
            <a:r>
              <a:rPr lang="en-US" altLang="zh-TW" sz="1800" dirty="0" err="1"/>
              <a:t>TenderAwardItem</a:t>
            </a:r>
            <a:r>
              <a:rPr lang="en-US" altLang="zh-TW" sz="1800" dirty="0"/>
              <a:t> group by </a:t>
            </a:r>
            <a:r>
              <a:rPr lang="en-US" altLang="zh-TW" sz="1800" dirty="0" err="1"/>
              <a:t>awarded_tenderer</a:t>
            </a:r>
            <a:r>
              <a:rPr lang="en-US" altLang="zh-TW" sz="1800" dirty="0"/>
              <a:t> order by count(1) </a:t>
            </a:r>
            <a:r>
              <a:rPr lang="en-US" altLang="zh-TW" sz="1800" dirty="0" err="1"/>
              <a:t>desc</a:t>
            </a:r>
            <a:r>
              <a:rPr lang="en-US" altLang="zh-TW" sz="1800" dirty="0"/>
              <a:t>  limit 3</a:t>
            </a:r>
          </a:p>
        </p:txBody>
      </p:sp>
    </p:spTree>
    <p:extLst>
      <p:ext uri="{BB962C8B-B14F-4D97-AF65-F5344CB8AC3E}">
        <p14:creationId xmlns:p14="http://schemas.microsoft.com/office/powerpoint/2010/main" val="1980126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參與標案最多的前三廠商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84DDCC7-69F6-4715-AE46-389A75F9D0B4}" type="slidenum">
              <a:rPr lang="en-US" smtClean="0"/>
              <a:pPr>
                <a:defRPr/>
              </a:pPr>
              <a:t>299</a:t>
            </a:fld>
            <a:endParaRPr lang="en-US" dirty="0"/>
          </a:p>
        </p:txBody>
      </p:sp>
      <p:pic>
        <p:nvPicPr>
          <p:cNvPr id="7" name="內容版面配置區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341" y="1839950"/>
            <a:ext cx="5449318" cy="3749290"/>
          </a:xfrm>
        </p:spPr>
      </p:pic>
      <p:sp>
        <p:nvSpPr>
          <p:cNvPr id="8" name="內容版面配置區 1"/>
          <p:cNvSpPr txBox="1">
            <a:spLocks/>
          </p:cNvSpPr>
          <p:nvPr/>
        </p:nvSpPr>
        <p:spPr bwMode="auto">
          <a:xfrm>
            <a:off x="457200" y="1063277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800" dirty="0"/>
              <a:t>select </a:t>
            </a:r>
            <a:r>
              <a:rPr lang="en-US" altLang="zh-TW" sz="1800" dirty="0" err="1"/>
              <a:t>awarded_tenderer</a:t>
            </a:r>
            <a:r>
              <a:rPr lang="en-US" altLang="zh-TW" sz="1800" dirty="0"/>
              <a:t>, count(1) from </a:t>
            </a:r>
            <a:r>
              <a:rPr lang="en-US" altLang="zh-TW" sz="1800" dirty="0" err="1"/>
              <a:t>TenderAwardItem</a:t>
            </a:r>
            <a:r>
              <a:rPr lang="en-US" altLang="zh-TW" sz="1800" dirty="0"/>
              <a:t> group by </a:t>
            </a:r>
            <a:r>
              <a:rPr lang="en-US" altLang="zh-TW" sz="1800" dirty="0" err="1"/>
              <a:t>awarded_tenderer</a:t>
            </a:r>
            <a:r>
              <a:rPr lang="en-US" altLang="zh-TW" sz="1800" dirty="0"/>
              <a:t> order by count(1) </a:t>
            </a:r>
            <a:r>
              <a:rPr lang="en-US" altLang="zh-TW" sz="1800" dirty="0" err="1"/>
              <a:t>desc</a:t>
            </a:r>
            <a:r>
              <a:rPr lang="en-US" altLang="zh-TW" sz="1800" dirty="0"/>
              <a:t>  limit 3</a:t>
            </a:r>
          </a:p>
        </p:txBody>
      </p:sp>
    </p:spTree>
    <p:extLst>
      <p:ext uri="{BB962C8B-B14F-4D97-AF65-F5344CB8AC3E}">
        <p14:creationId xmlns:p14="http://schemas.microsoft.com/office/powerpoint/2010/main" val="3273082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資料爬取</a:t>
            </a:r>
            <a:endParaRPr lang="zh-TW" altLang="en-US" dirty="0"/>
          </a:p>
        </p:txBody>
      </p:sp>
      <p:sp>
        <p:nvSpPr>
          <p:cNvPr id="6" name="文字版面配置區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84DDCC7-69F6-4715-AE46-389A75F9D0B4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4506742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支援套件</a:t>
            </a:r>
            <a:endParaRPr lang="en-US" altLang="zh-TW" dirty="0" smtClean="0"/>
          </a:p>
          <a:p>
            <a:pPr lvl="1"/>
            <a:r>
              <a:rPr lang="en-US" altLang="zh-TW" dirty="0" err="1" smtClean="0"/>
              <a:t>PyQuery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BeautifulSoup4 (bs4)</a:t>
            </a:r>
          </a:p>
          <a:p>
            <a:pPr lvl="1"/>
            <a:endParaRPr lang="en-US" altLang="zh-TW" dirty="0"/>
          </a:p>
          <a:p>
            <a:r>
              <a:rPr lang="zh-TW" altLang="en-US" dirty="0"/>
              <a:t>假設要從文件裡面取得所有的</a:t>
            </a:r>
            <a:r>
              <a:rPr lang="zh-TW" altLang="en-US" dirty="0" smtClean="0"/>
              <a:t>連結</a:t>
            </a:r>
            <a:endParaRPr lang="en-US" altLang="zh-TW" dirty="0" smtClean="0"/>
          </a:p>
          <a:p>
            <a:pPr marL="0" indent="0">
              <a:buNone/>
            </a:pPr>
            <a:r>
              <a:rPr lang="en-US" altLang="zh-TW" dirty="0">
                <a:solidFill>
                  <a:srgbClr val="000087"/>
                </a:solidFill>
                <a:latin typeface="Consolas"/>
              </a:rPr>
              <a:t>a = </a:t>
            </a:r>
            <a:r>
              <a:rPr lang="en-US" altLang="zh-TW" dirty="0" err="1">
                <a:solidFill>
                  <a:srgbClr val="000087"/>
                </a:solidFill>
                <a:latin typeface="Consolas"/>
              </a:rPr>
              <a:t>soup.select</a:t>
            </a:r>
            <a:r>
              <a:rPr lang="en-US" altLang="zh-TW" dirty="0">
                <a:solidFill>
                  <a:srgbClr val="005F5F"/>
                </a:solidFill>
                <a:latin typeface="Consolas"/>
              </a:rPr>
              <a:t>("a")</a:t>
            </a:r>
          </a:p>
          <a:p>
            <a:pPr marL="0" indent="0">
              <a:buNone/>
            </a:pPr>
            <a:r>
              <a:rPr lang="en-US" altLang="zh-TW" dirty="0">
                <a:solidFill>
                  <a:srgbClr val="000087"/>
                </a:solidFill>
                <a:latin typeface="Consolas"/>
              </a:rPr>
              <a:t>a</a:t>
            </a:r>
          </a:p>
          <a:p>
            <a:pPr lvl="1"/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CSS Select </a:t>
            </a:r>
            <a:r>
              <a:rPr lang="zh-TW" altLang="en-US" dirty="0" smtClean="0"/>
              <a:t>方法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33481188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找出陪榜廠商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US" altLang="zh-TW" sz="1600" dirty="0"/>
              <a:t>select  a1.tenderer_name, count(1) as </a:t>
            </a:r>
            <a:r>
              <a:rPr lang="en-US" altLang="zh-TW" sz="1600" dirty="0" err="1"/>
              <a:t>cnt</a:t>
            </a:r>
            <a:r>
              <a:rPr lang="en-US" altLang="zh-TW" sz="1600" dirty="0"/>
              <a:t> </a:t>
            </a:r>
            <a:endParaRPr lang="en-US" altLang="zh-TW" sz="1600" dirty="0" smtClean="0"/>
          </a:p>
          <a:p>
            <a:pPr marL="0" indent="0">
              <a:buNone/>
            </a:pPr>
            <a:r>
              <a:rPr lang="en-US" altLang="zh-TW" sz="1600" dirty="0" smtClean="0"/>
              <a:t>from </a:t>
            </a:r>
            <a:r>
              <a:rPr lang="en-US" altLang="zh-TW" sz="1600" dirty="0"/>
              <a:t>Tenderer a1 join  </a:t>
            </a:r>
            <a:endParaRPr lang="en-US" altLang="zh-TW" sz="1600" dirty="0" smtClean="0"/>
          </a:p>
          <a:p>
            <a:pPr marL="0" indent="0">
              <a:buNone/>
            </a:pPr>
            <a:r>
              <a:rPr lang="en-US" altLang="zh-TW" sz="1600" dirty="0" smtClean="0"/>
              <a:t>(</a:t>
            </a:r>
            <a:r>
              <a:rPr lang="en-US" altLang="zh-TW" sz="1600" dirty="0"/>
              <a:t>select  </a:t>
            </a:r>
            <a:r>
              <a:rPr lang="en-US" altLang="zh-TW" sz="1600" dirty="0" err="1"/>
              <a:t>pkAtmMain</a:t>
            </a:r>
            <a:r>
              <a:rPr lang="en-US" altLang="zh-TW" sz="1600" dirty="0"/>
              <a:t>, </a:t>
            </a:r>
            <a:r>
              <a:rPr lang="en-US" altLang="zh-TW" sz="1600" dirty="0" err="1"/>
              <a:t>job_number</a:t>
            </a:r>
            <a:r>
              <a:rPr lang="en-US" altLang="zh-TW" sz="1600" dirty="0"/>
              <a:t>, </a:t>
            </a:r>
            <a:r>
              <a:rPr lang="en-US" altLang="zh-TW" sz="1600" dirty="0" err="1"/>
              <a:t>tenderer_code</a:t>
            </a:r>
            <a:r>
              <a:rPr lang="en-US" altLang="zh-TW" sz="1600" dirty="0"/>
              <a:t> from Tenderer where </a:t>
            </a:r>
            <a:r>
              <a:rPr lang="en-US" altLang="zh-TW" sz="1600" dirty="0" err="1"/>
              <a:t>tenderer_code</a:t>
            </a:r>
            <a:r>
              <a:rPr lang="en-US" altLang="zh-TW" sz="1600" dirty="0"/>
              <a:t> = </a:t>
            </a:r>
            <a:r>
              <a:rPr lang="en-US" altLang="zh-TW" sz="1600" dirty="0">
                <a:solidFill>
                  <a:srgbClr val="FF0000"/>
                </a:solidFill>
              </a:rPr>
              <a:t>"54222057" </a:t>
            </a:r>
            <a:r>
              <a:rPr lang="en-US" altLang="zh-TW" sz="1600" dirty="0"/>
              <a:t>) a2 </a:t>
            </a:r>
            <a:endParaRPr lang="en-US" altLang="zh-TW" sz="1600" dirty="0" smtClean="0"/>
          </a:p>
          <a:p>
            <a:pPr marL="0" indent="0">
              <a:buNone/>
            </a:pPr>
            <a:r>
              <a:rPr lang="en-US" altLang="zh-TW" sz="1600" dirty="0" smtClean="0"/>
              <a:t>on </a:t>
            </a:r>
            <a:r>
              <a:rPr lang="en-US" altLang="zh-TW" sz="1600" dirty="0"/>
              <a:t>a1.pkAtmMain = a2.pkAtmMain </a:t>
            </a:r>
            <a:endParaRPr lang="en-US" altLang="zh-TW" sz="1600" dirty="0" smtClean="0"/>
          </a:p>
          <a:p>
            <a:pPr marL="0" indent="0">
              <a:buNone/>
            </a:pPr>
            <a:r>
              <a:rPr lang="en-US" altLang="zh-TW" sz="1600" dirty="0" smtClean="0"/>
              <a:t>and </a:t>
            </a:r>
            <a:r>
              <a:rPr lang="en-US" altLang="zh-TW" sz="1600" dirty="0"/>
              <a:t>a1.job_number  = a2.job_number </a:t>
            </a:r>
            <a:endParaRPr lang="en-US" altLang="zh-TW" sz="1600" dirty="0" smtClean="0"/>
          </a:p>
          <a:p>
            <a:pPr marL="0" indent="0">
              <a:buNone/>
            </a:pPr>
            <a:r>
              <a:rPr lang="en-US" altLang="zh-TW" sz="1600" dirty="0" smtClean="0"/>
              <a:t>and </a:t>
            </a:r>
            <a:r>
              <a:rPr lang="en-US" altLang="zh-TW" sz="1600" dirty="0"/>
              <a:t>a1.tenderer_code &lt;&gt; a2.tenderer_code </a:t>
            </a:r>
            <a:endParaRPr lang="en-US" altLang="zh-TW" sz="1600" dirty="0" smtClean="0"/>
          </a:p>
          <a:p>
            <a:pPr marL="0" indent="0">
              <a:buNone/>
            </a:pPr>
            <a:r>
              <a:rPr lang="en-US" altLang="zh-TW" sz="1600" dirty="0" smtClean="0"/>
              <a:t>group </a:t>
            </a:r>
            <a:r>
              <a:rPr lang="en-US" altLang="zh-TW" sz="1600" dirty="0"/>
              <a:t>by a1.tenderer_name;</a:t>
            </a:r>
            <a:endParaRPr lang="zh-TW" altLang="en-US" sz="16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84DDCC7-69F6-4715-AE46-389A75F9D0B4}" type="slidenum">
              <a:rPr lang="en-US" smtClean="0"/>
              <a:pPr>
                <a:defRPr/>
              </a:pPr>
              <a:t>300</a:t>
            </a:fld>
            <a:endParaRPr lang="en-US" dirty="0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284984"/>
            <a:ext cx="3749814" cy="26461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41584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標題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>
                <a:latin typeface="Arial" charset="0"/>
                <a:cs typeface="Arial" charset="0"/>
              </a:rPr>
              <a:t>製作</a:t>
            </a:r>
            <a:r>
              <a:rPr lang="en-US" altLang="zh-TW" cap="none" dirty="0" smtClean="0">
                <a:latin typeface="Arial" charset="0"/>
                <a:cs typeface="Arial" charset="0"/>
              </a:rPr>
              <a:t>Dashboard</a:t>
            </a:r>
            <a:endParaRPr lang="zh-TW" altLang="en-US" cap="none" dirty="0" smtClean="0">
              <a:latin typeface="Arial" charset="0"/>
              <a:cs typeface="Arial" charset="0"/>
            </a:endParaRPr>
          </a:p>
        </p:txBody>
      </p:sp>
      <p:sp>
        <p:nvSpPr>
          <p:cNvPr id="2" name="副標題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40728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製作統計</a:t>
            </a:r>
            <a:r>
              <a:rPr lang="en-US" altLang="zh-TW" dirty="0" smtClean="0"/>
              <a:t>Dashboard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84DDCC7-69F6-4715-AE46-389A75F9D0B4}" type="slidenum">
              <a:rPr lang="en-US" smtClean="0"/>
              <a:pPr>
                <a:defRPr/>
              </a:pPr>
              <a:t>302</a:t>
            </a:fld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772816"/>
            <a:ext cx="8064896" cy="35971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28185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流程概念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84DDCC7-69F6-4715-AE46-389A75F9D0B4}" type="slidenum">
              <a:rPr lang="en-US" smtClean="0"/>
              <a:pPr>
                <a:defRPr/>
              </a:pPr>
              <a:t>303</a:t>
            </a:fld>
            <a:endParaRPr lang="en-US" dirty="0"/>
          </a:p>
        </p:txBody>
      </p:sp>
      <p:sp>
        <p:nvSpPr>
          <p:cNvPr id="5" name="圓柱 4"/>
          <p:cNvSpPr/>
          <p:nvPr/>
        </p:nvSpPr>
        <p:spPr>
          <a:xfrm>
            <a:off x="879097" y="3177288"/>
            <a:ext cx="1080120" cy="1332947"/>
          </a:xfrm>
          <a:prstGeom prst="can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 smtClean="0"/>
              <a:t>Sqlite</a:t>
            </a:r>
            <a:endParaRPr lang="zh-TW" alt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069" y="2411994"/>
            <a:ext cx="1584176" cy="628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圓角矩形 6"/>
          <p:cNvSpPr/>
          <p:nvPr/>
        </p:nvSpPr>
        <p:spPr>
          <a:xfrm>
            <a:off x="0" y="1916832"/>
            <a:ext cx="3491880" cy="3096344"/>
          </a:xfrm>
          <a:prstGeom prst="round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2846662" y="2435581"/>
            <a:ext cx="954107" cy="369332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zh-TW" dirty="0"/>
              <a:t>budget/</a:t>
            </a:r>
            <a:endParaRPr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911036" y="1732166"/>
            <a:ext cx="1467133" cy="369332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zh-TW" dirty="0" err="1" smtClean="0"/>
              <a:t>RESTful</a:t>
            </a:r>
            <a:r>
              <a:rPr lang="zh-TW" altLang="en-US" dirty="0" smtClean="0"/>
              <a:t> </a:t>
            </a:r>
            <a:r>
              <a:rPr lang="en-US" altLang="zh-TW" dirty="0" smtClean="0"/>
              <a:t>API</a:t>
            </a:r>
            <a:endParaRPr lang="zh-TW" altLang="en-US" dirty="0"/>
          </a:p>
        </p:txBody>
      </p:sp>
      <p:sp>
        <p:nvSpPr>
          <p:cNvPr id="10" name="文字方塊 9"/>
          <p:cNvSpPr txBox="1"/>
          <p:nvPr/>
        </p:nvSpPr>
        <p:spPr>
          <a:xfrm>
            <a:off x="2846661" y="2957313"/>
            <a:ext cx="926857" cy="369332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zh-TW" dirty="0" err="1" smtClean="0"/>
              <a:t>winbid</a:t>
            </a:r>
            <a:endParaRPr lang="zh-TW" altLang="en-US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2860286" y="3479045"/>
            <a:ext cx="1664238" cy="369332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zh-TW" dirty="0" err="1" smtClean="0"/>
              <a:t>getcompany</a:t>
            </a:r>
            <a:endParaRPr lang="zh-TW" altLang="en-US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2843808" y="4012420"/>
            <a:ext cx="1622560" cy="369332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zh-TW" dirty="0" err="1" smtClean="0"/>
              <a:t>getcompete</a:t>
            </a:r>
            <a:endParaRPr lang="zh-TW" altLang="en-US" dirty="0"/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1469" y="2354512"/>
            <a:ext cx="3717074" cy="1657908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</p:pic>
      <p:sp>
        <p:nvSpPr>
          <p:cNvPr id="9" name="向右箭號 8"/>
          <p:cNvSpPr/>
          <p:nvPr/>
        </p:nvSpPr>
        <p:spPr>
          <a:xfrm>
            <a:off x="4458900" y="3040827"/>
            <a:ext cx="364359" cy="285818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文字方塊 13"/>
          <p:cNvSpPr txBox="1"/>
          <p:nvPr/>
        </p:nvSpPr>
        <p:spPr>
          <a:xfrm>
            <a:off x="6732240" y="1892707"/>
            <a:ext cx="779381" cy="369332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zh-TW" dirty="0" smtClean="0"/>
              <a:t>AJAX</a:t>
            </a:r>
          </a:p>
        </p:txBody>
      </p:sp>
    </p:spTree>
    <p:extLst>
      <p:ext uri="{BB962C8B-B14F-4D97-AF65-F5344CB8AC3E}">
        <p14:creationId xmlns:p14="http://schemas.microsoft.com/office/powerpoint/2010/main" val="2346554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API</a:t>
            </a:r>
            <a:r>
              <a:rPr lang="zh-TW" altLang="en-US" dirty="0" smtClean="0"/>
              <a:t> 範例 </a:t>
            </a:r>
            <a:r>
              <a:rPr lang="en-US" altLang="zh-TW" dirty="0" smtClean="0"/>
              <a:t>– </a:t>
            </a:r>
            <a:r>
              <a:rPr lang="zh-TW" altLang="en-US" dirty="0" smtClean="0"/>
              <a:t>取得預算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sz="1600" dirty="0" err="1">
                <a:solidFill>
                  <a:srgbClr val="87005F"/>
                </a:solidFill>
                <a:highlight>
                  <a:srgbClr val="FFFFFF"/>
                </a:highlight>
              </a:rPr>
              <a:t>def</a:t>
            </a:r>
            <a:r>
              <a:rPr lang="en-US" altLang="zh-TW" sz="16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600" dirty="0" err="1">
                <a:solidFill>
                  <a:srgbClr val="AF0000"/>
                </a:solidFill>
                <a:highlight>
                  <a:srgbClr val="FFFFFF"/>
                </a:highlight>
              </a:rPr>
              <a:t>getBudget</a:t>
            </a:r>
            <a:r>
              <a:rPr lang="en-US" altLang="zh-TW" sz="16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1600" dirty="0">
                <a:solidFill>
                  <a:srgbClr val="000087"/>
                </a:solidFill>
                <a:highlight>
                  <a:srgbClr val="FFFFFF"/>
                </a:highlight>
              </a:rPr>
              <a:t>request</a:t>
            </a:r>
            <a:r>
              <a:rPr lang="en-US" altLang="zh-TW" sz="1600" dirty="0">
                <a:solidFill>
                  <a:srgbClr val="00005F"/>
                </a:solidFill>
                <a:highlight>
                  <a:srgbClr val="FFFFFF"/>
                </a:highlight>
              </a:rPr>
              <a:t>):</a:t>
            </a:r>
            <a:endParaRPr lang="en-US" altLang="zh-TW" sz="16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1600" dirty="0">
                <a:solidFill>
                  <a:srgbClr val="5F5F00"/>
                </a:solidFill>
                <a:highlight>
                  <a:srgbClr val="FFFFFF"/>
                </a:highlight>
              </a:rPr>
              <a:t>        </a:t>
            </a:r>
            <a:r>
              <a:rPr lang="en-US" altLang="zh-TW" sz="1600" dirty="0" err="1">
                <a:solidFill>
                  <a:srgbClr val="000087"/>
                </a:solidFill>
                <a:highlight>
                  <a:srgbClr val="FFFFFF"/>
                </a:highlight>
              </a:rPr>
              <a:t>sql</a:t>
            </a:r>
            <a:r>
              <a:rPr lang="en-US" altLang="zh-TW" sz="1600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16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600" dirty="0">
                <a:solidFill>
                  <a:srgbClr val="005F5F"/>
                </a:solidFill>
                <a:highlight>
                  <a:srgbClr val="FFFFFF"/>
                </a:highlight>
              </a:rPr>
              <a:t>"""select ID, </a:t>
            </a:r>
            <a:r>
              <a:rPr lang="en-US" altLang="zh-TW" sz="1600" dirty="0" err="1">
                <a:solidFill>
                  <a:srgbClr val="005F5F"/>
                </a:solidFill>
                <a:highlight>
                  <a:srgbClr val="FFFFFF"/>
                </a:highlight>
              </a:rPr>
              <a:t>entity_code</a:t>
            </a:r>
            <a:r>
              <a:rPr lang="en-US" altLang="zh-TW" sz="1600" dirty="0">
                <a:solidFill>
                  <a:srgbClr val="005F5F"/>
                </a:solidFill>
                <a:highlight>
                  <a:srgbClr val="FFFFFF"/>
                </a:highlight>
              </a:rPr>
              <a:t>, </a:t>
            </a:r>
            <a:r>
              <a:rPr lang="en-US" altLang="zh-TW" sz="1600" dirty="0" err="1">
                <a:solidFill>
                  <a:srgbClr val="005F5F"/>
                </a:solidFill>
                <a:highlight>
                  <a:srgbClr val="FFFFFF"/>
                </a:highlight>
              </a:rPr>
              <a:t>procuring_entity</a:t>
            </a:r>
            <a:r>
              <a:rPr lang="en-US" altLang="zh-TW" sz="1600" dirty="0">
                <a:solidFill>
                  <a:srgbClr val="005F5F"/>
                </a:solidFill>
                <a:highlight>
                  <a:srgbClr val="FFFFFF"/>
                </a:highlight>
              </a:rPr>
              <a:t>, sum(</a:t>
            </a:r>
            <a:r>
              <a:rPr lang="en-US" altLang="zh-TW" sz="1600" dirty="0" err="1">
                <a:solidFill>
                  <a:srgbClr val="005F5F"/>
                </a:solidFill>
                <a:highlight>
                  <a:srgbClr val="FFFFFF"/>
                </a:highlight>
              </a:rPr>
              <a:t>budget_value</a:t>
            </a:r>
            <a:r>
              <a:rPr lang="en-US" altLang="zh-TW" sz="1600" dirty="0">
                <a:solidFill>
                  <a:srgbClr val="005F5F"/>
                </a:solidFill>
                <a:highlight>
                  <a:srgbClr val="FFFFFF"/>
                </a:highlight>
              </a:rPr>
              <a:t>) as </a:t>
            </a:r>
            <a:r>
              <a:rPr lang="en-US" altLang="zh-TW" sz="1600" dirty="0" err="1">
                <a:solidFill>
                  <a:srgbClr val="005F5F"/>
                </a:solidFill>
                <a:highlight>
                  <a:srgbClr val="FFFFFF"/>
                </a:highlight>
              </a:rPr>
              <a:t>budget_sum</a:t>
            </a:r>
            <a:r>
              <a:rPr lang="en-US" altLang="zh-TW" sz="1600" dirty="0">
                <a:solidFill>
                  <a:srgbClr val="005F5F"/>
                </a:solidFill>
                <a:highlight>
                  <a:srgbClr val="FFFFFF"/>
                </a:highlight>
              </a:rPr>
              <a:t> from </a:t>
            </a:r>
            <a:r>
              <a:rPr lang="en-US" altLang="zh-TW" sz="1600" dirty="0" err="1">
                <a:solidFill>
                  <a:srgbClr val="005F5F"/>
                </a:solidFill>
                <a:highlight>
                  <a:srgbClr val="FFFFFF"/>
                </a:highlight>
              </a:rPr>
              <a:t>webapp_tender_awards</a:t>
            </a:r>
            <a:r>
              <a:rPr lang="en-US" altLang="zh-TW" sz="1600" dirty="0">
                <a:solidFill>
                  <a:srgbClr val="005F5F"/>
                </a:solidFill>
                <a:highlight>
                  <a:srgbClr val="FFFFFF"/>
                </a:highlight>
              </a:rPr>
              <a:t> group by </a:t>
            </a:r>
            <a:r>
              <a:rPr lang="en-US" altLang="zh-TW" sz="1600" dirty="0" err="1">
                <a:solidFill>
                  <a:srgbClr val="005F5F"/>
                </a:solidFill>
                <a:highlight>
                  <a:srgbClr val="FFFFFF"/>
                </a:highlight>
              </a:rPr>
              <a:t>entity_code</a:t>
            </a:r>
            <a:r>
              <a:rPr lang="en-US" altLang="zh-TW" sz="1600" dirty="0">
                <a:solidFill>
                  <a:srgbClr val="005F5F"/>
                </a:solidFill>
                <a:highlight>
                  <a:srgbClr val="FFFFFF"/>
                </a:highlight>
              </a:rPr>
              <a:t>, </a:t>
            </a:r>
            <a:r>
              <a:rPr lang="en-US" altLang="zh-TW" sz="1600" dirty="0" err="1">
                <a:solidFill>
                  <a:srgbClr val="005F5F"/>
                </a:solidFill>
                <a:highlight>
                  <a:srgbClr val="FFFFFF"/>
                </a:highlight>
              </a:rPr>
              <a:t>procuring_entity</a:t>
            </a:r>
            <a:r>
              <a:rPr lang="en-US" altLang="zh-TW" sz="1600" dirty="0">
                <a:solidFill>
                  <a:srgbClr val="005F5F"/>
                </a:solidFill>
                <a:highlight>
                  <a:srgbClr val="FFFFFF"/>
                </a:highlight>
              </a:rPr>
              <a:t> order by sum(</a:t>
            </a:r>
            <a:r>
              <a:rPr lang="en-US" altLang="zh-TW" sz="1600" dirty="0" err="1">
                <a:solidFill>
                  <a:srgbClr val="005F5F"/>
                </a:solidFill>
                <a:highlight>
                  <a:srgbClr val="FFFFFF"/>
                </a:highlight>
              </a:rPr>
              <a:t>budget_value</a:t>
            </a:r>
            <a:r>
              <a:rPr lang="en-US" altLang="zh-TW" sz="1600" dirty="0">
                <a:solidFill>
                  <a:srgbClr val="005F5F"/>
                </a:solidFill>
                <a:highlight>
                  <a:srgbClr val="FFFFFF"/>
                </a:highlight>
              </a:rPr>
              <a:t>) </a:t>
            </a:r>
            <a:r>
              <a:rPr lang="en-US" altLang="zh-TW" sz="1600" dirty="0" err="1">
                <a:solidFill>
                  <a:srgbClr val="005F5F"/>
                </a:solidFill>
                <a:highlight>
                  <a:srgbClr val="FFFFFF"/>
                </a:highlight>
              </a:rPr>
              <a:t>desc</a:t>
            </a:r>
            <a:r>
              <a:rPr lang="en-US" altLang="zh-TW" sz="1600" dirty="0">
                <a:solidFill>
                  <a:srgbClr val="005F5F"/>
                </a:solidFill>
                <a:highlight>
                  <a:srgbClr val="FFFFFF"/>
                </a:highlight>
              </a:rPr>
              <a:t> limit 10;"""</a:t>
            </a:r>
            <a:endParaRPr lang="en-US" altLang="zh-TW" sz="16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1600" dirty="0">
                <a:solidFill>
                  <a:srgbClr val="5F5F00"/>
                </a:solidFill>
                <a:highlight>
                  <a:srgbClr val="FFFFFF"/>
                </a:highlight>
              </a:rPr>
              <a:t>        </a:t>
            </a:r>
            <a:r>
              <a:rPr lang="en-US" altLang="zh-TW" sz="1600" dirty="0">
                <a:solidFill>
                  <a:srgbClr val="000087"/>
                </a:solidFill>
                <a:highlight>
                  <a:srgbClr val="FFFFFF"/>
                </a:highlight>
              </a:rPr>
              <a:t>data</a:t>
            </a:r>
            <a:r>
              <a:rPr lang="en-US" altLang="zh-TW" sz="16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600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1600" dirty="0">
                <a:solidFill>
                  <a:srgbClr val="5F5F00"/>
                </a:solidFill>
                <a:highlight>
                  <a:srgbClr val="FFFFFF"/>
                </a:highlight>
              </a:rPr>
              <a:t>  </a:t>
            </a:r>
            <a:r>
              <a:rPr lang="en-US" altLang="zh-TW" sz="1600" dirty="0" err="1">
                <a:solidFill>
                  <a:srgbClr val="000087"/>
                </a:solidFill>
                <a:highlight>
                  <a:srgbClr val="FFFFFF"/>
                </a:highlight>
              </a:rPr>
              <a:t>tender_awards</a:t>
            </a:r>
            <a:r>
              <a:rPr lang="en-US" altLang="zh-TW" sz="1600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sz="1600" dirty="0" err="1">
                <a:solidFill>
                  <a:srgbClr val="000087"/>
                </a:solidFill>
                <a:highlight>
                  <a:srgbClr val="FFFFFF"/>
                </a:highlight>
              </a:rPr>
              <a:t>objects</a:t>
            </a:r>
            <a:r>
              <a:rPr lang="en-US" altLang="zh-TW" sz="1600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sz="1600" dirty="0" err="1">
                <a:solidFill>
                  <a:srgbClr val="000087"/>
                </a:solidFill>
                <a:highlight>
                  <a:srgbClr val="FFFFFF"/>
                </a:highlight>
              </a:rPr>
              <a:t>raw</a:t>
            </a:r>
            <a:r>
              <a:rPr lang="en-US" altLang="zh-TW" sz="16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1600" dirty="0" err="1">
                <a:solidFill>
                  <a:srgbClr val="000087"/>
                </a:solidFill>
                <a:highlight>
                  <a:srgbClr val="FFFFFF"/>
                </a:highlight>
              </a:rPr>
              <a:t>sql</a:t>
            </a:r>
            <a:r>
              <a:rPr lang="en-US" altLang="zh-TW" sz="1600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en-US" altLang="zh-TW" sz="16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1600" dirty="0">
                <a:solidFill>
                  <a:srgbClr val="5F5F00"/>
                </a:solidFill>
                <a:highlight>
                  <a:srgbClr val="FFFFFF"/>
                </a:highlight>
              </a:rPr>
              <a:t>        </a:t>
            </a:r>
            <a:r>
              <a:rPr lang="en-US" altLang="zh-TW" sz="1600" dirty="0" err="1">
                <a:solidFill>
                  <a:srgbClr val="000087"/>
                </a:solidFill>
                <a:highlight>
                  <a:srgbClr val="FFFFFF"/>
                </a:highlight>
              </a:rPr>
              <a:t>ary</a:t>
            </a:r>
            <a:r>
              <a:rPr lang="en-US" altLang="zh-TW" sz="16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600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16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600" dirty="0">
                <a:solidFill>
                  <a:srgbClr val="00005F"/>
                </a:solidFill>
                <a:highlight>
                  <a:srgbClr val="FFFFFF"/>
                </a:highlight>
              </a:rPr>
              <a:t>[]</a:t>
            </a:r>
            <a:endParaRPr lang="en-US" altLang="zh-TW" sz="16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1600" dirty="0">
                <a:solidFill>
                  <a:srgbClr val="5F5F00"/>
                </a:solidFill>
                <a:highlight>
                  <a:srgbClr val="FFFFFF"/>
                </a:highlight>
              </a:rPr>
              <a:t>        </a:t>
            </a:r>
            <a:r>
              <a:rPr lang="en-US" altLang="zh-TW" sz="1600" dirty="0">
                <a:solidFill>
                  <a:srgbClr val="87005F"/>
                </a:solidFill>
                <a:highlight>
                  <a:srgbClr val="FFFFFF"/>
                </a:highlight>
              </a:rPr>
              <a:t>for</a:t>
            </a:r>
            <a:r>
              <a:rPr lang="en-US" altLang="zh-TW" sz="16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600" dirty="0">
                <a:solidFill>
                  <a:srgbClr val="000087"/>
                </a:solidFill>
                <a:highlight>
                  <a:srgbClr val="FFFFFF"/>
                </a:highlight>
              </a:rPr>
              <a:t>rec</a:t>
            </a:r>
            <a:r>
              <a:rPr lang="en-US" altLang="zh-TW" sz="16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600" dirty="0">
                <a:solidFill>
                  <a:srgbClr val="87005F"/>
                </a:solidFill>
                <a:highlight>
                  <a:srgbClr val="FFFFFF"/>
                </a:highlight>
              </a:rPr>
              <a:t>in</a:t>
            </a:r>
            <a:r>
              <a:rPr lang="en-US" altLang="zh-TW" sz="16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600" dirty="0">
                <a:solidFill>
                  <a:srgbClr val="000087"/>
                </a:solidFill>
                <a:highlight>
                  <a:srgbClr val="FFFFFF"/>
                </a:highlight>
              </a:rPr>
              <a:t>data</a:t>
            </a:r>
            <a:r>
              <a:rPr lang="en-US" altLang="zh-TW" sz="1600" dirty="0">
                <a:solidFill>
                  <a:srgbClr val="00005F"/>
                </a:solidFill>
                <a:highlight>
                  <a:srgbClr val="FFFFFF"/>
                </a:highlight>
              </a:rPr>
              <a:t>:</a:t>
            </a:r>
            <a:endParaRPr lang="en-US" altLang="zh-TW" sz="16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1600" dirty="0">
                <a:solidFill>
                  <a:srgbClr val="5F5F00"/>
                </a:solidFill>
                <a:highlight>
                  <a:srgbClr val="FFFFFF"/>
                </a:highlight>
              </a:rPr>
              <a:t>                </a:t>
            </a:r>
            <a:r>
              <a:rPr lang="en-US" altLang="zh-TW" sz="1600" dirty="0" err="1">
                <a:solidFill>
                  <a:srgbClr val="000087"/>
                </a:solidFill>
                <a:highlight>
                  <a:srgbClr val="FFFFFF"/>
                </a:highlight>
              </a:rPr>
              <a:t>ary</a:t>
            </a:r>
            <a:r>
              <a:rPr lang="en-US" altLang="zh-TW" sz="1600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sz="1600" dirty="0" err="1">
                <a:solidFill>
                  <a:srgbClr val="000087"/>
                </a:solidFill>
                <a:highlight>
                  <a:srgbClr val="FFFFFF"/>
                </a:highlight>
              </a:rPr>
              <a:t>append</a:t>
            </a:r>
            <a:r>
              <a:rPr lang="en-US" altLang="zh-TW" sz="1600" dirty="0">
                <a:solidFill>
                  <a:srgbClr val="00005F"/>
                </a:solidFill>
                <a:highlight>
                  <a:srgbClr val="FFFFFF"/>
                </a:highlight>
              </a:rPr>
              <a:t>({</a:t>
            </a:r>
            <a:r>
              <a:rPr lang="en-US" altLang="zh-TW" sz="1600" dirty="0">
                <a:solidFill>
                  <a:srgbClr val="005F5F"/>
                </a:solidFill>
                <a:highlight>
                  <a:srgbClr val="FFFFFF"/>
                </a:highlight>
              </a:rPr>
              <a:t>'entity_code'</a:t>
            </a:r>
            <a:r>
              <a:rPr lang="en-US" altLang="zh-TW" sz="1600" dirty="0">
                <a:solidFill>
                  <a:srgbClr val="00005F"/>
                </a:solidFill>
                <a:highlight>
                  <a:srgbClr val="FFFFFF"/>
                </a:highlight>
              </a:rPr>
              <a:t>:</a:t>
            </a:r>
            <a:r>
              <a:rPr lang="en-US" altLang="zh-TW" sz="1600" dirty="0" err="1">
                <a:solidFill>
                  <a:srgbClr val="000087"/>
                </a:solidFill>
                <a:highlight>
                  <a:srgbClr val="FFFFFF"/>
                </a:highlight>
              </a:rPr>
              <a:t>rec</a:t>
            </a:r>
            <a:r>
              <a:rPr lang="en-US" altLang="zh-TW" sz="1600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sz="1600" dirty="0" err="1">
                <a:solidFill>
                  <a:srgbClr val="000087"/>
                </a:solidFill>
                <a:highlight>
                  <a:srgbClr val="FFFFFF"/>
                </a:highlight>
              </a:rPr>
              <a:t>entity_code</a:t>
            </a:r>
            <a:r>
              <a:rPr lang="en-US" altLang="zh-TW" sz="1600" dirty="0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r>
              <a:rPr lang="en-US" altLang="zh-TW" sz="16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600" dirty="0">
                <a:solidFill>
                  <a:srgbClr val="005F5F"/>
                </a:solidFill>
                <a:highlight>
                  <a:srgbClr val="FFFFFF"/>
                </a:highlight>
              </a:rPr>
              <a:t>'</a:t>
            </a:r>
            <a:r>
              <a:rPr lang="en-US" altLang="zh-TW" sz="1600" dirty="0" err="1">
                <a:solidFill>
                  <a:srgbClr val="005F5F"/>
                </a:solidFill>
                <a:highlight>
                  <a:srgbClr val="FFFFFF"/>
                </a:highlight>
              </a:rPr>
              <a:t>procuring_entity</a:t>
            </a:r>
            <a:r>
              <a:rPr lang="en-US" altLang="zh-TW" sz="1600" dirty="0">
                <a:solidFill>
                  <a:srgbClr val="005F5F"/>
                </a:solidFill>
                <a:highlight>
                  <a:srgbClr val="FFFFFF"/>
                </a:highlight>
              </a:rPr>
              <a:t>'</a:t>
            </a:r>
            <a:r>
              <a:rPr lang="en-US" altLang="zh-TW" sz="1600" dirty="0">
                <a:solidFill>
                  <a:srgbClr val="00005F"/>
                </a:solidFill>
                <a:highlight>
                  <a:srgbClr val="FFFFFF"/>
                </a:highlight>
              </a:rPr>
              <a:t>:</a:t>
            </a:r>
            <a:r>
              <a:rPr lang="en-US" altLang="zh-TW" sz="16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600" dirty="0" err="1">
                <a:solidFill>
                  <a:srgbClr val="000087"/>
                </a:solidFill>
                <a:highlight>
                  <a:srgbClr val="FFFFFF"/>
                </a:highlight>
              </a:rPr>
              <a:t>rec</a:t>
            </a:r>
            <a:r>
              <a:rPr lang="en-US" altLang="zh-TW" sz="1600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sz="1600" dirty="0" err="1">
                <a:solidFill>
                  <a:srgbClr val="000087"/>
                </a:solidFill>
                <a:highlight>
                  <a:srgbClr val="FFFFFF"/>
                </a:highlight>
              </a:rPr>
              <a:t>procuring_entity</a:t>
            </a:r>
            <a:r>
              <a:rPr lang="en-US" altLang="zh-TW" sz="1600" dirty="0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r>
              <a:rPr lang="en-US" altLang="zh-TW" sz="16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600" dirty="0">
                <a:solidFill>
                  <a:srgbClr val="005F5F"/>
                </a:solidFill>
                <a:highlight>
                  <a:srgbClr val="FFFFFF"/>
                </a:highlight>
              </a:rPr>
              <a:t>'budget_sum'</a:t>
            </a:r>
            <a:r>
              <a:rPr lang="en-US" altLang="zh-TW" sz="1600" dirty="0">
                <a:solidFill>
                  <a:srgbClr val="00005F"/>
                </a:solidFill>
                <a:highlight>
                  <a:srgbClr val="FFFFFF"/>
                </a:highlight>
              </a:rPr>
              <a:t>:</a:t>
            </a:r>
            <a:r>
              <a:rPr lang="en-US" altLang="zh-TW" sz="1600" dirty="0" err="1">
                <a:solidFill>
                  <a:srgbClr val="000087"/>
                </a:solidFill>
                <a:highlight>
                  <a:srgbClr val="FFFFFF"/>
                </a:highlight>
              </a:rPr>
              <a:t>rec</a:t>
            </a:r>
            <a:r>
              <a:rPr lang="en-US" altLang="zh-TW" sz="1600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sz="1600" dirty="0" err="1">
                <a:solidFill>
                  <a:srgbClr val="000087"/>
                </a:solidFill>
                <a:highlight>
                  <a:srgbClr val="FFFFFF"/>
                </a:highlight>
              </a:rPr>
              <a:t>budget_sum</a:t>
            </a:r>
            <a:r>
              <a:rPr lang="en-US" altLang="zh-TW" sz="1600" dirty="0">
                <a:solidFill>
                  <a:srgbClr val="00005F"/>
                </a:solidFill>
                <a:highlight>
                  <a:srgbClr val="FFFFFF"/>
                </a:highlight>
              </a:rPr>
              <a:t>})</a:t>
            </a:r>
            <a:endParaRPr lang="en-US" altLang="zh-TW" sz="16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1600" dirty="0">
                <a:solidFill>
                  <a:srgbClr val="5F5F00"/>
                </a:solidFill>
                <a:highlight>
                  <a:srgbClr val="FFFFFF"/>
                </a:highlight>
              </a:rPr>
              <a:t>        </a:t>
            </a:r>
            <a:r>
              <a:rPr lang="en-US" altLang="zh-TW" sz="1600" dirty="0" err="1">
                <a:solidFill>
                  <a:srgbClr val="000087"/>
                </a:solidFill>
                <a:highlight>
                  <a:srgbClr val="FFFFFF"/>
                </a:highlight>
              </a:rPr>
              <a:t>userprofile</a:t>
            </a:r>
            <a:r>
              <a:rPr lang="en-US" altLang="zh-TW" sz="16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600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16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600" dirty="0" err="1">
                <a:solidFill>
                  <a:srgbClr val="000087"/>
                </a:solidFill>
                <a:highlight>
                  <a:srgbClr val="FFFFFF"/>
                </a:highlight>
              </a:rPr>
              <a:t>simplejson</a:t>
            </a:r>
            <a:r>
              <a:rPr lang="en-US" altLang="zh-TW" sz="1600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sz="1600" dirty="0" err="1">
                <a:solidFill>
                  <a:srgbClr val="000087"/>
                </a:solidFill>
                <a:highlight>
                  <a:srgbClr val="FFFFFF"/>
                </a:highlight>
              </a:rPr>
              <a:t>dumps</a:t>
            </a:r>
            <a:r>
              <a:rPr lang="en-US" altLang="zh-TW" sz="16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1600" dirty="0" err="1">
                <a:solidFill>
                  <a:srgbClr val="000087"/>
                </a:solidFill>
                <a:highlight>
                  <a:srgbClr val="FFFFFF"/>
                </a:highlight>
              </a:rPr>
              <a:t>ary</a:t>
            </a:r>
            <a:r>
              <a:rPr lang="en-US" altLang="zh-TW" sz="1600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en-US" altLang="zh-TW" sz="16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1600" dirty="0">
                <a:solidFill>
                  <a:srgbClr val="5F5F00"/>
                </a:solidFill>
                <a:highlight>
                  <a:srgbClr val="FFFFFF"/>
                </a:highlight>
              </a:rPr>
              <a:t>        </a:t>
            </a:r>
            <a:r>
              <a:rPr lang="en-US" altLang="zh-TW" sz="1600" dirty="0">
                <a:solidFill>
                  <a:srgbClr val="87005F"/>
                </a:solidFill>
                <a:highlight>
                  <a:srgbClr val="FFFFFF"/>
                </a:highlight>
              </a:rPr>
              <a:t>return</a:t>
            </a:r>
            <a:r>
              <a:rPr lang="en-US" altLang="zh-TW" sz="16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600" dirty="0" err="1">
                <a:solidFill>
                  <a:srgbClr val="000087"/>
                </a:solidFill>
                <a:highlight>
                  <a:srgbClr val="FFFFFF"/>
                </a:highlight>
              </a:rPr>
              <a:t>HttpResponse</a:t>
            </a:r>
            <a:r>
              <a:rPr lang="en-US" altLang="zh-TW" sz="16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1600" dirty="0" err="1">
                <a:solidFill>
                  <a:srgbClr val="000087"/>
                </a:solidFill>
                <a:highlight>
                  <a:srgbClr val="FFFFFF"/>
                </a:highlight>
              </a:rPr>
              <a:t>userprofile</a:t>
            </a:r>
            <a:r>
              <a:rPr lang="en-US" altLang="zh-TW" sz="1600" dirty="0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r>
              <a:rPr lang="en-US" altLang="zh-TW" sz="16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600" dirty="0" err="1">
                <a:solidFill>
                  <a:srgbClr val="000087"/>
                </a:solidFill>
                <a:highlight>
                  <a:srgbClr val="FFFFFF"/>
                </a:highlight>
              </a:rPr>
              <a:t>mimetype</a:t>
            </a:r>
            <a:r>
              <a:rPr lang="en-US" altLang="zh-TW" sz="1600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1600" dirty="0">
                <a:solidFill>
                  <a:srgbClr val="005F5F"/>
                </a:solidFill>
                <a:highlight>
                  <a:srgbClr val="FFFFFF"/>
                </a:highlight>
              </a:rPr>
              <a:t>'application/</a:t>
            </a:r>
            <a:r>
              <a:rPr lang="en-US" altLang="zh-TW" sz="1600" dirty="0" err="1">
                <a:solidFill>
                  <a:srgbClr val="005F5F"/>
                </a:solidFill>
                <a:highlight>
                  <a:srgbClr val="FFFFFF"/>
                </a:highlight>
              </a:rPr>
              <a:t>json</a:t>
            </a:r>
            <a:r>
              <a:rPr lang="en-US" altLang="zh-TW" sz="1600" dirty="0">
                <a:solidFill>
                  <a:srgbClr val="005F5F"/>
                </a:solidFill>
                <a:highlight>
                  <a:srgbClr val="FFFFFF"/>
                </a:highlight>
              </a:rPr>
              <a:t>; charset=UTF-8'</a:t>
            </a:r>
            <a:r>
              <a:rPr lang="en-US" altLang="zh-TW" sz="1600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zh-TW" altLang="en-US" sz="16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84DDCC7-69F6-4715-AE46-389A75F9D0B4}" type="slidenum">
              <a:rPr lang="en-US" smtClean="0"/>
              <a:pPr>
                <a:defRPr/>
              </a:pPr>
              <a:t>304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154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標題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cap="none" dirty="0" err="1" smtClean="0">
                <a:latin typeface="Arial" charset="0"/>
                <a:cs typeface="Arial" charset="0"/>
              </a:rPr>
              <a:t>Scrapy</a:t>
            </a:r>
            <a:endParaRPr lang="zh-TW" altLang="en-US" cap="none" dirty="0" smtClean="0">
              <a:latin typeface="Arial" charset="0"/>
              <a:cs typeface="Arial" charset="0"/>
            </a:endParaRPr>
          </a:p>
        </p:txBody>
      </p:sp>
      <p:sp>
        <p:nvSpPr>
          <p:cNvPr id="2" name="副標題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99224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Scrapy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 smtClean="0"/>
              <a:t>高階、開源的爬蟲</a:t>
            </a:r>
            <a:r>
              <a:rPr lang="zh-TW" altLang="en-US" dirty="0"/>
              <a:t>框架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84DDCC7-69F6-4715-AE46-389A75F9D0B4}" type="slidenum">
              <a:rPr lang="en-US" smtClean="0"/>
              <a:pPr>
                <a:defRPr/>
              </a:pPr>
              <a:t>306</a:t>
            </a:fld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2534617"/>
            <a:ext cx="6747599" cy="30899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90337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安裝</a:t>
            </a:r>
            <a:r>
              <a:rPr lang="en-US" altLang="zh-TW" dirty="0" err="1" smtClean="0"/>
              <a:t>Scrapy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p</a:t>
            </a:r>
            <a:r>
              <a:rPr lang="en-US" altLang="zh-TW" dirty="0" smtClean="0"/>
              <a:t>ip install </a:t>
            </a:r>
            <a:r>
              <a:rPr lang="en-US" altLang="zh-TW" dirty="0" err="1" smtClean="0"/>
              <a:t>scrapy</a:t>
            </a:r>
            <a:endParaRPr lang="en-US" altLang="zh-TW" dirty="0" smtClean="0"/>
          </a:p>
          <a:p>
            <a:endParaRPr lang="en-US" altLang="zh-TW" dirty="0"/>
          </a:p>
          <a:p>
            <a:r>
              <a:rPr lang="en-US" altLang="zh-TW" dirty="0" smtClean="0"/>
              <a:t>Linux:</a:t>
            </a:r>
          </a:p>
          <a:p>
            <a:pPr lvl="1"/>
            <a:r>
              <a:rPr lang="en-US" altLang="zh-TW" dirty="0" err="1" smtClean="0"/>
              <a:t>sudo</a:t>
            </a:r>
            <a:r>
              <a:rPr lang="en-US" altLang="zh-TW" dirty="0" smtClean="0"/>
              <a:t> </a:t>
            </a:r>
            <a:r>
              <a:rPr lang="en-US" altLang="zh-TW" dirty="0"/>
              <a:t>apt-get install python-</a:t>
            </a:r>
            <a:r>
              <a:rPr lang="en-US" altLang="zh-TW" dirty="0" err="1"/>
              <a:t>dev</a:t>
            </a:r>
            <a:endParaRPr lang="en-US" altLang="zh-TW" dirty="0"/>
          </a:p>
          <a:p>
            <a:pPr lvl="1"/>
            <a:r>
              <a:rPr lang="en-US" altLang="zh-TW" dirty="0" err="1"/>
              <a:t>sudo</a:t>
            </a:r>
            <a:r>
              <a:rPr lang="en-US" altLang="zh-TW" dirty="0"/>
              <a:t> pip install </a:t>
            </a:r>
            <a:r>
              <a:rPr lang="en-US" altLang="zh-TW" dirty="0" err="1"/>
              <a:t>scrapy</a:t>
            </a:r>
            <a:endParaRPr lang="en-US" altLang="zh-TW" dirty="0"/>
          </a:p>
          <a:p>
            <a:pPr lvl="1"/>
            <a:r>
              <a:rPr lang="en-US" altLang="zh-TW" dirty="0" err="1"/>
              <a:t>s</a:t>
            </a:r>
            <a:r>
              <a:rPr lang="en-US" altLang="zh-TW" smtClean="0"/>
              <a:t>udo</a:t>
            </a:r>
            <a:r>
              <a:rPr lang="en-US" altLang="zh-TW" dirty="0" smtClean="0"/>
              <a:t> apt-get </a:t>
            </a:r>
            <a:r>
              <a:rPr lang="en-US" altLang="zh-TW" dirty="0"/>
              <a:t>install python-</a:t>
            </a:r>
            <a:r>
              <a:rPr lang="en-US" altLang="zh-TW" dirty="0" err="1"/>
              <a:t>lxml</a:t>
            </a:r>
            <a:endParaRPr lang="en-US" altLang="zh-TW" dirty="0"/>
          </a:p>
          <a:p>
            <a:pPr lvl="1"/>
            <a:r>
              <a:rPr lang="en-US" altLang="zh-TW" dirty="0" err="1"/>
              <a:t>s</a:t>
            </a:r>
            <a:r>
              <a:rPr lang="en-US" altLang="zh-TW" dirty="0" err="1" smtClean="0"/>
              <a:t>udo</a:t>
            </a:r>
            <a:r>
              <a:rPr lang="en-US" altLang="zh-TW" dirty="0" smtClean="0"/>
              <a:t> pip </a:t>
            </a:r>
            <a:r>
              <a:rPr lang="en-US" altLang="zh-TW" dirty="0"/>
              <a:t>install </a:t>
            </a:r>
            <a:r>
              <a:rPr lang="en-US" altLang="zh-TW" dirty="0" err="1"/>
              <a:t>service_identity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84DDCC7-69F6-4715-AE46-389A75F9D0B4}" type="slidenum">
              <a:rPr lang="en-US" smtClean="0"/>
              <a:pPr>
                <a:defRPr/>
              </a:pPr>
              <a:t>307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9035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開啟新專案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/>
              <a:t>scrapy</a:t>
            </a:r>
            <a:r>
              <a:rPr lang="en-US" altLang="zh-TW" dirty="0"/>
              <a:t> </a:t>
            </a:r>
            <a:r>
              <a:rPr lang="en-US" altLang="zh-TW" dirty="0" err="1"/>
              <a:t>startproject</a:t>
            </a:r>
            <a:r>
              <a:rPr lang="en-US" altLang="zh-TW" dirty="0"/>
              <a:t> </a:t>
            </a:r>
            <a:r>
              <a:rPr lang="en-US" altLang="zh-TW" dirty="0" smtClean="0">
                <a:solidFill>
                  <a:srgbClr val="C00000"/>
                </a:solidFill>
              </a:rPr>
              <a:t>&lt;</a:t>
            </a:r>
            <a:r>
              <a:rPr lang="en-US" altLang="zh-TW" dirty="0" err="1" smtClean="0">
                <a:solidFill>
                  <a:srgbClr val="C00000"/>
                </a:solidFill>
              </a:rPr>
              <a:t>projectname</a:t>
            </a:r>
            <a:r>
              <a:rPr lang="en-US" altLang="zh-TW" dirty="0" smtClean="0">
                <a:solidFill>
                  <a:srgbClr val="C00000"/>
                </a:solidFill>
              </a:rPr>
              <a:t>&gt;</a:t>
            </a:r>
            <a:endParaRPr lang="en-US" altLang="zh-TW" dirty="0">
              <a:solidFill>
                <a:srgbClr val="C00000"/>
              </a:solidFill>
            </a:endParaRPr>
          </a:p>
          <a:p>
            <a:endParaRPr lang="en-US" altLang="zh-TW" dirty="0" smtClean="0"/>
          </a:p>
          <a:p>
            <a:r>
              <a:rPr lang="zh-TW" altLang="en-US" dirty="0" smtClean="0"/>
              <a:t>開啟</a:t>
            </a:r>
            <a:r>
              <a:rPr lang="en-US" altLang="zh-TW" dirty="0" err="1" smtClean="0"/>
              <a:t>webcrawler</a:t>
            </a:r>
            <a:r>
              <a:rPr lang="en-US" altLang="zh-TW" dirty="0" smtClean="0"/>
              <a:t> </a:t>
            </a:r>
            <a:r>
              <a:rPr lang="zh-TW" altLang="en-US" dirty="0" smtClean="0"/>
              <a:t>專案</a:t>
            </a:r>
            <a:endParaRPr lang="en-US" altLang="zh-TW" dirty="0"/>
          </a:p>
          <a:p>
            <a:pPr lvl="1"/>
            <a:r>
              <a:rPr lang="en-US" altLang="zh-TW" dirty="0" err="1"/>
              <a:t>scrapy</a:t>
            </a:r>
            <a:r>
              <a:rPr lang="en-US" altLang="zh-TW" dirty="0"/>
              <a:t> </a:t>
            </a:r>
            <a:r>
              <a:rPr lang="en-US" altLang="zh-TW" dirty="0" err="1"/>
              <a:t>startproject</a:t>
            </a:r>
            <a:r>
              <a:rPr lang="en-US" altLang="zh-TW" dirty="0"/>
              <a:t> </a:t>
            </a:r>
            <a:r>
              <a:rPr lang="en-US" altLang="zh-TW" dirty="0" err="1" smtClean="0">
                <a:solidFill>
                  <a:srgbClr val="C00000"/>
                </a:solidFill>
              </a:rPr>
              <a:t>webcrawler</a:t>
            </a:r>
            <a:endParaRPr lang="en-US" altLang="zh-TW" dirty="0">
              <a:solidFill>
                <a:srgbClr val="C00000"/>
              </a:solidFill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84DDCC7-69F6-4715-AE46-389A75F9D0B4}" type="slidenum">
              <a:rPr lang="en-US" smtClean="0"/>
              <a:pPr>
                <a:defRPr/>
              </a:pPr>
              <a:t>308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0866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目錄架構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sz="2000" dirty="0" err="1"/>
              <a:t>webcrawler</a:t>
            </a:r>
            <a:r>
              <a:rPr lang="en-US" altLang="zh-TW" sz="2000" dirty="0"/>
              <a:t>/</a:t>
            </a:r>
          </a:p>
          <a:p>
            <a:pPr marL="0" indent="0">
              <a:buNone/>
            </a:pPr>
            <a:r>
              <a:rPr lang="en-US" altLang="zh-TW" sz="2000" dirty="0"/>
              <a:t>├── </a:t>
            </a:r>
            <a:r>
              <a:rPr lang="en-US" altLang="zh-TW" sz="2000" dirty="0" err="1">
                <a:solidFill>
                  <a:srgbClr val="C00000"/>
                </a:solidFill>
              </a:rPr>
              <a:t>scrapy.cfg</a:t>
            </a:r>
            <a:r>
              <a:rPr lang="zh-TW" altLang="en-US" sz="2000" dirty="0">
                <a:solidFill>
                  <a:srgbClr val="C00000"/>
                </a:solidFill>
              </a:rPr>
              <a:t> </a:t>
            </a:r>
            <a:r>
              <a:rPr lang="en-US" altLang="zh-TW" sz="2000" dirty="0">
                <a:solidFill>
                  <a:srgbClr val="C00000"/>
                </a:solidFill>
              </a:rPr>
              <a:t>#</a:t>
            </a:r>
            <a:r>
              <a:rPr lang="zh-TW" altLang="en-US" sz="2000" dirty="0">
                <a:solidFill>
                  <a:srgbClr val="C00000"/>
                </a:solidFill>
              </a:rPr>
              <a:t> </a:t>
            </a:r>
            <a:r>
              <a:rPr lang="en-US" altLang="zh-TW" sz="2000" dirty="0">
                <a:solidFill>
                  <a:srgbClr val="C00000"/>
                </a:solidFill>
              </a:rPr>
              <a:t>Project </a:t>
            </a:r>
            <a:r>
              <a:rPr lang="zh-TW" altLang="en-US" sz="2000" dirty="0">
                <a:solidFill>
                  <a:srgbClr val="C00000"/>
                </a:solidFill>
              </a:rPr>
              <a:t>設定檔</a:t>
            </a:r>
            <a:endParaRPr lang="en-US" altLang="zh-TW" sz="2000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US" altLang="zh-TW" sz="2000" dirty="0"/>
              <a:t>└── </a:t>
            </a:r>
            <a:r>
              <a:rPr lang="en-US" altLang="zh-TW" sz="2000" dirty="0" err="1"/>
              <a:t>webcrawler</a:t>
            </a:r>
            <a:endParaRPr lang="en-US" altLang="zh-TW" sz="2000" dirty="0"/>
          </a:p>
          <a:p>
            <a:pPr marL="0" indent="0">
              <a:buNone/>
            </a:pPr>
            <a:r>
              <a:rPr lang="en-US" altLang="zh-TW" sz="2000" dirty="0"/>
              <a:t>    ├── __init__.py</a:t>
            </a:r>
          </a:p>
          <a:p>
            <a:pPr marL="0" indent="0">
              <a:buNone/>
            </a:pPr>
            <a:r>
              <a:rPr lang="en-US" altLang="zh-TW" sz="2000" dirty="0" smtClean="0"/>
              <a:t>    ├── </a:t>
            </a:r>
            <a:r>
              <a:rPr lang="en-US" altLang="zh-TW" sz="2000" dirty="0" smtClean="0">
                <a:solidFill>
                  <a:srgbClr val="C00000"/>
                </a:solidFill>
              </a:rPr>
              <a:t>items.py</a:t>
            </a:r>
            <a:r>
              <a:rPr lang="zh-TW" altLang="en-US" sz="2000" dirty="0" smtClean="0">
                <a:solidFill>
                  <a:srgbClr val="C00000"/>
                </a:solidFill>
              </a:rPr>
              <a:t> </a:t>
            </a:r>
            <a:r>
              <a:rPr lang="en-US" altLang="zh-TW" sz="2000" dirty="0" smtClean="0">
                <a:solidFill>
                  <a:srgbClr val="C00000"/>
                </a:solidFill>
              </a:rPr>
              <a:t># ORM </a:t>
            </a:r>
            <a:r>
              <a:rPr lang="zh-TW" altLang="en-US" sz="2000" dirty="0" smtClean="0">
                <a:solidFill>
                  <a:srgbClr val="C00000"/>
                </a:solidFill>
              </a:rPr>
              <a:t>模型</a:t>
            </a:r>
            <a:endParaRPr lang="en-US" altLang="zh-TW" sz="2000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US" altLang="zh-TW" sz="2000" dirty="0" smtClean="0"/>
              <a:t>    ├── </a:t>
            </a:r>
            <a:r>
              <a:rPr lang="en-US" altLang="zh-TW" sz="2000" dirty="0"/>
              <a:t>pipelines.py</a:t>
            </a:r>
          </a:p>
          <a:p>
            <a:pPr marL="0" indent="0">
              <a:buNone/>
            </a:pPr>
            <a:r>
              <a:rPr lang="en-US" altLang="zh-TW" sz="2000" dirty="0"/>
              <a:t>    ├── settings.py</a:t>
            </a:r>
          </a:p>
          <a:p>
            <a:pPr marL="0" indent="0">
              <a:buNone/>
            </a:pPr>
            <a:r>
              <a:rPr lang="en-US" altLang="zh-TW" sz="2000" dirty="0" smtClean="0"/>
              <a:t>    └── </a:t>
            </a:r>
            <a:r>
              <a:rPr lang="en-US" altLang="zh-TW" sz="2000" dirty="0"/>
              <a:t>spiders</a:t>
            </a:r>
          </a:p>
          <a:p>
            <a:pPr marL="0" indent="0">
              <a:buNone/>
            </a:pPr>
            <a:r>
              <a:rPr lang="en-US" altLang="zh-TW" sz="2000" dirty="0"/>
              <a:t>        ├── __init__.py</a:t>
            </a:r>
          </a:p>
          <a:p>
            <a:pPr marL="0" indent="0">
              <a:buNone/>
            </a:pPr>
            <a:r>
              <a:rPr lang="en-US" altLang="zh-TW" sz="2000" dirty="0" smtClean="0"/>
              <a:t>        └── </a:t>
            </a:r>
            <a:r>
              <a:rPr lang="en-US" altLang="zh-TW" sz="2000" dirty="0" smtClean="0">
                <a:solidFill>
                  <a:srgbClr val="C00000"/>
                </a:solidFill>
              </a:rPr>
              <a:t>pcc_spider.py</a:t>
            </a:r>
            <a:r>
              <a:rPr lang="zh-TW" altLang="en-US" sz="2000" dirty="0" smtClean="0">
                <a:solidFill>
                  <a:srgbClr val="C00000"/>
                </a:solidFill>
              </a:rPr>
              <a:t> </a:t>
            </a:r>
            <a:r>
              <a:rPr lang="en-US" altLang="zh-TW" sz="2000" dirty="0" smtClean="0">
                <a:solidFill>
                  <a:srgbClr val="C00000"/>
                </a:solidFill>
              </a:rPr>
              <a:t>#</a:t>
            </a:r>
            <a:r>
              <a:rPr lang="zh-TW" altLang="en-US" sz="2000" dirty="0" smtClean="0">
                <a:solidFill>
                  <a:srgbClr val="C00000"/>
                </a:solidFill>
              </a:rPr>
              <a:t> </a:t>
            </a:r>
            <a:r>
              <a:rPr lang="en-US" altLang="zh-TW" sz="2000" dirty="0" smtClean="0">
                <a:solidFill>
                  <a:srgbClr val="C00000"/>
                </a:solidFill>
              </a:rPr>
              <a:t>Crawler </a:t>
            </a:r>
            <a:r>
              <a:rPr lang="zh-TW" altLang="en-US" sz="2000" dirty="0" smtClean="0">
                <a:solidFill>
                  <a:srgbClr val="C00000"/>
                </a:solidFill>
              </a:rPr>
              <a:t>邏輯</a:t>
            </a:r>
            <a:endParaRPr lang="en-US" altLang="zh-TW" sz="2000" dirty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zh-TW" altLang="en-US" sz="20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84DDCC7-69F6-4715-AE46-389A75F9D0B4}" type="slidenum">
              <a:rPr lang="en-US" smtClean="0"/>
              <a:pPr>
                <a:defRPr/>
              </a:pPr>
              <a:t>309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973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Chrome </a:t>
            </a:r>
            <a:r>
              <a:rPr lang="zh-TW" altLang="en-US" dirty="0" smtClean="0"/>
              <a:t>開發人員工具</a:t>
            </a:r>
            <a:endParaRPr lang="en-US" altLang="zh-TW" dirty="0" smtClean="0"/>
          </a:p>
          <a:p>
            <a:endParaRPr lang="en-US" altLang="zh-TW" dirty="0" smtClean="0"/>
          </a:p>
          <a:p>
            <a:r>
              <a:rPr lang="en-US" altLang="zh-TW" dirty="0" smtClean="0"/>
              <a:t>Firefox </a:t>
            </a:r>
            <a:r>
              <a:rPr lang="zh-TW" altLang="en-US" dirty="0" smtClean="0"/>
              <a:t>開發人員工具</a:t>
            </a:r>
            <a:endParaRPr lang="en-US" altLang="zh-TW" dirty="0" smtClean="0"/>
          </a:p>
          <a:p>
            <a:endParaRPr lang="en-US" altLang="zh-TW" dirty="0" smtClean="0"/>
          </a:p>
          <a:p>
            <a:r>
              <a:rPr lang="en-US" altLang="zh-TW" dirty="0" err="1" smtClean="0"/>
              <a:t>InfoLite</a:t>
            </a:r>
            <a:endParaRPr lang="en-US" altLang="zh-TW" dirty="0" smtClean="0"/>
          </a:p>
          <a:p>
            <a:pPr lvl="1"/>
            <a:r>
              <a:rPr lang="en-US" altLang="zh-TW" dirty="0">
                <a:hlinkClick r:id="rId2"/>
              </a:rPr>
              <a:t>https://chrome.google.com/webstore/detail/infolite/ipjbadabbpedegielkhgpiekdlmfpgal</a:t>
            </a:r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尋找</a:t>
            </a:r>
            <a:r>
              <a:rPr lang="en-US" altLang="zh-TW" dirty="0" smtClean="0"/>
              <a:t>CSS </a:t>
            </a:r>
            <a:r>
              <a:rPr lang="zh-TW" altLang="en-US" dirty="0" smtClean="0"/>
              <a:t>的定位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67857888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4000" dirty="0" smtClean="0"/>
              <a:t>重寫政府電子採購</a:t>
            </a:r>
            <a:r>
              <a:rPr lang="zh-TW" altLang="en-US" sz="4000" dirty="0"/>
              <a:t> </a:t>
            </a:r>
            <a:r>
              <a:rPr lang="en-US" altLang="zh-TW" sz="4000" dirty="0" smtClean="0"/>
              <a:t>pcc_spider.py</a:t>
            </a:r>
            <a:endParaRPr lang="zh-TW" altLang="en-US" sz="40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sz="1600" dirty="0">
                <a:solidFill>
                  <a:srgbClr val="87875F"/>
                </a:solidFill>
                <a:highlight>
                  <a:srgbClr val="F2F2E8"/>
                </a:highlight>
              </a:rPr>
              <a:t># -*- coding: utf-8 -*-</a:t>
            </a:r>
            <a:endParaRPr lang="en-US" altLang="zh-TW" sz="1600" dirty="0">
              <a:solidFill>
                <a:srgbClr val="5F5F00"/>
              </a:solidFill>
              <a:highlight>
                <a:srgbClr val="F2F2E8"/>
              </a:highlight>
            </a:endParaRPr>
          </a:p>
          <a:p>
            <a:pPr marL="0" indent="0">
              <a:buNone/>
            </a:pPr>
            <a:r>
              <a:rPr lang="en-US" altLang="zh-TW" sz="1600" dirty="0">
                <a:solidFill>
                  <a:srgbClr val="87005F"/>
                </a:solidFill>
                <a:highlight>
                  <a:srgbClr val="F2F2E8"/>
                </a:highlight>
              </a:rPr>
              <a:t>from</a:t>
            </a:r>
            <a:r>
              <a:rPr lang="en-US" altLang="zh-TW" sz="16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1600" dirty="0" err="1">
                <a:solidFill>
                  <a:srgbClr val="000087"/>
                </a:solidFill>
                <a:highlight>
                  <a:srgbClr val="F2F2E8"/>
                </a:highlight>
              </a:rPr>
              <a:t>scrapy</a:t>
            </a:r>
            <a:r>
              <a:rPr lang="en-US" altLang="zh-TW" sz="1600" dirty="0" err="1">
                <a:solidFill>
                  <a:srgbClr val="00005F"/>
                </a:solidFill>
                <a:highlight>
                  <a:srgbClr val="F2F2E8"/>
                </a:highlight>
              </a:rPr>
              <a:t>.</a:t>
            </a:r>
            <a:r>
              <a:rPr lang="en-US" altLang="zh-TW" sz="1600" dirty="0" err="1">
                <a:solidFill>
                  <a:srgbClr val="000087"/>
                </a:solidFill>
                <a:highlight>
                  <a:srgbClr val="F2F2E8"/>
                </a:highlight>
              </a:rPr>
              <a:t>spider</a:t>
            </a:r>
            <a:r>
              <a:rPr lang="en-US" altLang="zh-TW" sz="16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1600" dirty="0">
                <a:solidFill>
                  <a:srgbClr val="87005F"/>
                </a:solidFill>
                <a:highlight>
                  <a:srgbClr val="F2F2E8"/>
                </a:highlight>
              </a:rPr>
              <a:t>import</a:t>
            </a:r>
            <a:r>
              <a:rPr lang="en-US" altLang="zh-TW" sz="16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1600" dirty="0">
                <a:solidFill>
                  <a:srgbClr val="000087"/>
                </a:solidFill>
                <a:highlight>
                  <a:srgbClr val="F2F2E8"/>
                </a:highlight>
              </a:rPr>
              <a:t>Spider</a:t>
            </a:r>
            <a:endParaRPr lang="en-US" altLang="zh-TW" sz="1600" dirty="0">
              <a:solidFill>
                <a:srgbClr val="5F5F00"/>
              </a:solidFill>
              <a:highlight>
                <a:srgbClr val="F2F2E8"/>
              </a:highlight>
            </a:endParaRPr>
          </a:p>
          <a:p>
            <a:pPr marL="0" indent="0">
              <a:buNone/>
            </a:pPr>
            <a:r>
              <a:rPr lang="en-US" altLang="zh-TW" sz="1600" dirty="0" smtClean="0">
                <a:solidFill>
                  <a:srgbClr val="87005F"/>
                </a:solidFill>
                <a:highlight>
                  <a:srgbClr val="F2F2E8"/>
                </a:highlight>
              </a:rPr>
              <a:t>from bs4</a:t>
            </a:r>
            <a:r>
              <a:rPr lang="en-US" altLang="zh-TW" sz="1600" dirty="0" smtClean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1600" dirty="0">
                <a:solidFill>
                  <a:srgbClr val="87005F"/>
                </a:solidFill>
                <a:highlight>
                  <a:srgbClr val="F2F2E8"/>
                </a:highlight>
              </a:rPr>
              <a:t>import</a:t>
            </a:r>
            <a:r>
              <a:rPr lang="en-US" altLang="zh-TW" sz="16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1600" dirty="0" err="1">
                <a:solidFill>
                  <a:srgbClr val="000087"/>
                </a:solidFill>
                <a:highlight>
                  <a:srgbClr val="F2F2E8"/>
                </a:highlight>
              </a:rPr>
              <a:t>BeautifulSoup</a:t>
            </a:r>
            <a:endParaRPr lang="en-US" altLang="zh-TW" sz="1600" dirty="0">
              <a:solidFill>
                <a:srgbClr val="5F5F00"/>
              </a:solidFill>
              <a:highlight>
                <a:srgbClr val="F2F2E8"/>
              </a:highlight>
            </a:endParaRPr>
          </a:p>
          <a:p>
            <a:pPr marL="0" indent="0">
              <a:buNone/>
            </a:pPr>
            <a:r>
              <a:rPr lang="en-US" altLang="zh-TW" sz="1600" dirty="0">
                <a:solidFill>
                  <a:srgbClr val="87005F"/>
                </a:solidFill>
                <a:highlight>
                  <a:srgbClr val="F2F2E8"/>
                </a:highlight>
              </a:rPr>
              <a:t>from</a:t>
            </a:r>
            <a:r>
              <a:rPr lang="en-US" altLang="zh-TW" sz="16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1600" dirty="0" err="1">
                <a:solidFill>
                  <a:srgbClr val="000087"/>
                </a:solidFill>
                <a:highlight>
                  <a:srgbClr val="F2F2E8"/>
                </a:highlight>
              </a:rPr>
              <a:t>scrapy</a:t>
            </a:r>
            <a:r>
              <a:rPr lang="en-US" altLang="zh-TW" sz="1600" dirty="0" err="1">
                <a:solidFill>
                  <a:srgbClr val="00005F"/>
                </a:solidFill>
                <a:highlight>
                  <a:srgbClr val="F2F2E8"/>
                </a:highlight>
              </a:rPr>
              <a:t>.</a:t>
            </a:r>
            <a:r>
              <a:rPr lang="en-US" altLang="zh-TW" sz="1600" dirty="0" err="1">
                <a:solidFill>
                  <a:srgbClr val="000087"/>
                </a:solidFill>
                <a:highlight>
                  <a:srgbClr val="F2F2E8"/>
                </a:highlight>
              </a:rPr>
              <a:t>http</a:t>
            </a:r>
            <a:r>
              <a:rPr lang="en-US" altLang="zh-TW" sz="16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1600" dirty="0">
                <a:solidFill>
                  <a:srgbClr val="87005F"/>
                </a:solidFill>
                <a:highlight>
                  <a:srgbClr val="F2F2E8"/>
                </a:highlight>
              </a:rPr>
              <a:t>import</a:t>
            </a:r>
            <a:r>
              <a:rPr lang="en-US" altLang="zh-TW" sz="16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1600" dirty="0">
                <a:solidFill>
                  <a:srgbClr val="000087"/>
                </a:solidFill>
                <a:highlight>
                  <a:srgbClr val="F2F2E8"/>
                </a:highlight>
              </a:rPr>
              <a:t>Request</a:t>
            </a:r>
            <a:endParaRPr lang="en-US" altLang="zh-TW" sz="1600" dirty="0">
              <a:solidFill>
                <a:srgbClr val="5F5F00"/>
              </a:solidFill>
              <a:highlight>
                <a:srgbClr val="F2F2E8"/>
              </a:highlight>
            </a:endParaRPr>
          </a:p>
          <a:p>
            <a:pPr marL="0" indent="0">
              <a:buNone/>
            </a:pPr>
            <a:r>
              <a:rPr lang="en-US" altLang="zh-TW" sz="1600" dirty="0">
                <a:solidFill>
                  <a:srgbClr val="87005F"/>
                </a:solidFill>
                <a:highlight>
                  <a:srgbClr val="F2F2E8"/>
                </a:highlight>
              </a:rPr>
              <a:t>from</a:t>
            </a:r>
            <a:r>
              <a:rPr lang="en-US" altLang="zh-TW" sz="16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1600" dirty="0" err="1">
                <a:solidFill>
                  <a:srgbClr val="000087"/>
                </a:solidFill>
                <a:highlight>
                  <a:srgbClr val="F2F2E8"/>
                </a:highlight>
              </a:rPr>
              <a:t>scrapy</a:t>
            </a:r>
            <a:r>
              <a:rPr lang="en-US" altLang="zh-TW" sz="1600" dirty="0" err="1">
                <a:solidFill>
                  <a:srgbClr val="00005F"/>
                </a:solidFill>
                <a:highlight>
                  <a:srgbClr val="F2F2E8"/>
                </a:highlight>
              </a:rPr>
              <a:t>.</a:t>
            </a:r>
            <a:r>
              <a:rPr lang="en-US" altLang="zh-TW" sz="1600" dirty="0" err="1">
                <a:solidFill>
                  <a:srgbClr val="000087"/>
                </a:solidFill>
                <a:highlight>
                  <a:srgbClr val="F2F2E8"/>
                </a:highlight>
              </a:rPr>
              <a:t>http</a:t>
            </a:r>
            <a:r>
              <a:rPr lang="en-US" altLang="zh-TW" sz="16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1600" dirty="0">
                <a:solidFill>
                  <a:srgbClr val="87005F"/>
                </a:solidFill>
                <a:highlight>
                  <a:srgbClr val="F2F2E8"/>
                </a:highlight>
              </a:rPr>
              <a:t>import</a:t>
            </a:r>
            <a:r>
              <a:rPr lang="en-US" altLang="zh-TW" sz="16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1600" dirty="0" err="1">
                <a:solidFill>
                  <a:srgbClr val="000087"/>
                </a:solidFill>
                <a:highlight>
                  <a:srgbClr val="F2F2E8"/>
                </a:highlight>
              </a:rPr>
              <a:t>FormRequest</a:t>
            </a:r>
            <a:endParaRPr lang="en-US" altLang="zh-TW" sz="1600" dirty="0">
              <a:solidFill>
                <a:srgbClr val="5F5F00"/>
              </a:solidFill>
              <a:highlight>
                <a:srgbClr val="F2F2E8"/>
              </a:highlight>
            </a:endParaRPr>
          </a:p>
          <a:p>
            <a:pPr marL="0" indent="0">
              <a:buNone/>
            </a:pPr>
            <a:r>
              <a:rPr lang="en-US" altLang="zh-TW" sz="1600" dirty="0">
                <a:solidFill>
                  <a:srgbClr val="87005F"/>
                </a:solidFill>
                <a:highlight>
                  <a:srgbClr val="F2F2E8"/>
                </a:highlight>
              </a:rPr>
              <a:t>import</a:t>
            </a:r>
            <a:r>
              <a:rPr lang="en-US" altLang="zh-TW" sz="16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1600" dirty="0">
                <a:solidFill>
                  <a:srgbClr val="000087"/>
                </a:solidFill>
                <a:highlight>
                  <a:srgbClr val="F2F2E8"/>
                </a:highlight>
              </a:rPr>
              <a:t>logging</a:t>
            </a:r>
            <a:r>
              <a:rPr lang="en-US" altLang="zh-TW" sz="1600" dirty="0">
                <a:solidFill>
                  <a:srgbClr val="00005F"/>
                </a:solidFill>
                <a:highlight>
                  <a:srgbClr val="F2F2E8"/>
                </a:highlight>
              </a:rPr>
              <a:t>,</a:t>
            </a:r>
            <a:r>
              <a:rPr lang="en-US" altLang="zh-TW" sz="16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1600" dirty="0" err="1">
                <a:solidFill>
                  <a:srgbClr val="000087"/>
                </a:solidFill>
                <a:highlight>
                  <a:srgbClr val="F2F2E8"/>
                </a:highlight>
              </a:rPr>
              <a:t>urlparse</a:t>
            </a:r>
            <a:r>
              <a:rPr lang="en-US" altLang="zh-TW" sz="1600" dirty="0">
                <a:solidFill>
                  <a:srgbClr val="00005F"/>
                </a:solidFill>
                <a:highlight>
                  <a:srgbClr val="F2F2E8"/>
                </a:highlight>
              </a:rPr>
              <a:t>,</a:t>
            </a:r>
            <a:r>
              <a:rPr lang="en-US" altLang="zh-TW" sz="16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1600" dirty="0">
                <a:solidFill>
                  <a:srgbClr val="000087"/>
                </a:solidFill>
                <a:highlight>
                  <a:srgbClr val="F2F2E8"/>
                </a:highlight>
              </a:rPr>
              <a:t>re</a:t>
            </a:r>
            <a:endParaRPr lang="en-US" altLang="zh-TW" sz="1600" dirty="0">
              <a:solidFill>
                <a:srgbClr val="5F5F00"/>
              </a:solidFill>
              <a:highlight>
                <a:srgbClr val="F2F2E8"/>
              </a:highlight>
            </a:endParaRPr>
          </a:p>
          <a:p>
            <a:pPr marL="0" indent="0">
              <a:buNone/>
            </a:pPr>
            <a:r>
              <a:rPr lang="en-US" altLang="zh-TW" sz="1600" dirty="0">
                <a:solidFill>
                  <a:srgbClr val="87005F"/>
                </a:solidFill>
                <a:highlight>
                  <a:srgbClr val="F2F2E8"/>
                </a:highlight>
              </a:rPr>
              <a:t>from</a:t>
            </a:r>
            <a:r>
              <a:rPr lang="en-US" altLang="zh-TW" sz="16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1600" dirty="0" err="1">
                <a:solidFill>
                  <a:srgbClr val="000087"/>
                </a:solidFill>
                <a:highlight>
                  <a:srgbClr val="F2F2E8"/>
                </a:highlight>
              </a:rPr>
              <a:t>webcrawler</a:t>
            </a:r>
            <a:r>
              <a:rPr lang="en-US" altLang="zh-TW" sz="1600" dirty="0" err="1">
                <a:solidFill>
                  <a:srgbClr val="00005F"/>
                </a:solidFill>
                <a:highlight>
                  <a:srgbClr val="F2F2E8"/>
                </a:highlight>
              </a:rPr>
              <a:t>.</a:t>
            </a:r>
            <a:r>
              <a:rPr lang="en-US" altLang="zh-TW" sz="1600" dirty="0" err="1">
                <a:solidFill>
                  <a:srgbClr val="000087"/>
                </a:solidFill>
                <a:highlight>
                  <a:srgbClr val="F2F2E8"/>
                </a:highlight>
              </a:rPr>
              <a:t>items</a:t>
            </a:r>
            <a:r>
              <a:rPr lang="en-US" altLang="zh-TW" sz="16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1600" dirty="0">
                <a:solidFill>
                  <a:srgbClr val="87005F"/>
                </a:solidFill>
                <a:highlight>
                  <a:srgbClr val="F2F2E8"/>
                </a:highlight>
              </a:rPr>
              <a:t>import</a:t>
            </a:r>
            <a:r>
              <a:rPr lang="en-US" altLang="zh-TW" sz="16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1600" dirty="0" err="1">
                <a:solidFill>
                  <a:srgbClr val="000087"/>
                </a:solidFill>
                <a:highlight>
                  <a:srgbClr val="F2F2E8"/>
                </a:highlight>
              </a:rPr>
              <a:t>PccItem</a:t>
            </a:r>
            <a:endParaRPr lang="en-US" altLang="zh-TW" sz="1600" dirty="0">
              <a:solidFill>
                <a:srgbClr val="5F5F00"/>
              </a:solidFill>
              <a:highlight>
                <a:srgbClr val="F2F2E8"/>
              </a:highlight>
            </a:endParaRPr>
          </a:p>
          <a:p>
            <a:pPr marL="0" indent="0">
              <a:buNone/>
            </a:pPr>
            <a:r>
              <a:rPr lang="en-US" altLang="zh-TW" sz="1600" dirty="0">
                <a:solidFill>
                  <a:srgbClr val="87005F"/>
                </a:solidFill>
                <a:highlight>
                  <a:srgbClr val="F2F2E8"/>
                </a:highlight>
              </a:rPr>
              <a:t>from</a:t>
            </a:r>
            <a:r>
              <a:rPr lang="en-US" altLang="zh-TW" sz="16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1600" dirty="0">
                <a:solidFill>
                  <a:srgbClr val="000087"/>
                </a:solidFill>
                <a:highlight>
                  <a:srgbClr val="F2F2E8"/>
                </a:highlight>
              </a:rPr>
              <a:t>math</a:t>
            </a:r>
            <a:r>
              <a:rPr lang="en-US" altLang="zh-TW" sz="16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1600" dirty="0">
                <a:solidFill>
                  <a:srgbClr val="87005F"/>
                </a:solidFill>
                <a:highlight>
                  <a:srgbClr val="F2F2E8"/>
                </a:highlight>
              </a:rPr>
              <a:t>import</a:t>
            </a:r>
            <a:r>
              <a:rPr lang="en-US" altLang="zh-TW" sz="16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1600" dirty="0" smtClean="0">
                <a:solidFill>
                  <a:srgbClr val="000087"/>
                </a:solidFill>
                <a:highlight>
                  <a:srgbClr val="F2F2E8"/>
                </a:highlight>
              </a:rPr>
              <a:t>ceil</a:t>
            </a:r>
          </a:p>
          <a:p>
            <a:pPr marL="0" indent="0">
              <a:buNone/>
            </a:pPr>
            <a:endParaRPr lang="en-US" altLang="zh-TW" sz="1600" dirty="0">
              <a:solidFill>
                <a:srgbClr val="5F5F00"/>
              </a:solidFill>
              <a:highlight>
                <a:srgbClr val="F2F2E8"/>
              </a:highlight>
            </a:endParaRPr>
          </a:p>
          <a:p>
            <a:pPr marL="0" indent="0">
              <a:buNone/>
            </a:pPr>
            <a:r>
              <a:rPr lang="en-US" altLang="zh-TW" sz="1600" dirty="0">
                <a:solidFill>
                  <a:srgbClr val="87005F"/>
                </a:solidFill>
                <a:highlight>
                  <a:srgbClr val="F2F2E8"/>
                </a:highlight>
              </a:rPr>
              <a:t>class</a:t>
            </a:r>
            <a:r>
              <a:rPr lang="en-US" altLang="zh-TW" sz="16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1600" dirty="0" err="1">
                <a:solidFill>
                  <a:srgbClr val="5F0000"/>
                </a:solidFill>
                <a:highlight>
                  <a:srgbClr val="F2F2E8"/>
                </a:highlight>
              </a:rPr>
              <a:t>PccSpider</a:t>
            </a:r>
            <a:r>
              <a:rPr lang="en-US" altLang="zh-TW" sz="1600" dirty="0">
                <a:solidFill>
                  <a:srgbClr val="00005F"/>
                </a:solidFill>
                <a:highlight>
                  <a:srgbClr val="F2F2E8"/>
                </a:highlight>
              </a:rPr>
              <a:t>(</a:t>
            </a:r>
            <a:r>
              <a:rPr lang="en-US" altLang="zh-TW" sz="1600" dirty="0">
                <a:solidFill>
                  <a:srgbClr val="000087"/>
                </a:solidFill>
                <a:highlight>
                  <a:srgbClr val="F2F2E8"/>
                </a:highlight>
              </a:rPr>
              <a:t>Spider</a:t>
            </a:r>
            <a:r>
              <a:rPr lang="en-US" altLang="zh-TW" sz="1600" dirty="0">
                <a:solidFill>
                  <a:srgbClr val="00005F"/>
                </a:solidFill>
                <a:highlight>
                  <a:srgbClr val="F2F2E8"/>
                </a:highlight>
              </a:rPr>
              <a:t>):</a:t>
            </a:r>
            <a:endParaRPr lang="en-US" altLang="zh-TW" sz="1600" dirty="0">
              <a:solidFill>
                <a:srgbClr val="5F5F00"/>
              </a:solidFill>
              <a:highlight>
                <a:srgbClr val="F2F2E8"/>
              </a:highlight>
            </a:endParaRPr>
          </a:p>
          <a:p>
            <a:pPr marL="0" indent="0">
              <a:buNone/>
            </a:pPr>
            <a:r>
              <a:rPr lang="en-US" altLang="zh-TW" sz="1600" dirty="0">
                <a:solidFill>
                  <a:srgbClr val="5F5F00"/>
                </a:solidFill>
                <a:highlight>
                  <a:srgbClr val="F2F2E8"/>
                </a:highlight>
              </a:rPr>
              <a:t>    </a:t>
            </a:r>
            <a:r>
              <a:rPr lang="en-US" altLang="zh-TW" sz="1600" dirty="0">
                <a:solidFill>
                  <a:srgbClr val="000087"/>
                </a:solidFill>
                <a:highlight>
                  <a:srgbClr val="F2F2E8"/>
                </a:highlight>
              </a:rPr>
              <a:t>name</a:t>
            </a:r>
            <a:r>
              <a:rPr lang="en-US" altLang="zh-TW" sz="16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1600" dirty="0">
                <a:solidFill>
                  <a:srgbClr val="00005F"/>
                </a:solidFill>
                <a:highlight>
                  <a:srgbClr val="F2F2E8"/>
                </a:highlight>
              </a:rPr>
              <a:t>=</a:t>
            </a:r>
            <a:r>
              <a:rPr lang="en-US" altLang="zh-TW" sz="16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1600" dirty="0">
                <a:solidFill>
                  <a:srgbClr val="005F5F"/>
                </a:solidFill>
                <a:highlight>
                  <a:srgbClr val="F2F2E8"/>
                </a:highlight>
              </a:rPr>
              <a:t>'</a:t>
            </a:r>
            <a:r>
              <a:rPr lang="en-US" altLang="zh-TW" sz="1600" dirty="0" err="1">
                <a:solidFill>
                  <a:srgbClr val="005F5F"/>
                </a:solidFill>
                <a:highlight>
                  <a:srgbClr val="F2F2E8"/>
                </a:highlight>
              </a:rPr>
              <a:t>pcc</a:t>
            </a:r>
            <a:r>
              <a:rPr lang="en-US" altLang="zh-TW" sz="1600" dirty="0">
                <a:solidFill>
                  <a:srgbClr val="005F5F"/>
                </a:solidFill>
                <a:highlight>
                  <a:srgbClr val="F2F2E8"/>
                </a:highlight>
              </a:rPr>
              <a:t>'</a:t>
            </a:r>
            <a:endParaRPr lang="zh-TW" altLang="en-US" sz="16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84DDCC7-69F6-4715-AE46-389A75F9D0B4}" type="slidenum">
              <a:rPr lang="en-US" smtClean="0"/>
              <a:pPr>
                <a:defRPr/>
              </a:pPr>
              <a:t>310</a:t>
            </a:fld>
            <a:endParaRPr lang="en-US" dirty="0"/>
          </a:p>
        </p:txBody>
      </p:sp>
      <p:sp>
        <p:nvSpPr>
          <p:cNvPr id="5" name="文字方塊 4"/>
          <p:cNvSpPr txBox="1"/>
          <p:nvPr/>
        </p:nvSpPr>
        <p:spPr>
          <a:xfrm>
            <a:off x="755576" y="5191480"/>
            <a:ext cx="1800493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zh-TW" altLang="en-US" dirty="0" smtClean="0"/>
              <a:t>從這邊開始接續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36299063"/>
      </p:ext>
    </p:extLst>
  </p:cSld>
  <p:clrMapOvr>
    <a:masterClrMapping/>
  </p:clrMapOvr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4000" dirty="0" smtClean="0"/>
              <a:t>條件查詢 </a:t>
            </a:r>
            <a:r>
              <a:rPr lang="en-US" altLang="zh-TW" sz="4000" dirty="0" smtClean="0"/>
              <a:t>(</a:t>
            </a:r>
            <a:r>
              <a:rPr lang="zh-TW" altLang="en-US" sz="4000" dirty="0"/>
              <a:t>起始點</a:t>
            </a:r>
            <a:r>
              <a:rPr lang="en-US" altLang="zh-TW" sz="4000" dirty="0"/>
              <a:t>)</a:t>
            </a:r>
            <a:endParaRPr lang="zh-TW" altLang="en-US" sz="40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sz="14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1400" dirty="0" err="1">
                <a:solidFill>
                  <a:srgbClr val="87005F"/>
                </a:solidFill>
                <a:highlight>
                  <a:srgbClr val="F2F2E8"/>
                </a:highlight>
              </a:rPr>
              <a:t>def</a:t>
            </a:r>
            <a:r>
              <a:rPr lang="en-US" altLang="zh-TW" sz="14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1400" dirty="0" err="1">
                <a:solidFill>
                  <a:srgbClr val="AF0000"/>
                </a:solidFill>
                <a:highlight>
                  <a:srgbClr val="F2F2E8"/>
                </a:highlight>
              </a:rPr>
              <a:t>start_requests</a:t>
            </a:r>
            <a:r>
              <a:rPr lang="en-US" altLang="zh-TW" sz="1400" dirty="0">
                <a:solidFill>
                  <a:srgbClr val="00005F"/>
                </a:solidFill>
                <a:highlight>
                  <a:srgbClr val="F2F2E8"/>
                </a:highlight>
              </a:rPr>
              <a:t>(</a:t>
            </a:r>
            <a:r>
              <a:rPr lang="en-US" altLang="zh-TW" sz="1400" dirty="0">
                <a:solidFill>
                  <a:srgbClr val="000087"/>
                </a:solidFill>
                <a:highlight>
                  <a:srgbClr val="F2F2E8"/>
                </a:highlight>
              </a:rPr>
              <a:t>self</a:t>
            </a:r>
            <a:r>
              <a:rPr lang="en-US" altLang="zh-TW" sz="1400" dirty="0">
                <a:solidFill>
                  <a:srgbClr val="00005F"/>
                </a:solidFill>
                <a:highlight>
                  <a:srgbClr val="F2F2E8"/>
                </a:highlight>
              </a:rPr>
              <a:t>):</a:t>
            </a:r>
            <a:endParaRPr lang="en-US" altLang="zh-TW" sz="1400" dirty="0">
              <a:solidFill>
                <a:srgbClr val="5F5F00"/>
              </a:solidFill>
              <a:highlight>
                <a:srgbClr val="F2F2E8"/>
              </a:highlight>
            </a:endParaRPr>
          </a:p>
          <a:p>
            <a:pPr marL="0" indent="0">
              <a:buNone/>
            </a:pPr>
            <a:r>
              <a:rPr lang="en-US" altLang="zh-TW" sz="1400" dirty="0">
                <a:solidFill>
                  <a:srgbClr val="5F5F00"/>
                </a:solidFill>
                <a:highlight>
                  <a:srgbClr val="F2F2E8"/>
                </a:highlight>
              </a:rPr>
              <a:t>        </a:t>
            </a:r>
            <a:r>
              <a:rPr lang="en-US" altLang="zh-TW" sz="1400" dirty="0">
                <a:solidFill>
                  <a:srgbClr val="000087"/>
                </a:solidFill>
                <a:highlight>
                  <a:srgbClr val="F2F2E8"/>
                </a:highlight>
              </a:rPr>
              <a:t>payload</a:t>
            </a:r>
            <a:r>
              <a:rPr lang="en-US" altLang="zh-TW" sz="14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1400" dirty="0">
                <a:solidFill>
                  <a:srgbClr val="00005F"/>
                </a:solidFill>
                <a:highlight>
                  <a:srgbClr val="F2F2E8"/>
                </a:highlight>
              </a:rPr>
              <a:t>=</a:t>
            </a:r>
            <a:r>
              <a:rPr lang="en-US" altLang="zh-TW" sz="14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1400" dirty="0">
                <a:solidFill>
                  <a:srgbClr val="00005F"/>
                </a:solidFill>
                <a:highlight>
                  <a:srgbClr val="F2F2E8"/>
                </a:highlight>
              </a:rPr>
              <a:t>{</a:t>
            </a:r>
            <a:r>
              <a:rPr lang="en-US" altLang="zh-TW" sz="14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1400" dirty="0">
                <a:solidFill>
                  <a:srgbClr val="005F5F"/>
                </a:solidFill>
                <a:highlight>
                  <a:srgbClr val="F2F2E8"/>
                </a:highlight>
              </a:rPr>
              <a:t>'</a:t>
            </a:r>
            <a:r>
              <a:rPr lang="en-US" altLang="zh-TW" sz="1400" dirty="0" err="1">
                <a:solidFill>
                  <a:srgbClr val="005F5F"/>
                </a:solidFill>
                <a:highlight>
                  <a:srgbClr val="F2F2E8"/>
                </a:highlight>
              </a:rPr>
              <a:t>method'</a:t>
            </a:r>
            <a:r>
              <a:rPr lang="en-US" altLang="zh-TW" sz="1400" dirty="0" err="1">
                <a:solidFill>
                  <a:srgbClr val="00005F"/>
                </a:solidFill>
                <a:highlight>
                  <a:srgbClr val="F2F2E8"/>
                </a:highlight>
              </a:rPr>
              <a:t>:</a:t>
            </a:r>
            <a:r>
              <a:rPr lang="en-US" altLang="zh-TW" sz="1400" dirty="0" err="1">
                <a:solidFill>
                  <a:srgbClr val="005F5F"/>
                </a:solidFill>
                <a:highlight>
                  <a:srgbClr val="F2F2E8"/>
                </a:highlight>
              </a:rPr>
              <a:t>'search</a:t>
            </a:r>
            <a:r>
              <a:rPr lang="en-US" altLang="zh-TW" sz="1400" dirty="0">
                <a:solidFill>
                  <a:srgbClr val="005F5F"/>
                </a:solidFill>
                <a:highlight>
                  <a:srgbClr val="F2F2E8"/>
                </a:highlight>
              </a:rPr>
              <a:t>'</a:t>
            </a:r>
            <a:r>
              <a:rPr lang="en-US" altLang="zh-TW" sz="1400" dirty="0">
                <a:solidFill>
                  <a:srgbClr val="00005F"/>
                </a:solidFill>
                <a:highlight>
                  <a:srgbClr val="F2F2E8"/>
                </a:highlight>
              </a:rPr>
              <a:t>,</a:t>
            </a:r>
            <a:r>
              <a:rPr lang="en-US" altLang="zh-TW" sz="14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1400" dirty="0">
                <a:solidFill>
                  <a:srgbClr val="005F5F"/>
                </a:solidFill>
                <a:highlight>
                  <a:srgbClr val="F2F2E8"/>
                </a:highlight>
              </a:rPr>
              <a:t>'</a:t>
            </a:r>
            <a:r>
              <a:rPr lang="en-US" altLang="zh-TW" sz="1400" dirty="0" err="1">
                <a:solidFill>
                  <a:srgbClr val="005F5F"/>
                </a:solidFill>
                <a:highlight>
                  <a:srgbClr val="F2F2E8"/>
                </a:highlight>
              </a:rPr>
              <a:t>searchMethod</a:t>
            </a:r>
            <a:r>
              <a:rPr lang="en-US" altLang="zh-TW" sz="1400" dirty="0">
                <a:solidFill>
                  <a:srgbClr val="005F5F"/>
                </a:solidFill>
                <a:highlight>
                  <a:srgbClr val="F2F2E8"/>
                </a:highlight>
              </a:rPr>
              <a:t>'</a:t>
            </a:r>
            <a:r>
              <a:rPr lang="en-US" altLang="zh-TW" sz="1400" dirty="0">
                <a:solidFill>
                  <a:srgbClr val="00005F"/>
                </a:solidFill>
                <a:highlight>
                  <a:srgbClr val="F2F2E8"/>
                </a:highlight>
              </a:rPr>
              <a:t>:</a:t>
            </a:r>
            <a:r>
              <a:rPr lang="en-US" altLang="zh-TW" sz="1400" dirty="0">
                <a:solidFill>
                  <a:srgbClr val="005F5F"/>
                </a:solidFill>
                <a:highlight>
                  <a:srgbClr val="F2F2E8"/>
                </a:highlight>
              </a:rPr>
              <a:t>'true'</a:t>
            </a:r>
            <a:r>
              <a:rPr lang="en-US" altLang="zh-TW" sz="1400" dirty="0">
                <a:solidFill>
                  <a:srgbClr val="00005F"/>
                </a:solidFill>
                <a:highlight>
                  <a:srgbClr val="F2F2E8"/>
                </a:highlight>
              </a:rPr>
              <a:t>,</a:t>
            </a:r>
            <a:r>
              <a:rPr lang="en-US" altLang="zh-TW" sz="14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1400" dirty="0">
                <a:solidFill>
                  <a:srgbClr val="005F5F"/>
                </a:solidFill>
                <a:highlight>
                  <a:srgbClr val="F2F2E8"/>
                </a:highlight>
              </a:rPr>
              <a:t>'</a:t>
            </a:r>
            <a:r>
              <a:rPr lang="en-US" altLang="zh-TW" sz="1400" dirty="0" err="1">
                <a:solidFill>
                  <a:srgbClr val="005F5F"/>
                </a:solidFill>
                <a:highlight>
                  <a:srgbClr val="F2F2E8"/>
                </a:highlight>
              </a:rPr>
              <a:t>searchTarget</a:t>
            </a:r>
            <a:r>
              <a:rPr lang="en-US" altLang="zh-TW" sz="1400" dirty="0">
                <a:solidFill>
                  <a:srgbClr val="005F5F"/>
                </a:solidFill>
                <a:highlight>
                  <a:srgbClr val="F2F2E8"/>
                </a:highlight>
              </a:rPr>
              <a:t>'</a:t>
            </a:r>
            <a:r>
              <a:rPr lang="en-US" altLang="zh-TW" sz="1400" dirty="0">
                <a:solidFill>
                  <a:srgbClr val="00005F"/>
                </a:solidFill>
                <a:highlight>
                  <a:srgbClr val="F2F2E8"/>
                </a:highlight>
              </a:rPr>
              <a:t>:</a:t>
            </a:r>
            <a:r>
              <a:rPr lang="en-US" altLang="zh-TW" sz="1400" dirty="0">
                <a:solidFill>
                  <a:srgbClr val="005F5F"/>
                </a:solidFill>
                <a:highlight>
                  <a:srgbClr val="F2F2E8"/>
                </a:highlight>
              </a:rPr>
              <a:t>'ATM'</a:t>
            </a:r>
            <a:r>
              <a:rPr lang="en-US" altLang="zh-TW" sz="1400" dirty="0">
                <a:solidFill>
                  <a:srgbClr val="00005F"/>
                </a:solidFill>
                <a:highlight>
                  <a:srgbClr val="F2F2E8"/>
                </a:highlight>
              </a:rPr>
              <a:t>,</a:t>
            </a:r>
            <a:endParaRPr lang="en-US" altLang="zh-TW" sz="1400" dirty="0">
              <a:solidFill>
                <a:srgbClr val="5F5F00"/>
              </a:solidFill>
              <a:highlight>
                <a:srgbClr val="F2F2E8"/>
              </a:highlight>
            </a:endParaRPr>
          </a:p>
          <a:p>
            <a:pPr marL="0" indent="0">
              <a:buNone/>
            </a:pPr>
            <a:r>
              <a:rPr lang="en-US" altLang="zh-TW" sz="1400" dirty="0">
                <a:solidFill>
                  <a:srgbClr val="5F5F00"/>
                </a:solidFill>
                <a:highlight>
                  <a:srgbClr val="F2F2E8"/>
                </a:highlight>
              </a:rPr>
              <a:t>         </a:t>
            </a:r>
            <a:r>
              <a:rPr lang="en-US" altLang="zh-TW" sz="1400" dirty="0">
                <a:solidFill>
                  <a:srgbClr val="005F5F"/>
                </a:solidFill>
                <a:highlight>
                  <a:srgbClr val="F2F2E8"/>
                </a:highlight>
              </a:rPr>
              <a:t>'</a:t>
            </a:r>
            <a:r>
              <a:rPr lang="en-US" altLang="zh-TW" sz="1400" dirty="0" err="1">
                <a:solidFill>
                  <a:srgbClr val="005F5F"/>
                </a:solidFill>
                <a:highlight>
                  <a:srgbClr val="F2F2E8"/>
                </a:highlight>
              </a:rPr>
              <a:t>orgName</a:t>
            </a:r>
            <a:r>
              <a:rPr lang="en-US" altLang="zh-TW" sz="1400" dirty="0">
                <a:solidFill>
                  <a:srgbClr val="005F5F"/>
                </a:solidFill>
                <a:highlight>
                  <a:srgbClr val="F2F2E8"/>
                </a:highlight>
              </a:rPr>
              <a:t>'</a:t>
            </a:r>
            <a:r>
              <a:rPr lang="en-US" altLang="zh-TW" sz="1400" dirty="0">
                <a:solidFill>
                  <a:srgbClr val="00005F"/>
                </a:solidFill>
                <a:highlight>
                  <a:srgbClr val="F2F2E8"/>
                </a:highlight>
              </a:rPr>
              <a:t>:</a:t>
            </a:r>
            <a:r>
              <a:rPr lang="en-US" altLang="zh-TW" sz="1400" dirty="0">
                <a:solidFill>
                  <a:srgbClr val="005F5F"/>
                </a:solidFill>
                <a:highlight>
                  <a:srgbClr val="F2F2E8"/>
                </a:highlight>
              </a:rPr>
              <a:t>''</a:t>
            </a:r>
            <a:r>
              <a:rPr lang="en-US" altLang="zh-TW" sz="1400" dirty="0">
                <a:solidFill>
                  <a:srgbClr val="00005F"/>
                </a:solidFill>
                <a:highlight>
                  <a:srgbClr val="F2F2E8"/>
                </a:highlight>
              </a:rPr>
              <a:t>,</a:t>
            </a:r>
            <a:r>
              <a:rPr lang="en-US" altLang="zh-TW" sz="14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1400" dirty="0">
                <a:solidFill>
                  <a:srgbClr val="005F5F"/>
                </a:solidFill>
                <a:highlight>
                  <a:srgbClr val="F2F2E8"/>
                </a:highlight>
              </a:rPr>
              <a:t>'</a:t>
            </a:r>
            <a:r>
              <a:rPr lang="en-US" altLang="zh-TW" sz="1400" dirty="0" err="1">
                <a:solidFill>
                  <a:srgbClr val="005F5F"/>
                </a:solidFill>
                <a:highlight>
                  <a:srgbClr val="F2F2E8"/>
                </a:highlight>
              </a:rPr>
              <a:t>orgId</a:t>
            </a:r>
            <a:r>
              <a:rPr lang="en-US" altLang="zh-TW" sz="1400" dirty="0">
                <a:solidFill>
                  <a:srgbClr val="005F5F"/>
                </a:solidFill>
                <a:highlight>
                  <a:srgbClr val="F2F2E8"/>
                </a:highlight>
              </a:rPr>
              <a:t>'</a:t>
            </a:r>
            <a:r>
              <a:rPr lang="en-US" altLang="zh-TW" sz="1400" dirty="0">
                <a:solidFill>
                  <a:srgbClr val="00005F"/>
                </a:solidFill>
                <a:highlight>
                  <a:srgbClr val="F2F2E8"/>
                </a:highlight>
              </a:rPr>
              <a:t>:</a:t>
            </a:r>
            <a:r>
              <a:rPr lang="en-US" altLang="zh-TW" sz="1400" dirty="0">
                <a:solidFill>
                  <a:srgbClr val="005F5F"/>
                </a:solidFill>
                <a:highlight>
                  <a:srgbClr val="F2F2E8"/>
                </a:highlight>
              </a:rPr>
              <a:t>''</a:t>
            </a:r>
            <a:r>
              <a:rPr lang="en-US" altLang="zh-TW" sz="1400" dirty="0">
                <a:solidFill>
                  <a:srgbClr val="00005F"/>
                </a:solidFill>
                <a:highlight>
                  <a:srgbClr val="F2F2E8"/>
                </a:highlight>
              </a:rPr>
              <a:t>,</a:t>
            </a:r>
            <a:r>
              <a:rPr lang="en-US" altLang="zh-TW" sz="14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1400" dirty="0">
                <a:solidFill>
                  <a:srgbClr val="005F5F"/>
                </a:solidFill>
                <a:highlight>
                  <a:srgbClr val="F2F2E8"/>
                </a:highlight>
              </a:rPr>
              <a:t>'hid_1'</a:t>
            </a:r>
            <a:r>
              <a:rPr lang="en-US" altLang="zh-TW" sz="1400" dirty="0">
                <a:solidFill>
                  <a:srgbClr val="00005F"/>
                </a:solidFill>
                <a:highlight>
                  <a:srgbClr val="F2F2E8"/>
                </a:highlight>
              </a:rPr>
              <a:t>:</a:t>
            </a:r>
            <a:r>
              <a:rPr lang="en-US" altLang="zh-TW" sz="1400" dirty="0">
                <a:solidFill>
                  <a:srgbClr val="005F5F"/>
                </a:solidFill>
                <a:highlight>
                  <a:srgbClr val="F2F2E8"/>
                </a:highlight>
              </a:rPr>
              <a:t>'1'</a:t>
            </a:r>
            <a:r>
              <a:rPr lang="en-US" altLang="zh-TW" sz="1400" dirty="0">
                <a:solidFill>
                  <a:srgbClr val="00005F"/>
                </a:solidFill>
                <a:highlight>
                  <a:srgbClr val="F2F2E8"/>
                </a:highlight>
              </a:rPr>
              <a:t>,</a:t>
            </a:r>
            <a:endParaRPr lang="en-US" altLang="zh-TW" sz="1400" dirty="0">
              <a:solidFill>
                <a:srgbClr val="5F5F00"/>
              </a:solidFill>
              <a:highlight>
                <a:srgbClr val="F2F2E8"/>
              </a:highlight>
            </a:endParaRPr>
          </a:p>
          <a:p>
            <a:pPr marL="0" indent="0">
              <a:buNone/>
            </a:pPr>
            <a:r>
              <a:rPr lang="en-US" altLang="zh-TW" sz="1400" dirty="0">
                <a:solidFill>
                  <a:srgbClr val="5F5F00"/>
                </a:solidFill>
                <a:highlight>
                  <a:srgbClr val="F2F2E8"/>
                </a:highlight>
              </a:rPr>
              <a:t>         </a:t>
            </a:r>
            <a:r>
              <a:rPr lang="en-US" altLang="zh-TW" sz="1400" dirty="0">
                <a:solidFill>
                  <a:srgbClr val="005F5F"/>
                </a:solidFill>
                <a:highlight>
                  <a:srgbClr val="F2F2E8"/>
                </a:highlight>
              </a:rPr>
              <a:t>'</a:t>
            </a:r>
            <a:r>
              <a:rPr lang="en-US" altLang="zh-TW" sz="1400" dirty="0" err="1">
                <a:solidFill>
                  <a:srgbClr val="005F5F"/>
                </a:solidFill>
                <a:highlight>
                  <a:srgbClr val="F2F2E8"/>
                </a:highlight>
              </a:rPr>
              <a:t>tenderName</a:t>
            </a:r>
            <a:r>
              <a:rPr lang="en-US" altLang="zh-TW" sz="1400" dirty="0">
                <a:solidFill>
                  <a:srgbClr val="005F5F"/>
                </a:solidFill>
                <a:highlight>
                  <a:srgbClr val="F2F2E8"/>
                </a:highlight>
              </a:rPr>
              <a:t>'</a:t>
            </a:r>
            <a:r>
              <a:rPr lang="en-US" altLang="zh-TW" sz="1400" dirty="0">
                <a:solidFill>
                  <a:srgbClr val="00005F"/>
                </a:solidFill>
                <a:highlight>
                  <a:srgbClr val="F2F2E8"/>
                </a:highlight>
              </a:rPr>
              <a:t>:</a:t>
            </a:r>
            <a:r>
              <a:rPr lang="en-US" altLang="zh-TW" sz="1400" dirty="0">
                <a:solidFill>
                  <a:srgbClr val="005F5F"/>
                </a:solidFill>
                <a:highlight>
                  <a:srgbClr val="F2F2E8"/>
                </a:highlight>
              </a:rPr>
              <a:t>''</a:t>
            </a:r>
            <a:r>
              <a:rPr lang="en-US" altLang="zh-TW" sz="1400" dirty="0">
                <a:solidFill>
                  <a:srgbClr val="00005F"/>
                </a:solidFill>
                <a:highlight>
                  <a:srgbClr val="F2F2E8"/>
                </a:highlight>
              </a:rPr>
              <a:t>,</a:t>
            </a:r>
            <a:r>
              <a:rPr lang="en-US" altLang="zh-TW" sz="14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1400" dirty="0">
                <a:solidFill>
                  <a:srgbClr val="005F5F"/>
                </a:solidFill>
                <a:highlight>
                  <a:srgbClr val="F2F2E8"/>
                </a:highlight>
              </a:rPr>
              <a:t>'</a:t>
            </a:r>
            <a:r>
              <a:rPr lang="en-US" altLang="zh-TW" sz="1400" dirty="0" err="1">
                <a:solidFill>
                  <a:srgbClr val="005F5F"/>
                </a:solidFill>
                <a:highlight>
                  <a:srgbClr val="F2F2E8"/>
                </a:highlight>
              </a:rPr>
              <a:t>tenderId</a:t>
            </a:r>
            <a:r>
              <a:rPr lang="en-US" altLang="zh-TW" sz="1400" dirty="0">
                <a:solidFill>
                  <a:srgbClr val="005F5F"/>
                </a:solidFill>
                <a:highlight>
                  <a:srgbClr val="F2F2E8"/>
                </a:highlight>
              </a:rPr>
              <a:t>'</a:t>
            </a:r>
            <a:r>
              <a:rPr lang="en-US" altLang="zh-TW" sz="1400" dirty="0">
                <a:solidFill>
                  <a:srgbClr val="00005F"/>
                </a:solidFill>
                <a:highlight>
                  <a:srgbClr val="F2F2E8"/>
                </a:highlight>
              </a:rPr>
              <a:t>:</a:t>
            </a:r>
            <a:r>
              <a:rPr lang="en-US" altLang="zh-TW" sz="1400" dirty="0">
                <a:solidFill>
                  <a:srgbClr val="005F5F"/>
                </a:solidFill>
                <a:highlight>
                  <a:srgbClr val="F2F2E8"/>
                </a:highlight>
              </a:rPr>
              <a:t>''</a:t>
            </a:r>
            <a:r>
              <a:rPr lang="en-US" altLang="zh-TW" sz="1400" dirty="0">
                <a:solidFill>
                  <a:srgbClr val="00005F"/>
                </a:solidFill>
                <a:highlight>
                  <a:srgbClr val="F2F2E8"/>
                </a:highlight>
              </a:rPr>
              <a:t>,</a:t>
            </a:r>
            <a:r>
              <a:rPr lang="en-US" altLang="zh-TW" sz="14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1400" dirty="0">
                <a:solidFill>
                  <a:srgbClr val="005F5F"/>
                </a:solidFill>
                <a:highlight>
                  <a:srgbClr val="F2F2E8"/>
                </a:highlight>
              </a:rPr>
              <a:t>'tenderStatus'</a:t>
            </a:r>
            <a:r>
              <a:rPr lang="en-US" altLang="zh-TW" sz="1400" dirty="0">
                <a:solidFill>
                  <a:srgbClr val="00005F"/>
                </a:solidFill>
                <a:highlight>
                  <a:srgbClr val="F2F2E8"/>
                </a:highlight>
              </a:rPr>
              <a:t>:</a:t>
            </a:r>
            <a:r>
              <a:rPr lang="en-US" altLang="zh-TW" sz="1400" dirty="0">
                <a:solidFill>
                  <a:srgbClr val="005F5F"/>
                </a:solidFill>
                <a:highlight>
                  <a:srgbClr val="F2F2E8"/>
                </a:highlight>
              </a:rPr>
              <a:t>'4,5,21,29'</a:t>
            </a:r>
            <a:r>
              <a:rPr lang="en-US" altLang="zh-TW" sz="1400" dirty="0">
                <a:solidFill>
                  <a:srgbClr val="00005F"/>
                </a:solidFill>
                <a:highlight>
                  <a:srgbClr val="F2F2E8"/>
                </a:highlight>
              </a:rPr>
              <a:t>,</a:t>
            </a:r>
            <a:endParaRPr lang="en-US" altLang="zh-TW" sz="1400" dirty="0">
              <a:solidFill>
                <a:srgbClr val="5F5F00"/>
              </a:solidFill>
              <a:highlight>
                <a:srgbClr val="F2F2E8"/>
              </a:highlight>
            </a:endParaRPr>
          </a:p>
          <a:p>
            <a:pPr marL="0" indent="0">
              <a:buNone/>
            </a:pPr>
            <a:r>
              <a:rPr lang="en-US" altLang="zh-TW" sz="1400" dirty="0">
                <a:solidFill>
                  <a:srgbClr val="5F5F00"/>
                </a:solidFill>
                <a:highlight>
                  <a:srgbClr val="F2F2E8"/>
                </a:highlight>
              </a:rPr>
              <a:t>         </a:t>
            </a:r>
            <a:r>
              <a:rPr lang="en-US" altLang="zh-TW" sz="1400" dirty="0">
                <a:solidFill>
                  <a:srgbClr val="005F5F"/>
                </a:solidFill>
                <a:highlight>
                  <a:srgbClr val="F2F2E8"/>
                </a:highlight>
              </a:rPr>
              <a:t>'</a:t>
            </a:r>
            <a:r>
              <a:rPr lang="en-US" altLang="zh-TW" sz="1400" dirty="0" err="1">
                <a:solidFill>
                  <a:srgbClr val="005F5F"/>
                </a:solidFill>
                <a:highlight>
                  <a:srgbClr val="F2F2E8"/>
                </a:highlight>
              </a:rPr>
              <a:t>tenderWay</a:t>
            </a:r>
            <a:r>
              <a:rPr lang="en-US" altLang="zh-TW" sz="1400" dirty="0">
                <a:solidFill>
                  <a:srgbClr val="005F5F"/>
                </a:solidFill>
                <a:highlight>
                  <a:srgbClr val="F2F2E8"/>
                </a:highlight>
              </a:rPr>
              <a:t>'</a:t>
            </a:r>
            <a:r>
              <a:rPr lang="en-US" altLang="zh-TW" sz="1400" dirty="0">
                <a:solidFill>
                  <a:srgbClr val="00005F"/>
                </a:solidFill>
                <a:highlight>
                  <a:srgbClr val="F2F2E8"/>
                </a:highlight>
              </a:rPr>
              <a:t>:</a:t>
            </a:r>
            <a:r>
              <a:rPr lang="en-US" altLang="zh-TW" sz="1400" dirty="0">
                <a:solidFill>
                  <a:srgbClr val="005F5F"/>
                </a:solidFill>
                <a:highlight>
                  <a:srgbClr val="F2F2E8"/>
                </a:highlight>
              </a:rPr>
              <a:t>''</a:t>
            </a:r>
            <a:r>
              <a:rPr lang="en-US" altLang="zh-TW" sz="1400" dirty="0">
                <a:solidFill>
                  <a:srgbClr val="00005F"/>
                </a:solidFill>
                <a:highlight>
                  <a:srgbClr val="F2F2E8"/>
                </a:highlight>
              </a:rPr>
              <a:t>,</a:t>
            </a:r>
            <a:r>
              <a:rPr lang="en-US" altLang="zh-TW" sz="14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1400" dirty="0">
                <a:solidFill>
                  <a:srgbClr val="005F5F"/>
                </a:solidFill>
                <a:highlight>
                  <a:srgbClr val="F2F2E8"/>
                </a:highlight>
              </a:rPr>
              <a:t>'awardAnnounceStartDate'</a:t>
            </a:r>
            <a:r>
              <a:rPr lang="en-US" altLang="zh-TW" sz="1400" dirty="0">
                <a:solidFill>
                  <a:srgbClr val="00005F"/>
                </a:solidFill>
                <a:highlight>
                  <a:srgbClr val="F2F2E8"/>
                </a:highlight>
              </a:rPr>
              <a:t>:</a:t>
            </a:r>
            <a:r>
              <a:rPr lang="en-US" altLang="zh-TW" sz="1400" dirty="0">
                <a:solidFill>
                  <a:srgbClr val="005F5F"/>
                </a:solidFill>
                <a:highlight>
                  <a:srgbClr val="F2F2E8"/>
                </a:highlight>
              </a:rPr>
              <a:t>'103/04/29'</a:t>
            </a:r>
            <a:r>
              <a:rPr lang="en-US" altLang="zh-TW" sz="1400" dirty="0">
                <a:solidFill>
                  <a:srgbClr val="00005F"/>
                </a:solidFill>
                <a:highlight>
                  <a:srgbClr val="F2F2E8"/>
                </a:highlight>
              </a:rPr>
              <a:t>,</a:t>
            </a:r>
            <a:endParaRPr lang="en-US" altLang="zh-TW" sz="1400" dirty="0">
              <a:solidFill>
                <a:srgbClr val="5F5F00"/>
              </a:solidFill>
              <a:highlight>
                <a:srgbClr val="F2F2E8"/>
              </a:highlight>
            </a:endParaRPr>
          </a:p>
          <a:p>
            <a:pPr marL="0" indent="0">
              <a:buNone/>
            </a:pPr>
            <a:r>
              <a:rPr lang="en-US" altLang="zh-TW" sz="1400" dirty="0">
                <a:solidFill>
                  <a:srgbClr val="5F5F00"/>
                </a:solidFill>
                <a:highlight>
                  <a:srgbClr val="F2F2E8"/>
                </a:highlight>
              </a:rPr>
              <a:t>         </a:t>
            </a:r>
            <a:r>
              <a:rPr lang="en-US" altLang="zh-TW" sz="1400" dirty="0">
                <a:solidFill>
                  <a:srgbClr val="005F5F"/>
                </a:solidFill>
                <a:highlight>
                  <a:srgbClr val="F2F2E8"/>
                </a:highlight>
              </a:rPr>
              <a:t>'awardAnnounceEndDate'</a:t>
            </a:r>
            <a:r>
              <a:rPr lang="en-US" altLang="zh-TW" sz="1400" dirty="0">
                <a:solidFill>
                  <a:srgbClr val="00005F"/>
                </a:solidFill>
                <a:highlight>
                  <a:srgbClr val="F2F2E8"/>
                </a:highlight>
              </a:rPr>
              <a:t>:</a:t>
            </a:r>
            <a:r>
              <a:rPr lang="en-US" altLang="zh-TW" sz="1400" dirty="0">
                <a:solidFill>
                  <a:srgbClr val="005F5F"/>
                </a:solidFill>
                <a:highlight>
                  <a:srgbClr val="F2F2E8"/>
                </a:highlight>
              </a:rPr>
              <a:t>'103/04/29'</a:t>
            </a:r>
            <a:r>
              <a:rPr lang="en-US" altLang="zh-TW" sz="1400" dirty="0">
                <a:solidFill>
                  <a:srgbClr val="00005F"/>
                </a:solidFill>
                <a:highlight>
                  <a:srgbClr val="F2F2E8"/>
                </a:highlight>
              </a:rPr>
              <a:t>,</a:t>
            </a:r>
            <a:r>
              <a:rPr lang="en-US" altLang="zh-TW" sz="14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1400" dirty="0">
                <a:solidFill>
                  <a:srgbClr val="005F5F"/>
                </a:solidFill>
                <a:highlight>
                  <a:srgbClr val="F2F2E8"/>
                </a:highlight>
              </a:rPr>
              <a:t>'radProctrgCate'</a:t>
            </a:r>
            <a:r>
              <a:rPr lang="en-US" altLang="zh-TW" sz="1400" dirty="0">
                <a:solidFill>
                  <a:srgbClr val="00005F"/>
                </a:solidFill>
                <a:highlight>
                  <a:srgbClr val="F2F2E8"/>
                </a:highlight>
              </a:rPr>
              <a:t>:</a:t>
            </a:r>
            <a:r>
              <a:rPr lang="en-US" altLang="zh-TW" sz="1400" dirty="0">
                <a:solidFill>
                  <a:srgbClr val="005F5F"/>
                </a:solidFill>
                <a:highlight>
                  <a:srgbClr val="F2F2E8"/>
                </a:highlight>
              </a:rPr>
              <a:t>'3'</a:t>
            </a:r>
            <a:r>
              <a:rPr lang="en-US" altLang="zh-TW" sz="1400" dirty="0">
                <a:solidFill>
                  <a:srgbClr val="00005F"/>
                </a:solidFill>
                <a:highlight>
                  <a:srgbClr val="F2F2E8"/>
                </a:highlight>
              </a:rPr>
              <a:t>,</a:t>
            </a:r>
            <a:endParaRPr lang="en-US" altLang="zh-TW" sz="1400" dirty="0">
              <a:solidFill>
                <a:srgbClr val="5F5F00"/>
              </a:solidFill>
              <a:highlight>
                <a:srgbClr val="F2F2E8"/>
              </a:highlight>
            </a:endParaRPr>
          </a:p>
          <a:p>
            <a:pPr marL="0" indent="0">
              <a:buNone/>
            </a:pPr>
            <a:r>
              <a:rPr lang="en-US" altLang="zh-TW" sz="1400" dirty="0">
                <a:solidFill>
                  <a:srgbClr val="5F5F00"/>
                </a:solidFill>
                <a:highlight>
                  <a:srgbClr val="F2F2E8"/>
                </a:highlight>
              </a:rPr>
              <a:t>         </a:t>
            </a:r>
            <a:r>
              <a:rPr lang="en-US" altLang="zh-TW" sz="1400" dirty="0">
                <a:solidFill>
                  <a:srgbClr val="005F5F"/>
                </a:solidFill>
                <a:highlight>
                  <a:srgbClr val="F2F2E8"/>
                </a:highlight>
              </a:rPr>
              <a:t>'proctrgCate'</a:t>
            </a:r>
            <a:r>
              <a:rPr lang="en-US" altLang="zh-TW" sz="1400" dirty="0">
                <a:solidFill>
                  <a:srgbClr val="00005F"/>
                </a:solidFill>
                <a:highlight>
                  <a:srgbClr val="F2F2E8"/>
                </a:highlight>
              </a:rPr>
              <a:t>:</a:t>
            </a:r>
            <a:r>
              <a:rPr lang="en-US" altLang="zh-TW" sz="1400" dirty="0">
                <a:solidFill>
                  <a:srgbClr val="005F5F"/>
                </a:solidFill>
                <a:highlight>
                  <a:srgbClr val="F2F2E8"/>
                </a:highlight>
              </a:rPr>
              <a:t>'3'</a:t>
            </a:r>
            <a:r>
              <a:rPr lang="en-US" altLang="zh-TW" sz="1400" dirty="0">
                <a:solidFill>
                  <a:srgbClr val="00005F"/>
                </a:solidFill>
                <a:highlight>
                  <a:srgbClr val="F2F2E8"/>
                </a:highlight>
              </a:rPr>
              <a:t>,</a:t>
            </a:r>
            <a:r>
              <a:rPr lang="en-US" altLang="zh-TW" sz="14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1400" dirty="0">
                <a:solidFill>
                  <a:srgbClr val="005F5F"/>
                </a:solidFill>
                <a:highlight>
                  <a:srgbClr val="F2F2E8"/>
                </a:highlight>
              </a:rPr>
              <a:t>'</a:t>
            </a:r>
            <a:r>
              <a:rPr lang="en-US" altLang="zh-TW" sz="1400" dirty="0" err="1">
                <a:solidFill>
                  <a:srgbClr val="005F5F"/>
                </a:solidFill>
                <a:highlight>
                  <a:srgbClr val="F2F2E8"/>
                </a:highlight>
              </a:rPr>
              <a:t>tenderRange</a:t>
            </a:r>
            <a:r>
              <a:rPr lang="en-US" altLang="zh-TW" sz="1400" dirty="0">
                <a:solidFill>
                  <a:srgbClr val="005F5F"/>
                </a:solidFill>
                <a:highlight>
                  <a:srgbClr val="F2F2E8"/>
                </a:highlight>
              </a:rPr>
              <a:t>'</a:t>
            </a:r>
            <a:r>
              <a:rPr lang="en-US" altLang="zh-TW" sz="1400" dirty="0">
                <a:solidFill>
                  <a:srgbClr val="00005F"/>
                </a:solidFill>
                <a:highlight>
                  <a:srgbClr val="F2F2E8"/>
                </a:highlight>
              </a:rPr>
              <a:t>:</a:t>
            </a:r>
            <a:r>
              <a:rPr lang="en-US" altLang="zh-TW" sz="1400" dirty="0">
                <a:solidFill>
                  <a:srgbClr val="005F5F"/>
                </a:solidFill>
                <a:highlight>
                  <a:srgbClr val="F2F2E8"/>
                </a:highlight>
              </a:rPr>
              <a:t>''</a:t>
            </a:r>
            <a:r>
              <a:rPr lang="en-US" altLang="zh-TW" sz="1400" dirty="0">
                <a:solidFill>
                  <a:srgbClr val="00005F"/>
                </a:solidFill>
                <a:highlight>
                  <a:srgbClr val="F2F2E8"/>
                </a:highlight>
              </a:rPr>
              <a:t>,</a:t>
            </a:r>
            <a:r>
              <a:rPr lang="en-US" altLang="zh-TW" sz="14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1400" dirty="0">
                <a:solidFill>
                  <a:srgbClr val="005F5F"/>
                </a:solidFill>
                <a:highlight>
                  <a:srgbClr val="F2F2E8"/>
                </a:highlight>
              </a:rPr>
              <a:t>'</a:t>
            </a:r>
            <a:r>
              <a:rPr lang="en-US" altLang="zh-TW" sz="1400" dirty="0" err="1">
                <a:solidFill>
                  <a:srgbClr val="005F5F"/>
                </a:solidFill>
                <a:highlight>
                  <a:srgbClr val="F2F2E8"/>
                </a:highlight>
              </a:rPr>
              <a:t>minBudget</a:t>
            </a:r>
            <a:r>
              <a:rPr lang="en-US" altLang="zh-TW" sz="1400" dirty="0">
                <a:solidFill>
                  <a:srgbClr val="005F5F"/>
                </a:solidFill>
                <a:highlight>
                  <a:srgbClr val="F2F2E8"/>
                </a:highlight>
              </a:rPr>
              <a:t>'</a:t>
            </a:r>
            <a:r>
              <a:rPr lang="en-US" altLang="zh-TW" sz="1400" dirty="0">
                <a:solidFill>
                  <a:srgbClr val="00005F"/>
                </a:solidFill>
                <a:highlight>
                  <a:srgbClr val="F2F2E8"/>
                </a:highlight>
              </a:rPr>
              <a:t>:</a:t>
            </a:r>
            <a:r>
              <a:rPr lang="en-US" altLang="zh-TW" sz="1400" dirty="0">
                <a:solidFill>
                  <a:srgbClr val="005F5F"/>
                </a:solidFill>
                <a:highlight>
                  <a:srgbClr val="F2F2E8"/>
                </a:highlight>
              </a:rPr>
              <a:t>''</a:t>
            </a:r>
            <a:r>
              <a:rPr lang="en-US" altLang="zh-TW" sz="1400" dirty="0">
                <a:solidFill>
                  <a:srgbClr val="00005F"/>
                </a:solidFill>
                <a:highlight>
                  <a:srgbClr val="F2F2E8"/>
                </a:highlight>
              </a:rPr>
              <a:t>,</a:t>
            </a:r>
            <a:endParaRPr lang="en-US" altLang="zh-TW" sz="1400" dirty="0">
              <a:solidFill>
                <a:srgbClr val="5F5F00"/>
              </a:solidFill>
              <a:highlight>
                <a:srgbClr val="F2F2E8"/>
              </a:highlight>
            </a:endParaRPr>
          </a:p>
          <a:p>
            <a:pPr marL="0" indent="0">
              <a:buNone/>
            </a:pPr>
            <a:r>
              <a:rPr lang="en-US" altLang="zh-TW" sz="1400" dirty="0">
                <a:solidFill>
                  <a:srgbClr val="5F5F00"/>
                </a:solidFill>
                <a:highlight>
                  <a:srgbClr val="F2F2E8"/>
                </a:highlight>
              </a:rPr>
              <a:t>         </a:t>
            </a:r>
            <a:r>
              <a:rPr lang="en-US" altLang="zh-TW" sz="1400" dirty="0">
                <a:solidFill>
                  <a:srgbClr val="005F5F"/>
                </a:solidFill>
                <a:highlight>
                  <a:srgbClr val="F2F2E8"/>
                </a:highlight>
              </a:rPr>
              <a:t>'</a:t>
            </a:r>
            <a:r>
              <a:rPr lang="en-US" altLang="zh-TW" sz="1400" dirty="0" err="1">
                <a:solidFill>
                  <a:srgbClr val="005F5F"/>
                </a:solidFill>
                <a:highlight>
                  <a:srgbClr val="F2F2E8"/>
                </a:highlight>
              </a:rPr>
              <a:t>maxBudget</a:t>
            </a:r>
            <a:r>
              <a:rPr lang="en-US" altLang="zh-TW" sz="1400" dirty="0">
                <a:solidFill>
                  <a:srgbClr val="005F5F"/>
                </a:solidFill>
                <a:highlight>
                  <a:srgbClr val="F2F2E8"/>
                </a:highlight>
              </a:rPr>
              <a:t>'</a:t>
            </a:r>
            <a:r>
              <a:rPr lang="en-US" altLang="zh-TW" sz="1400" dirty="0">
                <a:solidFill>
                  <a:srgbClr val="00005F"/>
                </a:solidFill>
                <a:highlight>
                  <a:srgbClr val="F2F2E8"/>
                </a:highlight>
              </a:rPr>
              <a:t>:</a:t>
            </a:r>
            <a:r>
              <a:rPr lang="en-US" altLang="zh-TW" sz="1400" dirty="0">
                <a:solidFill>
                  <a:srgbClr val="005F5F"/>
                </a:solidFill>
                <a:highlight>
                  <a:srgbClr val="F2F2E8"/>
                </a:highlight>
              </a:rPr>
              <a:t>''</a:t>
            </a:r>
            <a:r>
              <a:rPr lang="en-US" altLang="zh-TW" sz="1400" dirty="0">
                <a:solidFill>
                  <a:srgbClr val="00005F"/>
                </a:solidFill>
                <a:highlight>
                  <a:srgbClr val="F2F2E8"/>
                </a:highlight>
              </a:rPr>
              <a:t>,</a:t>
            </a:r>
            <a:r>
              <a:rPr lang="en-US" altLang="zh-TW" sz="14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1400" dirty="0">
                <a:solidFill>
                  <a:srgbClr val="005F5F"/>
                </a:solidFill>
                <a:highlight>
                  <a:srgbClr val="F2F2E8"/>
                </a:highlight>
              </a:rPr>
              <a:t>'item'</a:t>
            </a:r>
            <a:r>
              <a:rPr lang="en-US" altLang="zh-TW" sz="1400" dirty="0">
                <a:solidFill>
                  <a:srgbClr val="00005F"/>
                </a:solidFill>
                <a:highlight>
                  <a:srgbClr val="F2F2E8"/>
                </a:highlight>
              </a:rPr>
              <a:t>:</a:t>
            </a:r>
            <a:r>
              <a:rPr lang="en-US" altLang="zh-TW" sz="1400" dirty="0">
                <a:solidFill>
                  <a:srgbClr val="005F5F"/>
                </a:solidFill>
                <a:highlight>
                  <a:srgbClr val="F2F2E8"/>
                </a:highlight>
              </a:rPr>
              <a:t>''</a:t>
            </a:r>
            <a:r>
              <a:rPr lang="en-US" altLang="zh-TW" sz="1400" dirty="0">
                <a:solidFill>
                  <a:srgbClr val="00005F"/>
                </a:solidFill>
                <a:highlight>
                  <a:srgbClr val="F2F2E8"/>
                </a:highlight>
              </a:rPr>
              <a:t>,</a:t>
            </a:r>
            <a:r>
              <a:rPr lang="en-US" altLang="zh-TW" sz="1400" dirty="0">
                <a:solidFill>
                  <a:srgbClr val="005F5F"/>
                </a:solidFill>
                <a:highlight>
                  <a:srgbClr val="F2F2E8"/>
                </a:highlight>
              </a:rPr>
              <a:t>'hid_2'</a:t>
            </a:r>
            <a:r>
              <a:rPr lang="en-US" altLang="zh-TW" sz="1400" dirty="0">
                <a:solidFill>
                  <a:srgbClr val="00005F"/>
                </a:solidFill>
                <a:highlight>
                  <a:srgbClr val="F2F2E8"/>
                </a:highlight>
              </a:rPr>
              <a:t>:</a:t>
            </a:r>
            <a:r>
              <a:rPr lang="en-US" altLang="zh-TW" sz="1400" dirty="0">
                <a:solidFill>
                  <a:srgbClr val="005F5F"/>
                </a:solidFill>
                <a:highlight>
                  <a:srgbClr val="F2F2E8"/>
                </a:highlight>
              </a:rPr>
              <a:t>'1'</a:t>
            </a:r>
            <a:r>
              <a:rPr lang="en-US" altLang="zh-TW" sz="1400" dirty="0">
                <a:solidFill>
                  <a:srgbClr val="00005F"/>
                </a:solidFill>
                <a:highlight>
                  <a:srgbClr val="F2F2E8"/>
                </a:highlight>
              </a:rPr>
              <a:t>,</a:t>
            </a:r>
            <a:endParaRPr lang="en-US" altLang="zh-TW" sz="1400" dirty="0">
              <a:solidFill>
                <a:srgbClr val="5F5F00"/>
              </a:solidFill>
              <a:highlight>
                <a:srgbClr val="F2F2E8"/>
              </a:highlight>
            </a:endParaRPr>
          </a:p>
          <a:p>
            <a:pPr marL="0" indent="0">
              <a:buNone/>
            </a:pPr>
            <a:r>
              <a:rPr lang="en-US" altLang="zh-TW" sz="1400" dirty="0">
                <a:solidFill>
                  <a:srgbClr val="5F5F00"/>
                </a:solidFill>
                <a:highlight>
                  <a:srgbClr val="F2F2E8"/>
                </a:highlight>
              </a:rPr>
              <a:t>         </a:t>
            </a:r>
            <a:r>
              <a:rPr lang="en-US" altLang="zh-TW" sz="1400" dirty="0">
                <a:solidFill>
                  <a:srgbClr val="005F5F"/>
                </a:solidFill>
                <a:highlight>
                  <a:srgbClr val="F2F2E8"/>
                </a:highlight>
              </a:rPr>
              <a:t>'</a:t>
            </a:r>
            <a:r>
              <a:rPr lang="en-US" altLang="zh-TW" sz="1400" dirty="0" err="1">
                <a:solidFill>
                  <a:srgbClr val="005F5F"/>
                </a:solidFill>
                <a:highlight>
                  <a:srgbClr val="F2F2E8"/>
                </a:highlight>
              </a:rPr>
              <a:t>gottenVendorName</a:t>
            </a:r>
            <a:r>
              <a:rPr lang="en-US" altLang="zh-TW" sz="1400" dirty="0">
                <a:solidFill>
                  <a:srgbClr val="005F5F"/>
                </a:solidFill>
                <a:highlight>
                  <a:srgbClr val="F2F2E8"/>
                </a:highlight>
              </a:rPr>
              <a:t>'</a:t>
            </a:r>
            <a:r>
              <a:rPr lang="en-US" altLang="zh-TW" sz="1400" dirty="0">
                <a:solidFill>
                  <a:srgbClr val="00005F"/>
                </a:solidFill>
                <a:highlight>
                  <a:srgbClr val="F2F2E8"/>
                </a:highlight>
              </a:rPr>
              <a:t>:</a:t>
            </a:r>
            <a:r>
              <a:rPr lang="en-US" altLang="zh-TW" sz="1400" dirty="0">
                <a:solidFill>
                  <a:srgbClr val="005F5F"/>
                </a:solidFill>
                <a:highlight>
                  <a:srgbClr val="F2F2E8"/>
                </a:highlight>
              </a:rPr>
              <a:t>''</a:t>
            </a:r>
            <a:r>
              <a:rPr lang="en-US" altLang="zh-TW" sz="1400" dirty="0">
                <a:solidFill>
                  <a:srgbClr val="00005F"/>
                </a:solidFill>
                <a:highlight>
                  <a:srgbClr val="F2F2E8"/>
                </a:highlight>
              </a:rPr>
              <a:t>,</a:t>
            </a:r>
            <a:r>
              <a:rPr lang="en-US" altLang="zh-TW" sz="14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1400" dirty="0">
                <a:solidFill>
                  <a:srgbClr val="005F5F"/>
                </a:solidFill>
                <a:highlight>
                  <a:srgbClr val="F2F2E8"/>
                </a:highlight>
              </a:rPr>
              <a:t>'</a:t>
            </a:r>
            <a:r>
              <a:rPr lang="en-US" altLang="zh-TW" sz="1400" dirty="0" err="1">
                <a:solidFill>
                  <a:srgbClr val="005F5F"/>
                </a:solidFill>
                <a:highlight>
                  <a:srgbClr val="F2F2E8"/>
                </a:highlight>
              </a:rPr>
              <a:t>gottenVendorId</a:t>
            </a:r>
            <a:r>
              <a:rPr lang="en-US" altLang="zh-TW" sz="1400" dirty="0">
                <a:solidFill>
                  <a:srgbClr val="005F5F"/>
                </a:solidFill>
                <a:highlight>
                  <a:srgbClr val="F2F2E8"/>
                </a:highlight>
              </a:rPr>
              <a:t>'</a:t>
            </a:r>
            <a:r>
              <a:rPr lang="en-US" altLang="zh-TW" sz="1400" dirty="0">
                <a:solidFill>
                  <a:srgbClr val="00005F"/>
                </a:solidFill>
                <a:highlight>
                  <a:srgbClr val="F2F2E8"/>
                </a:highlight>
              </a:rPr>
              <a:t>:</a:t>
            </a:r>
            <a:r>
              <a:rPr lang="en-US" altLang="zh-TW" sz="1400" dirty="0">
                <a:solidFill>
                  <a:srgbClr val="005F5F"/>
                </a:solidFill>
                <a:highlight>
                  <a:srgbClr val="F2F2E8"/>
                </a:highlight>
              </a:rPr>
              <a:t>''</a:t>
            </a:r>
            <a:r>
              <a:rPr lang="en-US" altLang="zh-TW" sz="1400" dirty="0">
                <a:solidFill>
                  <a:srgbClr val="00005F"/>
                </a:solidFill>
                <a:highlight>
                  <a:srgbClr val="F2F2E8"/>
                </a:highlight>
              </a:rPr>
              <a:t>,</a:t>
            </a:r>
            <a:r>
              <a:rPr lang="en-US" altLang="zh-TW" sz="14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1400" dirty="0">
                <a:solidFill>
                  <a:srgbClr val="005F5F"/>
                </a:solidFill>
                <a:highlight>
                  <a:srgbClr val="F2F2E8"/>
                </a:highlight>
              </a:rPr>
              <a:t>'hid_3'</a:t>
            </a:r>
            <a:r>
              <a:rPr lang="en-US" altLang="zh-TW" sz="1400" dirty="0">
                <a:solidFill>
                  <a:srgbClr val="00005F"/>
                </a:solidFill>
                <a:highlight>
                  <a:srgbClr val="F2F2E8"/>
                </a:highlight>
              </a:rPr>
              <a:t>:</a:t>
            </a:r>
            <a:r>
              <a:rPr lang="en-US" altLang="zh-TW" sz="1400" dirty="0">
                <a:solidFill>
                  <a:srgbClr val="005F5F"/>
                </a:solidFill>
                <a:highlight>
                  <a:srgbClr val="F2F2E8"/>
                </a:highlight>
              </a:rPr>
              <a:t>'1'</a:t>
            </a:r>
            <a:r>
              <a:rPr lang="en-US" altLang="zh-TW" sz="1400" dirty="0">
                <a:solidFill>
                  <a:srgbClr val="00005F"/>
                </a:solidFill>
                <a:highlight>
                  <a:srgbClr val="F2F2E8"/>
                </a:highlight>
              </a:rPr>
              <a:t>,</a:t>
            </a:r>
            <a:endParaRPr lang="en-US" altLang="zh-TW" sz="1400" dirty="0">
              <a:solidFill>
                <a:srgbClr val="5F5F00"/>
              </a:solidFill>
              <a:highlight>
                <a:srgbClr val="F2F2E8"/>
              </a:highlight>
            </a:endParaRPr>
          </a:p>
          <a:p>
            <a:pPr marL="0" indent="0">
              <a:buNone/>
            </a:pPr>
            <a:r>
              <a:rPr lang="en-US" altLang="zh-TW" sz="1400" dirty="0">
                <a:solidFill>
                  <a:srgbClr val="5F5F00"/>
                </a:solidFill>
                <a:highlight>
                  <a:srgbClr val="F2F2E8"/>
                </a:highlight>
              </a:rPr>
              <a:t>         </a:t>
            </a:r>
            <a:r>
              <a:rPr lang="en-US" altLang="zh-TW" sz="1400" dirty="0">
                <a:solidFill>
                  <a:srgbClr val="005F5F"/>
                </a:solidFill>
                <a:highlight>
                  <a:srgbClr val="F2F2E8"/>
                </a:highlight>
              </a:rPr>
              <a:t>'</a:t>
            </a:r>
            <a:r>
              <a:rPr lang="en-US" altLang="zh-TW" sz="1400" dirty="0" err="1">
                <a:solidFill>
                  <a:srgbClr val="005F5F"/>
                </a:solidFill>
                <a:highlight>
                  <a:srgbClr val="F2F2E8"/>
                </a:highlight>
              </a:rPr>
              <a:t>submitVendorName</a:t>
            </a:r>
            <a:r>
              <a:rPr lang="en-US" altLang="zh-TW" sz="1400" dirty="0">
                <a:solidFill>
                  <a:srgbClr val="005F5F"/>
                </a:solidFill>
                <a:highlight>
                  <a:srgbClr val="F2F2E8"/>
                </a:highlight>
              </a:rPr>
              <a:t>'</a:t>
            </a:r>
            <a:r>
              <a:rPr lang="en-US" altLang="zh-TW" sz="1400" dirty="0">
                <a:solidFill>
                  <a:srgbClr val="00005F"/>
                </a:solidFill>
                <a:highlight>
                  <a:srgbClr val="F2F2E8"/>
                </a:highlight>
              </a:rPr>
              <a:t>:</a:t>
            </a:r>
            <a:r>
              <a:rPr lang="en-US" altLang="zh-TW" sz="1400" dirty="0">
                <a:solidFill>
                  <a:srgbClr val="005F5F"/>
                </a:solidFill>
                <a:highlight>
                  <a:srgbClr val="F2F2E8"/>
                </a:highlight>
              </a:rPr>
              <a:t>''</a:t>
            </a:r>
            <a:r>
              <a:rPr lang="en-US" altLang="zh-TW" sz="1400" dirty="0">
                <a:solidFill>
                  <a:srgbClr val="00005F"/>
                </a:solidFill>
                <a:highlight>
                  <a:srgbClr val="F2F2E8"/>
                </a:highlight>
              </a:rPr>
              <a:t>,</a:t>
            </a:r>
            <a:r>
              <a:rPr lang="en-US" altLang="zh-TW" sz="14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1400" dirty="0">
                <a:solidFill>
                  <a:srgbClr val="005F5F"/>
                </a:solidFill>
                <a:highlight>
                  <a:srgbClr val="F2F2E8"/>
                </a:highlight>
              </a:rPr>
              <a:t>'</a:t>
            </a:r>
            <a:r>
              <a:rPr lang="en-US" altLang="zh-TW" sz="1400" dirty="0" err="1">
                <a:solidFill>
                  <a:srgbClr val="005F5F"/>
                </a:solidFill>
                <a:highlight>
                  <a:srgbClr val="F2F2E8"/>
                </a:highlight>
              </a:rPr>
              <a:t>submitVendorId</a:t>
            </a:r>
            <a:r>
              <a:rPr lang="en-US" altLang="zh-TW" sz="1400" dirty="0">
                <a:solidFill>
                  <a:srgbClr val="005F5F"/>
                </a:solidFill>
                <a:highlight>
                  <a:srgbClr val="F2F2E8"/>
                </a:highlight>
              </a:rPr>
              <a:t>'</a:t>
            </a:r>
            <a:r>
              <a:rPr lang="en-US" altLang="zh-TW" sz="1400" dirty="0">
                <a:solidFill>
                  <a:srgbClr val="00005F"/>
                </a:solidFill>
                <a:highlight>
                  <a:srgbClr val="F2F2E8"/>
                </a:highlight>
              </a:rPr>
              <a:t>:</a:t>
            </a:r>
            <a:r>
              <a:rPr lang="en-US" altLang="zh-TW" sz="1400" dirty="0">
                <a:solidFill>
                  <a:srgbClr val="005F5F"/>
                </a:solidFill>
                <a:highlight>
                  <a:srgbClr val="F2F2E8"/>
                </a:highlight>
              </a:rPr>
              <a:t>''</a:t>
            </a:r>
            <a:r>
              <a:rPr lang="en-US" altLang="zh-TW" sz="1400" dirty="0">
                <a:solidFill>
                  <a:srgbClr val="00005F"/>
                </a:solidFill>
                <a:highlight>
                  <a:srgbClr val="F2F2E8"/>
                </a:highlight>
              </a:rPr>
              <a:t>,</a:t>
            </a:r>
            <a:r>
              <a:rPr lang="en-US" altLang="zh-TW" sz="14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1400" dirty="0">
                <a:solidFill>
                  <a:srgbClr val="005F5F"/>
                </a:solidFill>
                <a:highlight>
                  <a:srgbClr val="F2F2E8"/>
                </a:highlight>
              </a:rPr>
              <a:t>'location'</a:t>
            </a:r>
            <a:r>
              <a:rPr lang="en-US" altLang="zh-TW" sz="1400" dirty="0">
                <a:solidFill>
                  <a:srgbClr val="00005F"/>
                </a:solidFill>
                <a:highlight>
                  <a:srgbClr val="F2F2E8"/>
                </a:highlight>
              </a:rPr>
              <a:t>:</a:t>
            </a:r>
            <a:r>
              <a:rPr lang="en-US" altLang="zh-TW" sz="1400" dirty="0">
                <a:solidFill>
                  <a:srgbClr val="005F5F"/>
                </a:solidFill>
                <a:highlight>
                  <a:srgbClr val="F2F2E8"/>
                </a:highlight>
              </a:rPr>
              <a:t>''</a:t>
            </a:r>
            <a:r>
              <a:rPr lang="en-US" altLang="zh-TW" sz="1400" dirty="0">
                <a:solidFill>
                  <a:srgbClr val="00005F"/>
                </a:solidFill>
                <a:highlight>
                  <a:srgbClr val="F2F2E8"/>
                </a:highlight>
              </a:rPr>
              <a:t>,</a:t>
            </a:r>
            <a:endParaRPr lang="en-US" altLang="zh-TW" sz="1400" dirty="0">
              <a:solidFill>
                <a:srgbClr val="5F5F00"/>
              </a:solidFill>
              <a:highlight>
                <a:srgbClr val="F2F2E8"/>
              </a:highlight>
            </a:endParaRPr>
          </a:p>
          <a:p>
            <a:pPr marL="0" indent="0">
              <a:buNone/>
            </a:pPr>
            <a:r>
              <a:rPr lang="en-US" altLang="zh-TW" sz="1400" dirty="0">
                <a:solidFill>
                  <a:srgbClr val="5F5F00"/>
                </a:solidFill>
                <a:highlight>
                  <a:srgbClr val="F2F2E8"/>
                </a:highlight>
              </a:rPr>
              <a:t>         </a:t>
            </a:r>
            <a:r>
              <a:rPr lang="en-US" altLang="zh-TW" sz="1400" dirty="0">
                <a:solidFill>
                  <a:srgbClr val="005F5F"/>
                </a:solidFill>
                <a:highlight>
                  <a:srgbClr val="F2F2E8"/>
                </a:highlight>
              </a:rPr>
              <a:t>'</a:t>
            </a:r>
            <a:r>
              <a:rPr lang="en-US" altLang="zh-TW" sz="1400" dirty="0" err="1">
                <a:solidFill>
                  <a:srgbClr val="005F5F"/>
                </a:solidFill>
                <a:highlight>
                  <a:srgbClr val="F2F2E8"/>
                </a:highlight>
              </a:rPr>
              <a:t>priorityCate</a:t>
            </a:r>
            <a:r>
              <a:rPr lang="en-US" altLang="zh-TW" sz="1400" dirty="0">
                <a:solidFill>
                  <a:srgbClr val="005F5F"/>
                </a:solidFill>
                <a:highlight>
                  <a:srgbClr val="F2F2E8"/>
                </a:highlight>
              </a:rPr>
              <a:t>'</a:t>
            </a:r>
            <a:r>
              <a:rPr lang="en-US" altLang="zh-TW" sz="1400" dirty="0">
                <a:solidFill>
                  <a:srgbClr val="00005F"/>
                </a:solidFill>
                <a:highlight>
                  <a:srgbClr val="F2F2E8"/>
                </a:highlight>
              </a:rPr>
              <a:t>:</a:t>
            </a:r>
            <a:r>
              <a:rPr lang="en-US" altLang="zh-TW" sz="1400" dirty="0">
                <a:solidFill>
                  <a:srgbClr val="005F5F"/>
                </a:solidFill>
                <a:highlight>
                  <a:srgbClr val="F2F2E8"/>
                </a:highlight>
              </a:rPr>
              <a:t>''</a:t>
            </a:r>
            <a:r>
              <a:rPr lang="en-US" altLang="zh-TW" sz="1400" dirty="0">
                <a:solidFill>
                  <a:srgbClr val="00005F"/>
                </a:solidFill>
                <a:highlight>
                  <a:srgbClr val="F2F2E8"/>
                </a:highlight>
              </a:rPr>
              <a:t>,</a:t>
            </a:r>
            <a:r>
              <a:rPr lang="en-US" altLang="zh-TW" sz="14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1400" dirty="0">
                <a:solidFill>
                  <a:srgbClr val="005F5F"/>
                </a:solidFill>
                <a:highlight>
                  <a:srgbClr val="F2F2E8"/>
                </a:highlight>
              </a:rPr>
              <a:t>'</a:t>
            </a:r>
            <a:r>
              <a:rPr lang="en-US" altLang="zh-TW" sz="1400" dirty="0" err="1">
                <a:solidFill>
                  <a:srgbClr val="005F5F"/>
                </a:solidFill>
                <a:highlight>
                  <a:srgbClr val="F2F2E8"/>
                </a:highlight>
              </a:rPr>
              <a:t>isReConstruct</a:t>
            </a:r>
            <a:r>
              <a:rPr lang="en-US" altLang="zh-TW" sz="1400" dirty="0">
                <a:solidFill>
                  <a:srgbClr val="005F5F"/>
                </a:solidFill>
                <a:highlight>
                  <a:srgbClr val="F2F2E8"/>
                </a:highlight>
              </a:rPr>
              <a:t>'</a:t>
            </a:r>
            <a:r>
              <a:rPr lang="en-US" altLang="zh-TW" sz="1400" dirty="0">
                <a:solidFill>
                  <a:srgbClr val="00005F"/>
                </a:solidFill>
                <a:highlight>
                  <a:srgbClr val="F2F2E8"/>
                </a:highlight>
              </a:rPr>
              <a:t>:</a:t>
            </a:r>
            <a:r>
              <a:rPr lang="en-US" altLang="zh-TW" sz="1400" dirty="0">
                <a:solidFill>
                  <a:srgbClr val="005F5F"/>
                </a:solidFill>
                <a:highlight>
                  <a:srgbClr val="F2F2E8"/>
                </a:highlight>
              </a:rPr>
              <a:t>''</a:t>
            </a:r>
            <a:r>
              <a:rPr lang="en-US" altLang="zh-TW" sz="1400" dirty="0">
                <a:solidFill>
                  <a:srgbClr val="00005F"/>
                </a:solidFill>
                <a:highlight>
                  <a:srgbClr val="F2F2E8"/>
                </a:highlight>
              </a:rPr>
              <a:t>,</a:t>
            </a:r>
            <a:r>
              <a:rPr lang="en-US" altLang="zh-TW" sz="14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1400" dirty="0">
                <a:solidFill>
                  <a:srgbClr val="005F5F"/>
                </a:solidFill>
                <a:highlight>
                  <a:srgbClr val="F2F2E8"/>
                </a:highlight>
              </a:rPr>
              <a:t>'</a:t>
            </a:r>
            <a:r>
              <a:rPr lang="en-US" altLang="zh-TW" sz="1400" dirty="0" err="1">
                <a:solidFill>
                  <a:srgbClr val="005F5F"/>
                </a:solidFill>
                <a:highlight>
                  <a:srgbClr val="F2F2E8"/>
                </a:highlight>
              </a:rPr>
              <a:t>btnQuery</a:t>
            </a:r>
            <a:r>
              <a:rPr lang="en-US" altLang="zh-TW" sz="1400" dirty="0">
                <a:solidFill>
                  <a:srgbClr val="005F5F"/>
                </a:solidFill>
                <a:highlight>
                  <a:srgbClr val="F2F2E8"/>
                </a:highlight>
              </a:rPr>
              <a:t>'</a:t>
            </a:r>
            <a:r>
              <a:rPr lang="en-US" altLang="zh-TW" sz="1400" dirty="0">
                <a:solidFill>
                  <a:srgbClr val="00005F"/>
                </a:solidFill>
                <a:highlight>
                  <a:srgbClr val="F2F2E8"/>
                </a:highlight>
              </a:rPr>
              <a:t>:</a:t>
            </a:r>
            <a:r>
              <a:rPr lang="en-US" altLang="zh-TW" sz="1400" dirty="0">
                <a:solidFill>
                  <a:srgbClr val="005F5F"/>
                </a:solidFill>
                <a:highlight>
                  <a:srgbClr val="F2F2E8"/>
                </a:highlight>
              </a:rPr>
              <a:t>'</a:t>
            </a:r>
            <a:r>
              <a:rPr lang="zh-TW" altLang="en-US" sz="1400" dirty="0">
                <a:solidFill>
                  <a:srgbClr val="005F5F"/>
                </a:solidFill>
                <a:highlight>
                  <a:srgbClr val="F2F2E8"/>
                </a:highlight>
              </a:rPr>
              <a:t>查詢</a:t>
            </a:r>
            <a:r>
              <a:rPr lang="en-US" altLang="zh-TW" sz="1400" dirty="0">
                <a:solidFill>
                  <a:srgbClr val="005F5F"/>
                </a:solidFill>
                <a:highlight>
                  <a:srgbClr val="F2F2E8"/>
                </a:highlight>
              </a:rPr>
              <a:t>'</a:t>
            </a:r>
            <a:r>
              <a:rPr lang="zh-TW" altLang="en-US" sz="14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1400" dirty="0">
                <a:solidFill>
                  <a:srgbClr val="00005F"/>
                </a:solidFill>
                <a:highlight>
                  <a:srgbClr val="F2F2E8"/>
                </a:highlight>
              </a:rPr>
              <a:t>}</a:t>
            </a:r>
            <a:endParaRPr lang="zh-TW" altLang="en-US" sz="1400" dirty="0">
              <a:solidFill>
                <a:srgbClr val="5F5F00"/>
              </a:solidFill>
              <a:highlight>
                <a:srgbClr val="F2F2E8"/>
              </a:highlight>
            </a:endParaRPr>
          </a:p>
          <a:p>
            <a:pPr marL="0" indent="0">
              <a:buNone/>
            </a:pPr>
            <a:r>
              <a:rPr lang="en-US" altLang="zh-TW" sz="1400" dirty="0">
                <a:solidFill>
                  <a:srgbClr val="5F5F00"/>
                </a:solidFill>
                <a:highlight>
                  <a:srgbClr val="F2F2E8"/>
                </a:highlight>
              </a:rPr>
              <a:t>        </a:t>
            </a:r>
            <a:r>
              <a:rPr lang="en-US" altLang="zh-TW" sz="1400" dirty="0">
                <a:solidFill>
                  <a:srgbClr val="87005F"/>
                </a:solidFill>
                <a:highlight>
                  <a:srgbClr val="F2F2E8"/>
                </a:highlight>
              </a:rPr>
              <a:t>return</a:t>
            </a:r>
            <a:r>
              <a:rPr lang="en-US" altLang="zh-TW" sz="14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1400" dirty="0">
                <a:solidFill>
                  <a:srgbClr val="00005F"/>
                </a:solidFill>
                <a:highlight>
                  <a:srgbClr val="F2F2E8"/>
                </a:highlight>
              </a:rPr>
              <a:t>[</a:t>
            </a:r>
            <a:r>
              <a:rPr lang="en-US" altLang="zh-TW" sz="1400" dirty="0" err="1">
                <a:solidFill>
                  <a:srgbClr val="000087"/>
                </a:solidFill>
                <a:highlight>
                  <a:srgbClr val="F2F2E8"/>
                </a:highlight>
              </a:rPr>
              <a:t>FormRequest</a:t>
            </a:r>
            <a:r>
              <a:rPr lang="en-US" altLang="zh-TW" sz="1400" dirty="0">
                <a:solidFill>
                  <a:srgbClr val="00005F"/>
                </a:solidFill>
                <a:highlight>
                  <a:srgbClr val="F2F2E8"/>
                </a:highlight>
              </a:rPr>
              <a:t>(</a:t>
            </a:r>
            <a:r>
              <a:rPr lang="en-US" altLang="zh-TW" sz="1400" dirty="0" err="1">
                <a:solidFill>
                  <a:srgbClr val="000087"/>
                </a:solidFill>
                <a:highlight>
                  <a:srgbClr val="F2F2E8"/>
                </a:highlight>
              </a:rPr>
              <a:t>url</a:t>
            </a:r>
            <a:r>
              <a:rPr lang="en-US" altLang="zh-TW" sz="1400" dirty="0">
                <a:solidFill>
                  <a:srgbClr val="00005F"/>
                </a:solidFill>
                <a:highlight>
                  <a:srgbClr val="F2F2E8"/>
                </a:highlight>
              </a:rPr>
              <a:t>=</a:t>
            </a:r>
            <a:r>
              <a:rPr lang="en-US" altLang="zh-TW" sz="1400" dirty="0">
                <a:solidFill>
                  <a:srgbClr val="005F5F"/>
                </a:solidFill>
                <a:highlight>
                  <a:srgbClr val="F2F2E8"/>
                </a:highlight>
              </a:rPr>
              <a:t>'http://web.pcc.gov.tw/</a:t>
            </a:r>
            <a:r>
              <a:rPr lang="en-US" altLang="zh-TW" sz="1400" dirty="0" err="1">
                <a:solidFill>
                  <a:srgbClr val="005F5F"/>
                </a:solidFill>
                <a:highlight>
                  <a:srgbClr val="F2F2E8"/>
                </a:highlight>
              </a:rPr>
              <a:t>tps</a:t>
            </a:r>
            <a:r>
              <a:rPr lang="en-US" altLang="zh-TW" sz="1400" dirty="0">
                <a:solidFill>
                  <a:srgbClr val="005F5F"/>
                </a:solidFill>
                <a:highlight>
                  <a:srgbClr val="F2F2E8"/>
                </a:highlight>
              </a:rPr>
              <a:t>/</a:t>
            </a:r>
            <a:r>
              <a:rPr lang="en-US" altLang="zh-TW" sz="1400" dirty="0" err="1">
                <a:solidFill>
                  <a:srgbClr val="005F5F"/>
                </a:solidFill>
                <a:highlight>
                  <a:srgbClr val="F2F2E8"/>
                </a:highlight>
              </a:rPr>
              <a:t>pss</a:t>
            </a:r>
            <a:r>
              <a:rPr lang="en-US" altLang="zh-TW" sz="1400" dirty="0">
                <a:solidFill>
                  <a:srgbClr val="005F5F"/>
                </a:solidFill>
                <a:highlight>
                  <a:srgbClr val="F2F2E8"/>
                </a:highlight>
              </a:rPr>
              <a:t>/</a:t>
            </a:r>
            <a:r>
              <a:rPr lang="en-US" altLang="zh-TW" sz="1400" dirty="0" err="1">
                <a:solidFill>
                  <a:srgbClr val="005F5F"/>
                </a:solidFill>
                <a:highlight>
                  <a:srgbClr val="F2F2E8"/>
                </a:highlight>
              </a:rPr>
              <a:t>tender.do?searchMode</a:t>
            </a:r>
            <a:r>
              <a:rPr lang="en-US" altLang="zh-TW" sz="1400" dirty="0">
                <a:solidFill>
                  <a:srgbClr val="005F5F"/>
                </a:solidFill>
                <a:highlight>
                  <a:srgbClr val="F2F2E8"/>
                </a:highlight>
              </a:rPr>
              <a:t>=</a:t>
            </a:r>
            <a:r>
              <a:rPr lang="en-US" altLang="zh-TW" sz="1400" dirty="0" err="1">
                <a:solidFill>
                  <a:srgbClr val="005F5F"/>
                </a:solidFill>
                <a:highlight>
                  <a:srgbClr val="F2F2E8"/>
                </a:highlight>
              </a:rPr>
              <a:t>common&amp;searchType</a:t>
            </a:r>
            <a:r>
              <a:rPr lang="en-US" altLang="zh-TW" sz="1400" dirty="0">
                <a:solidFill>
                  <a:srgbClr val="005F5F"/>
                </a:solidFill>
                <a:highlight>
                  <a:srgbClr val="F2F2E8"/>
                </a:highlight>
              </a:rPr>
              <a:t>=advance'</a:t>
            </a:r>
            <a:r>
              <a:rPr lang="en-US" altLang="zh-TW" sz="1400" dirty="0">
                <a:solidFill>
                  <a:srgbClr val="00005F"/>
                </a:solidFill>
                <a:highlight>
                  <a:srgbClr val="F2F2E8"/>
                </a:highlight>
              </a:rPr>
              <a:t>,</a:t>
            </a:r>
            <a:endParaRPr lang="en-US" altLang="zh-TW" sz="1400" dirty="0">
              <a:solidFill>
                <a:srgbClr val="5F5F00"/>
              </a:solidFill>
              <a:highlight>
                <a:srgbClr val="F2F2E8"/>
              </a:highlight>
            </a:endParaRPr>
          </a:p>
          <a:p>
            <a:pPr marL="0" indent="0">
              <a:buNone/>
            </a:pPr>
            <a:r>
              <a:rPr lang="en-US" altLang="zh-TW" sz="1400" dirty="0">
                <a:solidFill>
                  <a:srgbClr val="5F5F00"/>
                </a:solidFill>
                <a:highlight>
                  <a:srgbClr val="F2F2E8"/>
                </a:highlight>
              </a:rPr>
              <a:t>                    </a:t>
            </a:r>
            <a:r>
              <a:rPr lang="en-US" altLang="zh-TW" sz="1400" dirty="0" err="1">
                <a:solidFill>
                  <a:srgbClr val="000087"/>
                </a:solidFill>
                <a:highlight>
                  <a:srgbClr val="F2F2E8"/>
                </a:highlight>
              </a:rPr>
              <a:t>formdata</a:t>
            </a:r>
            <a:r>
              <a:rPr lang="en-US" altLang="zh-TW" sz="1400" dirty="0">
                <a:solidFill>
                  <a:srgbClr val="00005F"/>
                </a:solidFill>
                <a:highlight>
                  <a:srgbClr val="F2F2E8"/>
                </a:highlight>
              </a:rPr>
              <a:t>=</a:t>
            </a:r>
            <a:r>
              <a:rPr lang="en-US" altLang="zh-TW" sz="1400" dirty="0">
                <a:solidFill>
                  <a:srgbClr val="000087"/>
                </a:solidFill>
                <a:highlight>
                  <a:srgbClr val="F2F2E8"/>
                </a:highlight>
              </a:rPr>
              <a:t>payload</a:t>
            </a:r>
            <a:r>
              <a:rPr lang="en-US" altLang="zh-TW" sz="1400" dirty="0">
                <a:solidFill>
                  <a:srgbClr val="00005F"/>
                </a:solidFill>
                <a:highlight>
                  <a:srgbClr val="F2F2E8"/>
                </a:highlight>
              </a:rPr>
              <a:t>,</a:t>
            </a:r>
            <a:endParaRPr lang="en-US" altLang="zh-TW" sz="1400" dirty="0">
              <a:solidFill>
                <a:srgbClr val="5F5F00"/>
              </a:solidFill>
              <a:highlight>
                <a:srgbClr val="F2F2E8"/>
              </a:highlight>
            </a:endParaRPr>
          </a:p>
          <a:p>
            <a:pPr marL="0" indent="0">
              <a:buNone/>
            </a:pPr>
            <a:r>
              <a:rPr lang="en-US" altLang="zh-TW" sz="1400" dirty="0">
                <a:solidFill>
                  <a:srgbClr val="5F5F00"/>
                </a:solidFill>
                <a:highlight>
                  <a:srgbClr val="F2F2E8"/>
                </a:highlight>
              </a:rPr>
              <a:t>                    </a:t>
            </a:r>
            <a:r>
              <a:rPr lang="en-US" altLang="zh-TW" sz="1400" dirty="0">
                <a:solidFill>
                  <a:srgbClr val="000087"/>
                </a:solidFill>
                <a:highlight>
                  <a:srgbClr val="F2F2E8"/>
                </a:highlight>
              </a:rPr>
              <a:t>callback</a:t>
            </a:r>
            <a:r>
              <a:rPr lang="en-US" altLang="zh-TW" sz="1400" dirty="0">
                <a:solidFill>
                  <a:srgbClr val="00005F"/>
                </a:solidFill>
                <a:highlight>
                  <a:srgbClr val="F2F2E8"/>
                </a:highlight>
              </a:rPr>
              <a:t>=</a:t>
            </a:r>
            <a:r>
              <a:rPr lang="en-US" altLang="zh-TW" sz="1400" dirty="0" err="1">
                <a:solidFill>
                  <a:srgbClr val="000087"/>
                </a:solidFill>
                <a:highlight>
                  <a:srgbClr val="F2F2E8"/>
                </a:highlight>
              </a:rPr>
              <a:t>self</a:t>
            </a:r>
            <a:r>
              <a:rPr lang="en-US" altLang="zh-TW" sz="1400" dirty="0" err="1">
                <a:solidFill>
                  <a:srgbClr val="00005F"/>
                </a:solidFill>
                <a:highlight>
                  <a:srgbClr val="F2F2E8"/>
                </a:highlight>
              </a:rPr>
              <a:t>.</a:t>
            </a:r>
            <a:r>
              <a:rPr lang="en-US" altLang="zh-TW" sz="1400" dirty="0" err="1">
                <a:solidFill>
                  <a:srgbClr val="000087"/>
                </a:solidFill>
                <a:highlight>
                  <a:srgbClr val="F2F2E8"/>
                </a:highlight>
              </a:rPr>
              <a:t>after_query</a:t>
            </a:r>
            <a:r>
              <a:rPr lang="en-US" altLang="zh-TW" sz="1400" dirty="0">
                <a:solidFill>
                  <a:srgbClr val="00005F"/>
                </a:solidFill>
                <a:highlight>
                  <a:srgbClr val="F2F2E8"/>
                </a:highlight>
              </a:rPr>
              <a:t>)]</a:t>
            </a:r>
            <a:endParaRPr lang="zh-TW" altLang="en-US" sz="14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84DDCC7-69F6-4715-AE46-389A75F9D0B4}" type="slidenum">
              <a:rPr lang="en-US" smtClean="0"/>
              <a:pPr>
                <a:defRPr/>
              </a:pPr>
              <a:t>311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1237915"/>
      </p:ext>
    </p:extLst>
  </p:cSld>
  <p:clrMapOvr>
    <a:masterClrMapping/>
  </p:clrMapOvr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取得頁面清單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sz="20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2000" dirty="0" err="1">
                <a:solidFill>
                  <a:srgbClr val="87005F"/>
                </a:solidFill>
                <a:highlight>
                  <a:srgbClr val="F2F2E8"/>
                </a:highlight>
              </a:rPr>
              <a:t>def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2000" dirty="0" err="1">
                <a:solidFill>
                  <a:srgbClr val="AF0000"/>
                </a:solidFill>
                <a:highlight>
                  <a:srgbClr val="F2F2E8"/>
                </a:highlight>
              </a:rPr>
              <a:t>after_query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2F2E8"/>
                </a:highlight>
              </a:rPr>
              <a:t>(</a:t>
            </a:r>
            <a:r>
              <a:rPr lang="en-US" altLang="zh-TW" sz="2000" dirty="0">
                <a:solidFill>
                  <a:srgbClr val="000087"/>
                </a:solidFill>
                <a:highlight>
                  <a:srgbClr val="F2F2E8"/>
                </a:highlight>
              </a:rPr>
              <a:t>self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2F2E8"/>
                </a:highlight>
              </a:rPr>
              <a:t>,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2000" dirty="0">
                <a:solidFill>
                  <a:srgbClr val="000087"/>
                </a:solidFill>
                <a:highlight>
                  <a:srgbClr val="F2F2E8"/>
                </a:highlight>
              </a:rPr>
              <a:t>response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2F2E8"/>
                </a:highlight>
              </a:rPr>
              <a:t>):</a:t>
            </a:r>
            <a:endParaRPr lang="en-US" altLang="zh-TW" sz="2000" dirty="0">
              <a:solidFill>
                <a:srgbClr val="5F5F00"/>
              </a:solidFill>
              <a:highlight>
                <a:srgbClr val="F2F2E8"/>
              </a:highlight>
            </a:endParaRPr>
          </a:p>
          <a:p>
            <a:pPr marL="0" indent="0">
              <a:buNone/>
            </a:pPr>
            <a:r>
              <a:rPr lang="en-US" altLang="zh-TW" sz="2000" dirty="0">
                <a:solidFill>
                  <a:srgbClr val="5F5F00"/>
                </a:solidFill>
                <a:highlight>
                  <a:srgbClr val="F2F2E8"/>
                </a:highlight>
              </a:rPr>
              <a:t>        </a:t>
            </a:r>
            <a:r>
              <a:rPr lang="en-US" altLang="zh-TW" sz="2000" dirty="0">
                <a:solidFill>
                  <a:srgbClr val="000087"/>
                </a:solidFill>
                <a:highlight>
                  <a:srgbClr val="F2F2E8"/>
                </a:highlight>
              </a:rPr>
              <a:t>soup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2F2E8"/>
                </a:highlight>
              </a:rPr>
              <a:t>=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2000" dirty="0" err="1">
                <a:solidFill>
                  <a:srgbClr val="000087"/>
                </a:solidFill>
                <a:highlight>
                  <a:srgbClr val="F2F2E8"/>
                </a:highlight>
              </a:rPr>
              <a:t>BeautifulSoup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2F2E8"/>
                </a:highlight>
              </a:rPr>
              <a:t>(</a:t>
            </a:r>
            <a:r>
              <a:rPr lang="en-US" altLang="zh-TW" sz="2000" dirty="0" err="1">
                <a:solidFill>
                  <a:srgbClr val="000087"/>
                </a:solidFill>
                <a:highlight>
                  <a:srgbClr val="F2F2E8"/>
                </a:highlight>
              </a:rPr>
              <a:t>response</a:t>
            </a:r>
            <a:r>
              <a:rPr lang="en-US" altLang="zh-TW" sz="2000" dirty="0" err="1">
                <a:solidFill>
                  <a:srgbClr val="00005F"/>
                </a:solidFill>
                <a:highlight>
                  <a:srgbClr val="F2F2E8"/>
                </a:highlight>
              </a:rPr>
              <a:t>.</a:t>
            </a:r>
            <a:r>
              <a:rPr lang="en-US" altLang="zh-TW" sz="2000" dirty="0" err="1">
                <a:solidFill>
                  <a:srgbClr val="000087"/>
                </a:solidFill>
                <a:highlight>
                  <a:srgbClr val="F2F2E8"/>
                </a:highlight>
              </a:rPr>
              <a:t>body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2F2E8"/>
                </a:highlight>
              </a:rPr>
              <a:t>)</a:t>
            </a:r>
            <a:endParaRPr lang="en-US" altLang="zh-TW" sz="2000" dirty="0">
              <a:solidFill>
                <a:srgbClr val="5F5F00"/>
              </a:solidFill>
              <a:highlight>
                <a:srgbClr val="F2F2E8"/>
              </a:highlight>
            </a:endParaRPr>
          </a:p>
          <a:p>
            <a:pPr marL="0" indent="0">
              <a:buNone/>
            </a:pPr>
            <a:r>
              <a:rPr lang="en-US" altLang="zh-TW" sz="2000" dirty="0">
                <a:solidFill>
                  <a:srgbClr val="5F5F00"/>
                </a:solidFill>
                <a:highlight>
                  <a:srgbClr val="F2F2E8"/>
                </a:highlight>
              </a:rPr>
              <a:t>        </a:t>
            </a:r>
            <a:r>
              <a:rPr lang="en-US" altLang="zh-TW" sz="2000" dirty="0" err="1">
                <a:solidFill>
                  <a:srgbClr val="000087"/>
                </a:solidFill>
                <a:highlight>
                  <a:srgbClr val="F2F2E8"/>
                </a:highlight>
              </a:rPr>
              <a:t>rec_number_element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2F2E8"/>
                </a:highlight>
              </a:rPr>
              <a:t>=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2000" dirty="0" err="1">
                <a:solidFill>
                  <a:srgbClr val="000087"/>
                </a:solidFill>
                <a:highlight>
                  <a:srgbClr val="F2F2E8"/>
                </a:highlight>
              </a:rPr>
              <a:t>soup</a:t>
            </a:r>
            <a:r>
              <a:rPr lang="en-US" altLang="zh-TW" sz="2000" dirty="0" err="1">
                <a:solidFill>
                  <a:srgbClr val="00005F"/>
                </a:solidFill>
                <a:highlight>
                  <a:srgbClr val="F2F2E8"/>
                </a:highlight>
              </a:rPr>
              <a:t>.</a:t>
            </a:r>
            <a:r>
              <a:rPr lang="en-US" altLang="zh-TW" sz="2000" dirty="0" err="1">
                <a:solidFill>
                  <a:srgbClr val="000087"/>
                </a:solidFill>
                <a:highlight>
                  <a:srgbClr val="F2F2E8"/>
                </a:highlight>
              </a:rPr>
              <a:t>find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2F2E8"/>
                </a:highlight>
              </a:rPr>
              <a:t>(</a:t>
            </a:r>
            <a:r>
              <a:rPr lang="en-US" altLang="zh-TW" sz="2000" dirty="0">
                <a:solidFill>
                  <a:srgbClr val="005F5F"/>
                </a:solidFill>
                <a:highlight>
                  <a:srgbClr val="F2F2E8"/>
                </a:highlight>
              </a:rPr>
              <a:t>'span'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2F2E8"/>
                </a:highlight>
              </a:rPr>
              <a:t>,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2F2E8"/>
                </a:highlight>
              </a:rPr>
              <a:t>{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2000" dirty="0">
                <a:solidFill>
                  <a:srgbClr val="005F5F"/>
                </a:solidFill>
                <a:highlight>
                  <a:srgbClr val="F2F2E8"/>
                </a:highlight>
              </a:rPr>
              <a:t>"class"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2F2E8"/>
                </a:highlight>
              </a:rPr>
              <a:t>: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2000" dirty="0">
                <a:solidFill>
                  <a:srgbClr val="005F5F"/>
                </a:solidFill>
                <a:highlight>
                  <a:srgbClr val="F2F2E8"/>
                </a:highlight>
              </a:rPr>
              <a:t>"T11b"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2F2E8"/>
                </a:highlight>
              </a:rPr>
              <a:t>})</a:t>
            </a:r>
            <a:endParaRPr lang="en-US" altLang="zh-TW" sz="2000" dirty="0">
              <a:solidFill>
                <a:srgbClr val="5F5F00"/>
              </a:solidFill>
              <a:highlight>
                <a:srgbClr val="F2F2E8"/>
              </a:highlight>
            </a:endParaRPr>
          </a:p>
          <a:p>
            <a:pPr marL="0" indent="0">
              <a:buNone/>
            </a:pPr>
            <a:r>
              <a:rPr lang="en-US" altLang="zh-TW" sz="2000" dirty="0">
                <a:solidFill>
                  <a:srgbClr val="5F5F00"/>
                </a:solidFill>
                <a:highlight>
                  <a:srgbClr val="F2F2E8"/>
                </a:highlight>
              </a:rPr>
              <a:t>        </a:t>
            </a:r>
            <a:r>
              <a:rPr lang="en-US" altLang="zh-TW" sz="2000" dirty="0" err="1">
                <a:solidFill>
                  <a:srgbClr val="000087"/>
                </a:solidFill>
                <a:highlight>
                  <a:srgbClr val="F2F2E8"/>
                </a:highlight>
              </a:rPr>
              <a:t>rec_number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2F2E8"/>
                </a:highlight>
              </a:rPr>
              <a:t>=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2000" dirty="0" err="1">
                <a:solidFill>
                  <a:srgbClr val="000087"/>
                </a:solidFill>
                <a:highlight>
                  <a:srgbClr val="F2F2E8"/>
                </a:highlight>
              </a:rPr>
              <a:t>int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2F2E8"/>
                </a:highlight>
              </a:rPr>
              <a:t>(</a:t>
            </a:r>
            <a:r>
              <a:rPr lang="en-US" altLang="zh-TW" sz="2000" dirty="0" err="1">
                <a:solidFill>
                  <a:srgbClr val="000087"/>
                </a:solidFill>
                <a:highlight>
                  <a:srgbClr val="F2F2E8"/>
                </a:highlight>
              </a:rPr>
              <a:t>rec_number_element</a:t>
            </a:r>
            <a:r>
              <a:rPr lang="en-US" altLang="zh-TW" sz="2000" dirty="0" err="1">
                <a:solidFill>
                  <a:srgbClr val="00005F"/>
                </a:solidFill>
                <a:highlight>
                  <a:srgbClr val="F2F2E8"/>
                </a:highlight>
              </a:rPr>
              <a:t>.</a:t>
            </a:r>
            <a:r>
              <a:rPr lang="en-US" altLang="zh-TW" sz="2000" dirty="0" err="1">
                <a:solidFill>
                  <a:srgbClr val="000087"/>
                </a:solidFill>
                <a:highlight>
                  <a:srgbClr val="F2F2E8"/>
                </a:highlight>
              </a:rPr>
              <a:t>text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2F2E8"/>
                </a:highlight>
              </a:rPr>
              <a:t>)</a:t>
            </a:r>
            <a:endParaRPr lang="en-US" altLang="zh-TW" sz="2000" dirty="0">
              <a:solidFill>
                <a:srgbClr val="5F5F00"/>
              </a:solidFill>
              <a:highlight>
                <a:srgbClr val="F2F2E8"/>
              </a:highlight>
            </a:endParaRPr>
          </a:p>
          <a:p>
            <a:pPr marL="0" indent="0">
              <a:buNone/>
            </a:pPr>
            <a:r>
              <a:rPr lang="en-US" altLang="zh-TW" sz="2000" dirty="0">
                <a:solidFill>
                  <a:srgbClr val="5F5F00"/>
                </a:solidFill>
                <a:highlight>
                  <a:srgbClr val="F2F2E8"/>
                </a:highlight>
              </a:rPr>
              <a:t>        </a:t>
            </a:r>
            <a:r>
              <a:rPr lang="en-US" altLang="zh-TW" sz="2000" dirty="0" err="1">
                <a:solidFill>
                  <a:srgbClr val="000087"/>
                </a:solidFill>
                <a:highlight>
                  <a:srgbClr val="F2F2E8"/>
                </a:highlight>
              </a:rPr>
              <a:t>page_number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2F2E8"/>
                </a:highlight>
              </a:rPr>
              <a:t>=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2000" dirty="0" err="1">
                <a:solidFill>
                  <a:srgbClr val="000087"/>
                </a:solidFill>
                <a:highlight>
                  <a:srgbClr val="F2F2E8"/>
                </a:highlight>
              </a:rPr>
              <a:t>int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2F2E8"/>
                </a:highlight>
              </a:rPr>
              <a:t>(</a:t>
            </a:r>
            <a:r>
              <a:rPr lang="en-US" altLang="zh-TW" sz="2000" dirty="0">
                <a:solidFill>
                  <a:srgbClr val="000087"/>
                </a:solidFill>
                <a:highlight>
                  <a:srgbClr val="F2F2E8"/>
                </a:highlight>
              </a:rPr>
              <a:t>ceil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2F2E8"/>
                </a:highlight>
              </a:rPr>
              <a:t>(</a:t>
            </a:r>
            <a:r>
              <a:rPr lang="en-US" altLang="zh-TW" sz="2000" dirty="0">
                <a:solidFill>
                  <a:srgbClr val="000087"/>
                </a:solidFill>
                <a:highlight>
                  <a:srgbClr val="F2F2E8"/>
                </a:highlight>
              </a:rPr>
              <a:t>float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2F2E8"/>
                </a:highlight>
              </a:rPr>
              <a:t>(</a:t>
            </a:r>
            <a:r>
              <a:rPr lang="en-US" altLang="zh-TW" sz="2000" dirty="0" err="1">
                <a:solidFill>
                  <a:srgbClr val="000087"/>
                </a:solidFill>
                <a:highlight>
                  <a:srgbClr val="F2F2E8"/>
                </a:highlight>
              </a:rPr>
              <a:t>rec_number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2F2E8"/>
                </a:highlight>
              </a:rPr>
              <a:t>)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2F2E8"/>
                </a:highlight>
              </a:rPr>
              <a:t>/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2000" dirty="0">
                <a:solidFill>
                  <a:srgbClr val="005F00"/>
                </a:solidFill>
                <a:highlight>
                  <a:srgbClr val="F2F2E8"/>
                </a:highlight>
              </a:rPr>
              <a:t>100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2F2E8"/>
                </a:highlight>
              </a:rPr>
              <a:t>))</a:t>
            </a:r>
            <a:endParaRPr lang="en-US" altLang="zh-TW" sz="2000" dirty="0">
              <a:solidFill>
                <a:srgbClr val="5F5F00"/>
              </a:solidFill>
              <a:highlight>
                <a:srgbClr val="F2F2E8"/>
              </a:highlight>
            </a:endParaRPr>
          </a:p>
          <a:p>
            <a:pPr marL="0" indent="0">
              <a:buNone/>
            </a:pPr>
            <a:r>
              <a:rPr lang="fr-FR" altLang="zh-TW" sz="2000" dirty="0">
                <a:solidFill>
                  <a:srgbClr val="5F5F00"/>
                </a:solidFill>
                <a:highlight>
                  <a:srgbClr val="F2F2E8"/>
                </a:highlight>
              </a:rPr>
              <a:t>        </a:t>
            </a:r>
            <a:r>
              <a:rPr lang="fr-FR" altLang="zh-TW" sz="2000" dirty="0">
                <a:solidFill>
                  <a:srgbClr val="000087"/>
                </a:solidFill>
                <a:highlight>
                  <a:srgbClr val="F2F2E8"/>
                </a:highlight>
              </a:rPr>
              <a:t>page_format</a:t>
            </a:r>
            <a:r>
              <a:rPr lang="fr-FR" altLang="zh-TW" sz="20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fr-FR" altLang="zh-TW" sz="2000" dirty="0">
                <a:solidFill>
                  <a:srgbClr val="00005F"/>
                </a:solidFill>
                <a:highlight>
                  <a:srgbClr val="F2F2E8"/>
                </a:highlight>
              </a:rPr>
              <a:t>=</a:t>
            </a:r>
            <a:r>
              <a:rPr lang="fr-FR" altLang="zh-TW" sz="20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fr-FR" altLang="zh-TW" sz="2000" dirty="0">
                <a:solidFill>
                  <a:srgbClr val="005F5F"/>
                </a:solidFill>
                <a:highlight>
                  <a:srgbClr val="F2F2E8"/>
                </a:highlight>
              </a:rPr>
              <a:t>"http://web.pcc.gov.tw/tps/pss/tender.do?searchMode=common&amp;searchType=advance&amp;searchTarget=ATM&amp;method=search&amp;isSpdt=&amp;pageIndex=%d"</a:t>
            </a:r>
            <a:endParaRPr lang="fr-FR" altLang="zh-TW" sz="2000" dirty="0">
              <a:solidFill>
                <a:srgbClr val="5F5F00"/>
              </a:solidFill>
              <a:highlight>
                <a:srgbClr val="F2F2E8"/>
              </a:highlight>
            </a:endParaRPr>
          </a:p>
          <a:p>
            <a:pPr marL="0" indent="0">
              <a:buNone/>
            </a:pPr>
            <a:r>
              <a:rPr lang="en-US" altLang="zh-TW" sz="2000" dirty="0">
                <a:solidFill>
                  <a:srgbClr val="5F5F00"/>
                </a:solidFill>
                <a:highlight>
                  <a:srgbClr val="F2F2E8"/>
                </a:highlight>
              </a:rPr>
              <a:t>        </a:t>
            </a:r>
            <a:r>
              <a:rPr lang="en-US" altLang="zh-TW" sz="2000" dirty="0">
                <a:solidFill>
                  <a:srgbClr val="87005F"/>
                </a:solidFill>
                <a:highlight>
                  <a:srgbClr val="F2F2E8"/>
                </a:highlight>
              </a:rPr>
              <a:t>for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2000" dirty="0">
                <a:solidFill>
                  <a:srgbClr val="000087"/>
                </a:solidFill>
                <a:highlight>
                  <a:srgbClr val="F2F2E8"/>
                </a:highlight>
              </a:rPr>
              <a:t>page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2000" dirty="0">
                <a:solidFill>
                  <a:srgbClr val="87005F"/>
                </a:solidFill>
                <a:highlight>
                  <a:srgbClr val="F2F2E8"/>
                </a:highlight>
              </a:rPr>
              <a:t>in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2000" dirty="0">
                <a:solidFill>
                  <a:srgbClr val="000087"/>
                </a:solidFill>
                <a:highlight>
                  <a:srgbClr val="F2F2E8"/>
                </a:highlight>
              </a:rPr>
              <a:t>range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2F2E8"/>
                </a:highlight>
              </a:rPr>
              <a:t>(</a:t>
            </a:r>
            <a:r>
              <a:rPr lang="en-US" altLang="zh-TW" sz="2000" dirty="0">
                <a:solidFill>
                  <a:srgbClr val="005F00"/>
                </a:solidFill>
                <a:highlight>
                  <a:srgbClr val="F2F2E8"/>
                </a:highlight>
              </a:rPr>
              <a:t>1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2F2E8"/>
                </a:highlight>
              </a:rPr>
              <a:t>,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2000" dirty="0" err="1">
                <a:solidFill>
                  <a:srgbClr val="000087"/>
                </a:solidFill>
                <a:highlight>
                  <a:srgbClr val="F2F2E8"/>
                </a:highlight>
              </a:rPr>
              <a:t>page_number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2F2E8"/>
                </a:highlight>
              </a:rPr>
              <a:t>+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2000" dirty="0">
                <a:solidFill>
                  <a:srgbClr val="005F00"/>
                </a:solidFill>
                <a:highlight>
                  <a:srgbClr val="F2F2E8"/>
                </a:highlight>
              </a:rPr>
              <a:t>1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2F2E8"/>
                </a:highlight>
              </a:rPr>
              <a:t>):</a:t>
            </a:r>
            <a:endParaRPr lang="en-US" altLang="zh-TW" sz="2000" dirty="0">
              <a:solidFill>
                <a:srgbClr val="5F5F00"/>
              </a:solidFill>
              <a:highlight>
                <a:srgbClr val="F2F2E8"/>
              </a:highlight>
            </a:endParaRPr>
          </a:p>
          <a:p>
            <a:pPr marL="0" indent="0">
              <a:buNone/>
            </a:pPr>
            <a:r>
              <a:rPr lang="en-US" altLang="zh-TW" sz="2000" dirty="0">
                <a:solidFill>
                  <a:srgbClr val="5F5F00"/>
                </a:solidFill>
                <a:highlight>
                  <a:srgbClr val="F2F2E8"/>
                </a:highlight>
              </a:rPr>
              <a:t>            </a:t>
            </a:r>
            <a:r>
              <a:rPr lang="en-US" altLang="zh-TW" sz="2000" dirty="0">
                <a:solidFill>
                  <a:srgbClr val="87005F"/>
                </a:solidFill>
                <a:highlight>
                  <a:srgbClr val="F2F2E8"/>
                </a:highlight>
              </a:rPr>
              <a:t>yield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2000" dirty="0">
                <a:solidFill>
                  <a:srgbClr val="000087"/>
                </a:solidFill>
                <a:highlight>
                  <a:srgbClr val="F2F2E8"/>
                </a:highlight>
              </a:rPr>
              <a:t>Request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2F2E8"/>
                </a:highlight>
              </a:rPr>
              <a:t>(</a:t>
            </a:r>
            <a:r>
              <a:rPr lang="en-US" altLang="zh-TW" sz="2000" dirty="0" err="1">
                <a:solidFill>
                  <a:srgbClr val="000087"/>
                </a:solidFill>
                <a:highlight>
                  <a:srgbClr val="F2F2E8"/>
                </a:highlight>
              </a:rPr>
              <a:t>url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2F2E8"/>
                </a:highlight>
              </a:rPr>
              <a:t>=</a:t>
            </a:r>
            <a:r>
              <a:rPr lang="en-US" altLang="zh-TW" sz="2000" dirty="0" err="1">
                <a:solidFill>
                  <a:srgbClr val="000087"/>
                </a:solidFill>
                <a:highlight>
                  <a:srgbClr val="F2F2E8"/>
                </a:highlight>
              </a:rPr>
              <a:t>page_format</a:t>
            </a:r>
            <a:r>
              <a:rPr lang="en-US" altLang="zh-TW" sz="2000" dirty="0" err="1">
                <a:solidFill>
                  <a:srgbClr val="00005F"/>
                </a:solidFill>
                <a:highlight>
                  <a:srgbClr val="F2F2E8"/>
                </a:highlight>
              </a:rPr>
              <a:t>%</a:t>
            </a:r>
            <a:r>
              <a:rPr lang="en-US" altLang="zh-TW" sz="2000" dirty="0" err="1">
                <a:solidFill>
                  <a:srgbClr val="000087"/>
                </a:solidFill>
                <a:highlight>
                  <a:srgbClr val="F2F2E8"/>
                </a:highlight>
              </a:rPr>
              <a:t>page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2F2E8"/>
                </a:highlight>
              </a:rPr>
              <a:t>,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2000" dirty="0">
                <a:solidFill>
                  <a:srgbClr val="000087"/>
                </a:solidFill>
                <a:highlight>
                  <a:srgbClr val="F2F2E8"/>
                </a:highlight>
              </a:rPr>
              <a:t>callback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2F2E8"/>
                </a:highlight>
              </a:rPr>
              <a:t>=</a:t>
            </a:r>
            <a:r>
              <a:rPr lang="en-US" altLang="zh-TW" sz="2000" dirty="0" err="1">
                <a:solidFill>
                  <a:srgbClr val="000087"/>
                </a:solidFill>
                <a:highlight>
                  <a:srgbClr val="F2F2E8"/>
                </a:highlight>
              </a:rPr>
              <a:t>self</a:t>
            </a:r>
            <a:r>
              <a:rPr lang="en-US" altLang="zh-TW" sz="2000" dirty="0" err="1">
                <a:solidFill>
                  <a:srgbClr val="00005F"/>
                </a:solidFill>
                <a:highlight>
                  <a:srgbClr val="F2F2E8"/>
                </a:highlight>
              </a:rPr>
              <a:t>.</a:t>
            </a:r>
            <a:r>
              <a:rPr lang="en-US" altLang="zh-TW" sz="2000" dirty="0" err="1">
                <a:solidFill>
                  <a:srgbClr val="000087"/>
                </a:solidFill>
                <a:highlight>
                  <a:srgbClr val="F2F2E8"/>
                </a:highlight>
              </a:rPr>
              <a:t>parse_list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2F2E8"/>
                </a:highlight>
              </a:rPr>
              <a:t>)</a:t>
            </a:r>
            <a:endParaRPr lang="zh-TW" altLang="en-US" sz="20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84DDCC7-69F6-4715-AE46-389A75F9D0B4}" type="slidenum">
              <a:rPr lang="en-US" smtClean="0"/>
              <a:pPr>
                <a:defRPr/>
              </a:pPr>
              <a:t>312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5735366"/>
      </p:ext>
    </p:extLst>
  </p:cSld>
  <p:clrMapOvr>
    <a:masterClrMapping/>
  </p:clrMapOvr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產生標案連結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sz="18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1800" dirty="0" err="1">
                <a:solidFill>
                  <a:srgbClr val="87005F"/>
                </a:solidFill>
                <a:highlight>
                  <a:srgbClr val="F2F2E8"/>
                </a:highlight>
              </a:rPr>
              <a:t>def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1800" dirty="0" err="1">
                <a:solidFill>
                  <a:srgbClr val="AF0000"/>
                </a:solidFill>
                <a:highlight>
                  <a:srgbClr val="F2F2E8"/>
                </a:highlight>
              </a:rPr>
              <a:t>parse_list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2F2E8"/>
                </a:highlight>
              </a:rPr>
              <a:t>(</a:t>
            </a:r>
            <a:r>
              <a:rPr lang="en-US" altLang="zh-TW" sz="1800" dirty="0">
                <a:solidFill>
                  <a:srgbClr val="000087"/>
                </a:solidFill>
                <a:highlight>
                  <a:srgbClr val="F2F2E8"/>
                </a:highlight>
              </a:rPr>
              <a:t>self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2F2E8"/>
                </a:highlight>
              </a:rPr>
              <a:t>,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1800" dirty="0">
                <a:solidFill>
                  <a:srgbClr val="000087"/>
                </a:solidFill>
                <a:highlight>
                  <a:srgbClr val="F2F2E8"/>
                </a:highlight>
              </a:rPr>
              <a:t>response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2F2E8"/>
                </a:highlight>
              </a:rPr>
              <a:t>):</a:t>
            </a:r>
            <a:endParaRPr lang="en-US" altLang="zh-TW" sz="1800" dirty="0">
              <a:solidFill>
                <a:srgbClr val="5F5F00"/>
              </a:solidFill>
              <a:highlight>
                <a:srgbClr val="F2F2E8"/>
              </a:highlight>
            </a:endParaRPr>
          </a:p>
          <a:p>
            <a:pPr marL="0" indent="0">
              <a:buNone/>
            </a:pPr>
            <a:r>
              <a:rPr lang="en-US" altLang="zh-TW" sz="1800" dirty="0">
                <a:solidFill>
                  <a:srgbClr val="5F5F00"/>
                </a:solidFill>
                <a:highlight>
                  <a:srgbClr val="F2F2E8"/>
                </a:highlight>
              </a:rPr>
              <a:t>        </a:t>
            </a:r>
            <a:r>
              <a:rPr lang="en-US" altLang="zh-TW" sz="1800" dirty="0" err="1">
                <a:solidFill>
                  <a:srgbClr val="000087"/>
                </a:solidFill>
                <a:highlight>
                  <a:srgbClr val="F2F2E8"/>
                </a:highlight>
              </a:rPr>
              <a:t>bid_soup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2F2E8"/>
                </a:highlight>
              </a:rPr>
              <a:t>=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1800" dirty="0" err="1">
                <a:solidFill>
                  <a:srgbClr val="000087"/>
                </a:solidFill>
                <a:highlight>
                  <a:srgbClr val="F2F2E8"/>
                </a:highlight>
              </a:rPr>
              <a:t>BeautifulSoup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2F2E8"/>
                </a:highlight>
              </a:rPr>
              <a:t>(</a:t>
            </a:r>
            <a:r>
              <a:rPr lang="en-US" altLang="zh-TW" sz="1800" dirty="0" err="1">
                <a:solidFill>
                  <a:srgbClr val="000087"/>
                </a:solidFill>
                <a:highlight>
                  <a:srgbClr val="F2F2E8"/>
                </a:highlight>
              </a:rPr>
              <a:t>response</a:t>
            </a:r>
            <a:r>
              <a:rPr lang="en-US" altLang="zh-TW" sz="1800" dirty="0" err="1">
                <a:solidFill>
                  <a:srgbClr val="00005F"/>
                </a:solidFill>
                <a:highlight>
                  <a:srgbClr val="F2F2E8"/>
                </a:highlight>
              </a:rPr>
              <a:t>.</a:t>
            </a:r>
            <a:r>
              <a:rPr lang="en-US" altLang="zh-TW" sz="1800" dirty="0" err="1">
                <a:solidFill>
                  <a:srgbClr val="000087"/>
                </a:solidFill>
                <a:highlight>
                  <a:srgbClr val="F2F2E8"/>
                </a:highlight>
              </a:rPr>
              <a:t>body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2F2E8"/>
                </a:highlight>
              </a:rPr>
              <a:t>)</a:t>
            </a:r>
            <a:endParaRPr lang="en-US" altLang="zh-TW" sz="1800" dirty="0">
              <a:solidFill>
                <a:srgbClr val="5F5F00"/>
              </a:solidFill>
              <a:highlight>
                <a:srgbClr val="F2F2E8"/>
              </a:highlight>
            </a:endParaRPr>
          </a:p>
          <a:p>
            <a:pPr marL="0" indent="0">
              <a:buNone/>
            </a:pPr>
            <a:r>
              <a:rPr lang="en-US" altLang="zh-TW" sz="1800" dirty="0">
                <a:solidFill>
                  <a:srgbClr val="5F5F00"/>
                </a:solidFill>
                <a:highlight>
                  <a:srgbClr val="F2F2E8"/>
                </a:highlight>
              </a:rPr>
              <a:t>        </a:t>
            </a:r>
            <a:r>
              <a:rPr lang="en-US" altLang="zh-TW" sz="1800" dirty="0" err="1">
                <a:solidFill>
                  <a:srgbClr val="000087"/>
                </a:solidFill>
                <a:highlight>
                  <a:srgbClr val="F2F2E8"/>
                </a:highlight>
              </a:rPr>
              <a:t>bid_table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2F2E8"/>
                </a:highlight>
              </a:rPr>
              <a:t>=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1800" dirty="0" err="1">
                <a:solidFill>
                  <a:srgbClr val="000087"/>
                </a:solidFill>
                <a:highlight>
                  <a:srgbClr val="F2F2E8"/>
                </a:highlight>
              </a:rPr>
              <a:t>bid_soup</a:t>
            </a:r>
            <a:r>
              <a:rPr lang="en-US" altLang="zh-TW" sz="1800" dirty="0" err="1">
                <a:solidFill>
                  <a:srgbClr val="00005F"/>
                </a:solidFill>
                <a:highlight>
                  <a:srgbClr val="F2F2E8"/>
                </a:highlight>
              </a:rPr>
              <a:t>.</a:t>
            </a:r>
            <a:r>
              <a:rPr lang="en-US" altLang="zh-TW" sz="1800" dirty="0" err="1">
                <a:solidFill>
                  <a:srgbClr val="000087"/>
                </a:solidFill>
                <a:highlight>
                  <a:srgbClr val="F2F2E8"/>
                </a:highlight>
              </a:rPr>
              <a:t>find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2F2E8"/>
                </a:highlight>
              </a:rPr>
              <a:t>(</a:t>
            </a:r>
            <a:r>
              <a:rPr lang="en-US" altLang="zh-TW" sz="1800" dirty="0">
                <a:solidFill>
                  <a:srgbClr val="005F5F"/>
                </a:solidFill>
                <a:highlight>
                  <a:srgbClr val="F2F2E8"/>
                </a:highlight>
              </a:rPr>
              <a:t>'div'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2F2E8"/>
                </a:highlight>
              </a:rPr>
              <a:t>,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2F2E8"/>
                </a:highlight>
              </a:rPr>
              <a:t>{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1800" dirty="0">
                <a:solidFill>
                  <a:srgbClr val="005F5F"/>
                </a:solidFill>
                <a:highlight>
                  <a:srgbClr val="F2F2E8"/>
                </a:highlight>
              </a:rPr>
              <a:t>"id"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2F2E8"/>
                </a:highlight>
              </a:rPr>
              <a:t>: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1800" dirty="0">
                <a:solidFill>
                  <a:srgbClr val="005F5F"/>
                </a:solidFill>
                <a:highlight>
                  <a:srgbClr val="F2F2E8"/>
                </a:highlight>
              </a:rPr>
              <a:t>"</a:t>
            </a:r>
            <a:r>
              <a:rPr lang="en-US" altLang="zh-TW" sz="1800" dirty="0" err="1">
                <a:solidFill>
                  <a:srgbClr val="005F5F"/>
                </a:solidFill>
                <a:highlight>
                  <a:srgbClr val="F2F2E8"/>
                </a:highlight>
              </a:rPr>
              <a:t>print_area</a:t>
            </a:r>
            <a:r>
              <a:rPr lang="en-US" altLang="zh-TW" sz="1800" dirty="0">
                <a:solidFill>
                  <a:srgbClr val="005F5F"/>
                </a:solidFill>
                <a:highlight>
                  <a:srgbClr val="F2F2E8"/>
                </a:highlight>
              </a:rPr>
              <a:t>"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2F2E8"/>
                </a:highlight>
              </a:rPr>
              <a:t>})</a:t>
            </a:r>
            <a:endParaRPr lang="en-US" altLang="zh-TW" sz="1800" dirty="0">
              <a:solidFill>
                <a:srgbClr val="5F5F00"/>
              </a:solidFill>
              <a:highlight>
                <a:srgbClr val="F2F2E8"/>
              </a:highlight>
            </a:endParaRPr>
          </a:p>
          <a:p>
            <a:pPr marL="0" indent="0">
              <a:buNone/>
            </a:pPr>
            <a:r>
              <a:rPr lang="en-US" altLang="zh-TW" sz="1800" dirty="0">
                <a:solidFill>
                  <a:srgbClr val="5F5F00"/>
                </a:solidFill>
                <a:highlight>
                  <a:srgbClr val="F2F2E8"/>
                </a:highlight>
              </a:rPr>
              <a:t>        </a:t>
            </a:r>
            <a:r>
              <a:rPr lang="en-US" altLang="zh-TW" sz="1800" dirty="0" err="1">
                <a:solidFill>
                  <a:srgbClr val="000087"/>
                </a:solidFill>
                <a:highlight>
                  <a:srgbClr val="F2F2E8"/>
                </a:highlight>
              </a:rPr>
              <a:t>bid_rows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2F2E8"/>
                </a:highlight>
              </a:rPr>
              <a:t>=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1800" dirty="0" err="1">
                <a:solidFill>
                  <a:srgbClr val="000087"/>
                </a:solidFill>
                <a:highlight>
                  <a:srgbClr val="F2F2E8"/>
                </a:highlight>
              </a:rPr>
              <a:t>bid_table</a:t>
            </a:r>
            <a:r>
              <a:rPr lang="en-US" altLang="zh-TW" sz="1800" dirty="0" err="1">
                <a:solidFill>
                  <a:srgbClr val="00005F"/>
                </a:solidFill>
                <a:highlight>
                  <a:srgbClr val="F2F2E8"/>
                </a:highlight>
              </a:rPr>
              <a:t>.</a:t>
            </a:r>
            <a:r>
              <a:rPr lang="en-US" altLang="zh-TW" sz="1800" dirty="0" err="1">
                <a:solidFill>
                  <a:srgbClr val="000087"/>
                </a:solidFill>
                <a:highlight>
                  <a:srgbClr val="F2F2E8"/>
                </a:highlight>
              </a:rPr>
              <a:t>findAll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2F2E8"/>
                </a:highlight>
              </a:rPr>
              <a:t>(</a:t>
            </a:r>
            <a:r>
              <a:rPr lang="en-US" altLang="zh-TW" sz="1800" dirty="0">
                <a:solidFill>
                  <a:srgbClr val="005F5F"/>
                </a:solidFill>
                <a:highlight>
                  <a:srgbClr val="F2F2E8"/>
                </a:highlight>
              </a:rPr>
              <a:t>'</a:t>
            </a:r>
            <a:r>
              <a:rPr lang="en-US" altLang="zh-TW" sz="1800" dirty="0" err="1">
                <a:solidFill>
                  <a:srgbClr val="005F5F"/>
                </a:solidFill>
                <a:highlight>
                  <a:srgbClr val="F2F2E8"/>
                </a:highlight>
              </a:rPr>
              <a:t>tr</a:t>
            </a:r>
            <a:r>
              <a:rPr lang="en-US" altLang="zh-TW" sz="1800" dirty="0">
                <a:solidFill>
                  <a:srgbClr val="005F5F"/>
                </a:solidFill>
                <a:highlight>
                  <a:srgbClr val="F2F2E8"/>
                </a:highlight>
              </a:rPr>
              <a:t>'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2F2E8"/>
                </a:highlight>
              </a:rPr>
              <a:t>)[</a:t>
            </a:r>
            <a:r>
              <a:rPr lang="en-US" altLang="zh-TW" sz="1800" dirty="0">
                <a:solidFill>
                  <a:srgbClr val="005F00"/>
                </a:solidFill>
                <a:highlight>
                  <a:srgbClr val="F2F2E8"/>
                </a:highlight>
              </a:rPr>
              <a:t>1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2F2E8"/>
                </a:highlight>
              </a:rPr>
              <a:t>:-</a:t>
            </a:r>
            <a:r>
              <a:rPr lang="en-US" altLang="zh-TW" sz="1800" dirty="0">
                <a:solidFill>
                  <a:srgbClr val="005F00"/>
                </a:solidFill>
                <a:highlight>
                  <a:srgbClr val="F2F2E8"/>
                </a:highlight>
              </a:rPr>
              <a:t>1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2F2E8"/>
                </a:highlight>
              </a:rPr>
              <a:t>]</a:t>
            </a:r>
            <a:endParaRPr lang="en-US" altLang="zh-TW" sz="1800" dirty="0">
              <a:solidFill>
                <a:srgbClr val="5F5F00"/>
              </a:solidFill>
              <a:highlight>
                <a:srgbClr val="F2F2E8"/>
              </a:highlight>
            </a:endParaRPr>
          </a:p>
          <a:p>
            <a:pPr marL="0" indent="0">
              <a:buNone/>
            </a:pPr>
            <a:r>
              <a:rPr lang="en-US" altLang="zh-TW" sz="1800" dirty="0">
                <a:solidFill>
                  <a:srgbClr val="5F5F00"/>
                </a:solidFill>
                <a:highlight>
                  <a:srgbClr val="F2F2E8"/>
                </a:highlight>
              </a:rPr>
              <a:t>        </a:t>
            </a:r>
            <a:r>
              <a:rPr lang="en-US" altLang="zh-TW" sz="1800" dirty="0">
                <a:solidFill>
                  <a:srgbClr val="87005F"/>
                </a:solidFill>
                <a:highlight>
                  <a:srgbClr val="F2F2E8"/>
                </a:highlight>
              </a:rPr>
              <a:t>for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1800" dirty="0" err="1">
                <a:solidFill>
                  <a:srgbClr val="000087"/>
                </a:solidFill>
                <a:highlight>
                  <a:srgbClr val="F2F2E8"/>
                </a:highlight>
              </a:rPr>
              <a:t>bid_row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1800" dirty="0">
                <a:solidFill>
                  <a:srgbClr val="87005F"/>
                </a:solidFill>
                <a:highlight>
                  <a:srgbClr val="F2F2E8"/>
                </a:highlight>
              </a:rPr>
              <a:t>in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1800" dirty="0" err="1">
                <a:solidFill>
                  <a:srgbClr val="000087"/>
                </a:solidFill>
                <a:highlight>
                  <a:srgbClr val="F2F2E8"/>
                </a:highlight>
              </a:rPr>
              <a:t>bid_rows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2F2E8"/>
                </a:highlight>
              </a:rPr>
              <a:t>:</a:t>
            </a:r>
            <a:endParaRPr lang="en-US" altLang="zh-TW" sz="1800" dirty="0">
              <a:solidFill>
                <a:srgbClr val="5F5F00"/>
              </a:solidFill>
              <a:highlight>
                <a:srgbClr val="F2F2E8"/>
              </a:highlight>
            </a:endParaRPr>
          </a:p>
          <a:p>
            <a:pPr marL="0" indent="0">
              <a:buNone/>
            </a:pPr>
            <a:r>
              <a:rPr lang="en-US" altLang="zh-TW" sz="1800" dirty="0">
                <a:solidFill>
                  <a:srgbClr val="5F5F00"/>
                </a:solidFill>
                <a:highlight>
                  <a:srgbClr val="F2F2E8"/>
                </a:highlight>
              </a:rPr>
              <a:t>            </a:t>
            </a:r>
            <a:r>
              <a:rPr lang="en-US" altLang="zh-TW" sz="1800" dirty="0">
                <a:solidFill>
                  <a:srgbClr val="000087"/>
                </a:solidFill>
                <a:highlight>
                  <a:srgbClr val="F2F2E8"/>
                </a:highlight>
              </a:rPr>
              <a:t>link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2F2E8"/>
                </a:highlight>
              </a:rPr>
              <a:t>=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2F2E8"/>
                </a:highlight>
              </a:rPr>
              <a:t>[</a:t>
            </a:r>
            <a:r>
              <a:rPr lang="en-US" altLang="zh-TW" sz="1800" dirty="0" smtClean="0">
                <a:solidFill>
                  <a:srgbClr val="000087"/>
                </a:solidFill>
                <a:highlight>
                  <a:srgbClr val="F2F2E8"/>
                </a:highlight>
              </a:rPr>
              <a:t>tag</a:t>
            </a:r>
            <a:r>
              <a:rPr lang="en-US" altLang="zh-TW" sz="1800" dirty="0" smtClean="0">
                <a:solidFill>
                  <a:srgbClr val="00005F"/>
                </a:solidFill>
                <a:highlight>
                  <a:srgbClr val="F2F2E8"/>
                </a:highlight>
              </a:rPr>
              <a:t>[</a:t>
            </a:r>
            <a:r>
              <a:rPr lang="en-US" altLang="zh-TW" sz="1800" dirty="0">
                <a:solidFill>
                  <a:srgbClr val="005F5F"/>
                </a:solidFill>
                <a:highlight>
                  <a:srgbClr val="F2F2E8"/>
                </a:highlight>
              </a:rPr>
              <a:t>'</a:t>
            </a:r>
            <a:r>
              <a:rPr lang="en-US" altLang="zh-TW" sz="1800" dirty="0" err="1">
                <a:solidFill>
                  <a:srgbClr val="005F5F"/>
                </a:solidFill>
                <a:highlight>
                  <a:srgbClr val="F2F2E8"/>
                </a:highlight>
              </a:rPr>
              <a:t>href</a:t>
            </a:r>
            <a:r>
              <a:rPr lang="en-US" altLang="zh-TW" sz="1800" dirty="0">
                <a:solidFill>
                  <a:srgbClr val="005F5F"/>
                </a:solidFill>
                <a:highlight>
                  <a:srgbClr val="F2F2E8"/>
                </a:highlight>
              </a:rPr>
              <a:t>'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2F2E8"/>
                </a:highlight>
              </a:rPr>
              <a:t>]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1800" dirty="0">
                <a:solidFill>
                  <a:srgbClr val="87005F"/>
                </a:solidFill>
                <a:highlight>
                  <a:srgbClr val="F2F2E8"/>
                </a:highlight>
              </a:rPr>
              <a:t>for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1800" dirty="0">
                <a:solidFill>
                  <a:srgbClr val="000087"/>
                </a:solidFill>
                <a:highlight>
                  <a:srgbClr val="F2F2E8"/>
                </a:highlight>
              </a:rPr>
              <a:t>tag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1800" dirty="0">
                <a:solidFill>
                  <a:srgbClr val="87005F"/>
                </a:solidFill>
                <a:highlight>
                  <a:srgbClr val="F2F2E8"/>
                </a:highlight>
              </a:rPr>
              <a:t>in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1800" dirty="0" err="1">
                <a:solidFill>
                  <a:srgbClr val="000087"/>
                </a:solidFill>
                <a:highlight>
                  <a:srgbClr val="F2F2E8"/>
                </a:highlight>
              </a:rPr>
              <a:t>bid_row</a:t>
            </a:r>
            <a:r>
              <a:rPr lang="en-US" altLang="zh-TW" sz="1800" dirty="0" err="1">
                <a:solidFill>
                  <a:srgbClr val="00005F"/>
                </a:solidFill>
                <a:highlight>
                  <a:srgbClr val="F2F2E8"/>
                </a:highlight>
              </a:rPr>
              <a:t>.</a:t>
            </a:r>
            <a:r>
              <a:rPr lang="en-US" altLang="zh-TW" sz="1800" dirty="0" err="1">
                <a:solidFill>
                  <a:srgbClr val="000087"/>
                </a:solidFill>
                <a:highlight>
                  <a:srgbClr val="F2F2E8"/>
                </a:highlight>
              </a:rPr>
              <a:t>findAll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2F2E8"/>
                </a:highlight>
              </a:rPr>
              <a:t>(</a:t>
            </a:r>
            <a:r>
              <a:rPr lang="en-US" altLang="zh-TW" sz="1800" dirty="0">
                <a:solidFill>
                  <a:srgbClr val="005F5F"/>
                </a:solidFill>
                <a:highlight>
                  <a:srgbClr val="F2F2E8"/>
                </a:highlight>
              </a:rPr>
              <a:t>'a'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2F2E8"/>
                </a:highlight>
              </a:rPr>
              <a:t>,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2F2E8"/>
                </a:highlight>
              </a:rPr>
              <a:t>{</a:t>
            </a:r>
            <a:r>
              <a:rPr lang="en-US" altLang="zh-TW" sz="1800" dirty="0">
                <a:solidFill>
                  <a:srgbClr val="005F5F"/>
                </a:solidFill>
                <a:highlight>
                  <a:srgbClr val="F2F2E8"/>
                </a:highlight>
              </a:rPr>
              <a:t>'</a:t>
            </a:r>
            <a:r>
              <a:rPr lang="en-US" altLang="zh-TW" sz="1800" dirty="0" err="1">
                <a:solidFill>
                  <a:srgbClr val="005F5F"/>
                </a:solidFill>
                <a:highlight>
                  <a:srgbClr val="F2F2E8"/>
                </a:highlight>
              </a:rPr>
              <a:t>href</a:t>
            </a:r>
            <a:r>
              <a:rPr lang="en-US" altLang="zh-TW" sz="1800" dirty="0">
                <a:solidFill>
                  <a:srgbClr val="005F5F"/>
                </a:solidFill>
                <a:highlight>
                  <a:srgbClr val="F2F2E8"/>
                </a:highlight>
              </a:rPr>
              <a:t>'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2F2E8"/>
                </a:highlight>
              </a:rPr>
              <a:t>: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1800" dirty="0">
                <a:solidFill>
                  <a:srgbClr val="87005F"/>
                </a:solidFill>
                <a:highlight>
                  <a:srgbClr val="F2F2E8"/>
                </a:highlight>
              </a:rPr>
              <a:t>True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2F2E8"/>
                </a:highlight>
              </a:rPr>
              <a:t>})][</a:t>
            </a:r>
            <a:r>
              <a:rPr lang="en-US" altLang="zh-TW" sz="1800" dirty="0">
                <a:solidFill>
                  <a:srgbClr val="005F00"/>
                </a:solidFill>
                <a:highlight>
                  <a:srgbClr val="F2F2E8"/>
                </a:highlight>
              </a:rPr>
              <a:t>0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2F2E8"/>
                </a:highlight>
              </a:rPr>
              <a:t>]</a:t>
            </a:r>
            <a:endParaRPr lang="en-US" altLang="zh-TW" sz="1800" dirty="0">
              <a:solidFill>
                <a:srgbClr val="5F5F00"/>
              </a:solidFill>
              <a:highlight>
                <a:srgbClr val="F2F2E8"/>
              </a:highlight>
            </a:endParaRPr>
          </a:p>
          <a:p>
            <a:pPr marL="0" indent="0">
              <a:buNone/>
            </a:pPr>
            <a:r>
              <a:rPr lang="en-US" altLang="zh-TW" sz="1800" dirty="0">
                <a:solidFill>
                  <a:srgbClr val="5F5F00"/>
                </a:solidFill>
                <a:highlight>
                  <a:srgbClr val="F2F2E8"/>
                </a:highlight>
              </a:rPr>
              <a:t>            </a:t>
            </a:r>
            <a:r>
              <a:rPr lang="en-US" altLang="zh-TW" sz="1800" dirty="0" err="1">
                <a:solidFill>
                  <a:srgbClr val="000087"/>
                </a:solidFill>
                <a:highlight>
                  <a:srgbClr val="F2F2E8"/>
                </a:highlight>
              </a:rPr>
              <a:t>link_href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2F2E8"/>
                </a:highlight>
              </a:rPr>
              <a:t>=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1800" dirty="0" err="1">
                <a:solidFill>
                  <a:srgbClr val="000087"/>
                </a:solidFill>
                <a:highlight>
                  <a:srgbClr val="F2F2E8"/>
                </a:highlight>
              </a:rPr>
              <a:t>urlparse</a:t>
            </a:r>
            <a:r>
              <a:rPr lang="en-US" altLang="zh-TW" sz="1800" dirty="0" err="1">
                <a:solidFill>
                  <a:srgbClr val="00005F"/>
                </a:solidFill>
                <a:highlight>
                  <a:srgbClr val="F2F2E8"/>
                </a:highlight>
              </a:rPr>
              <a:t>.</a:t>
            </a:r>
            <a:r>
              <a:rPr lang="en-US" altLang="zh-TW" sz="1800" dirty="0" err="1">
                <a:solidFill>
                  <a:srgbClr val="000087"/>
                </a:solidFill>
                <a:highlight>
                  <a:srgbClr val="F2F2E8"/>
                </a:highlight>
              </a:rPr>
              <a:t>urljoin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2F2E8"/>
                </a:highlight>
              </a:rPr>
              <a:t>(</a:t>
            </a:r>
            <a:r>
              <a:rPr lang="en-US" altLang="zh-TW" sz="1800" dirty="0">
                <a:solidFill>
                  <a:srgbClr val="005F5F"/>
                </a:solidFill>
                <a:highlight>
                  <a:srgbClr val="F2F2E8"/>
                </a:highlight>
              </a:rPr>
              <a:t>"http://web.pcc.gov.tw/</a:t>
            </a:r>
            <a:r>
              <a:rPr lang="en-US" altLang="zh-TW" sz="1800" dirty="0" err="1">
                <a:solidFill>
                  <a:srgbClr val="005F5F"/>
                </a:solidFill>
                <a:highlight>
                  <a:srgbClr val="F2F2E8"/>
                </a:highlight>
              </a:rPr>
              <a:t>tps</a:t>
            </a:r>
            <a:r>
              <a:rPr lang="en-US" altLang="zh-TW" sz="1800" dirty="0">
                <a:solidFill>
                  <a:srgbClr val="005F5F"/>
                </a:solidFill>
                <a:highlight>
                  <a:srgbClr val="F2F2E8"/>
                </a:highlight>
              </a:rPr>
              <a:t>/</a:t>
            </a:r>
            <a:r>
              <a:rPr lang="en-US" altLang="zh-TW" sz="1800" dirty="0" err="1">
                <a:solidFill>
                  <a:srgbClr val="005F5F"/>
                </a:solidFill>
                <a:highlight>
                  <a:srgbClr val="F2F2E8"/>
                </a:highlight>
              </a:rPr>
              <a:t>pss</a:t>
            </a:r>
            <a:r>
              <a:rPr lang="en-US" altLang="zh-TW" sz="1800" dirty="0">
                <a:solidFill>
                  <a:srgbClr val="005F5F"/>
                </a:solidFill>
                <a:highlight>
                  <a:srgbClr val="F2F2E8"/>
                </a:highlight>
              </a:rPr>
              <a:t>/</a:t>
            </a:r>
            <a:r>
              <a:rPr lang="en-US" altLang="zh-TW" sz="1800" dirty="0" err="1">
                <a:solidFill>
                  <a:srgbClr val="005F5F"/>
                </a:solidFill>
                <a:highlight>
                  <a:srgbClr val="F2F2E8"/>
                </a:highlight>
              </a:rPr>
              <a:t>tender.do?searchMode</a:t>
            </a:r>
            <a:r>
              <a:rPr lang="en-US" altLang="zh-TW" sz="1800" dirty="0">
                <a:solidFill>
                  <a:srgbClr val="005F5F"/>
                </a:solidFill>
                <a:highlight>
                  <a:srgbClr val="F2F2E8"/>
                </a:highlight>
              </a:rPr>
              <a:t>=</a:t>
            </a:r>
            <a:r>
              <a:rPr lang="en-US" altLang="zh-TW" sz="1800" dirty="0" err="1">
                <a:solidFill>
                  <a:srgbClr val="005F5F"/>
                </a:solidFill>
                <a:highlight>
                  <a:srgbClr val="F2F2E8"/>
                </a:highlight>
              </a:rPr>
              <a:t>common&amp;searchType</a:t>
            </a:r>
            <a:r>
              <a:rPr lang="en-US" altLang="zh-TW" sz="1800" dirty="0">
                <a:solidFill>
                  <a:srgbClr val="005F5F"/>
                </a:solidFill>
                <a:highlight>
                  <a:srgbClr val="F2F2E8"/>
                </a:highlight>
              </a:rPr>
              <a:t>=advance"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2F2E8"/>
                </a:highlight>
              </a:rPr>
              <a:t>,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1800" dirty="0">
                <a:solidFill>
                  <a:srgbClr val="000087"/>
                </a:solidFill>
                <a:highlight>
                  <a:srgbClr val="F2F2E8"/>
                </a:highlight>
              </a:rPr>
              <a:t>link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2F2E8"/>
                </a:highlight>
              </a:rPr>
              <a:t>)</a:t>
            </a:r>
            <a:endParaRPr lang="en-US" altLang="zh-TW" sz="1800" dirty="0">
              <a:solidFill>
                <a:srgbClr val="5F5F00"/>
              </a:solidFill>
              <a:highlight>
                <a:srgbClr val="F2F2E8"/>
              </a:highlight>
            </a:endParaRPr>
          </a:p>
          <a:p>
            <a:pPr marL="0" indent="0">
              <a:buNone/>
            </a:pPr>
            <a:r>
              <a:rPr lang="en-US" altLang="zh-TW" sz="1800" dirty="0">
                <a:solidFill>
                  <a:srgbClr val="5F5F00"/>
                </a:solidFill>
                <a:highlight>
                  <a:srgbClr val="F2F2E8"/>
                </a:highlight>
              </a:rPr>
              <a:t>            </a:t>
            </a:r>
            <a:r>
              <a:rPr lang="en-US" altLang="zh-TW" sz="1800" dirty="0">
                <a:solidFill>
                  <a:srgbClr val="87005F"/>
                </a:solidFill>
                <a:highlight>
                  <a:srgbClr val="F2F2E8"/>
                </a:highlight>
              </a:rPr>
              <a:t>yield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1800" dirty="0">
                <a:solidFill>
                  <a:srgbClr val="000087"/>
                </a:solidFill>
                <a:highlight>
                  <a:srgbClr val="F2F2E8"/>
                </a:highlight>
              </a:rPr>
              <a:t>Request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2F2E8"/>
                </a:highlight>
              </a:rPr>
              <a:t>(</a:t>
            </a:r>
            <a:r>
              <a:rPr lang="en-US" altLang="zh-TW" sz="1800" dirty="0" err="1">
                <a:solidFill>
                  <a:srgbClr val="000087"/>
                </a:solidFill>
                <a:highlight>
                  <a:srgbClr val="F2F2E8"/>
                </a:highlight>
              </a:rPr>
              <a:t>url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2F2E8"/>
                </a:highlight>
              </a:rPr>
              <a:t>=</a:t>
            </a:r>
            <a:r>
              <a:rPr lang="en-US" altLang="zh-TW" sz="1800" dirty="0" err="1">
                <a:solidFill>
                  <a:srgbClr val="000087"/>
                </a:solidFill>
                <a:highlight>
                  <a:srgbClr val="F2F2E8"/>
                </a:highlight>
              </a:rPr>
              <a:t>link_href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2F2E8"/>
                </a:highlight>
              </a:rPr>
              <a:t>,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1800" dirty="0">
                <a:solidFill>
                  <a:srgbClr val="000087"/>
                </a:solidFill>
                <a:highlight>
                  <a:srgbClr val="F2F2E8"/>
                </a:highlight>
              </a:rPr>
              <a:t>callback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2F2E8"/>
                </a:highlight>
              </a:rPr>
              <a:t>=</a:t>
            </a:r>
            <a:r>
              <a:rPr lang="en-US" altLang="zh-TW" sz="1800" dirty="0" err="1">
                <a:solidFill>
                  <a:srgbClr val="000087"/>
                </a:solidFill>
                <a:highlight>
                  <a:srgbClr val="F2F2E8"/>
                </a:highlight>
              </a:rPr>
              <a:t>self</a:t>
            </a:r>
            <a:r>
              <a:rPr lang="en-US" altLang="zh-TW" sz="1800" dirty="0" err="1">
                <a:solidFill>
                  <a:srgbClr val="00005F"/>
                </a:solidFill>
                <a:highlight>
                  <a:srgbClr val="F2F2E8"/>
                </a:highlight>
              </a:rPr>
              <a:t>.</a:t>
            </a:r>
            <a:r>
              <a:rPr lang="en-US" altLang="zh-TW" sz="1800" dirty="0" err="1">
                <a:solidFill>
                  <a:srgbClr val="000087"/>
                </a:solidFill>
                <a:highlight>
                  <a:srgbClr val="F2F2E8"/>
                </a:highlight>
              </a:rPr>
              <a:t>parse_detail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2F2E8"/>
                </a:highlight>
              </a:rPr>
              <a:t>)</a:t>
            </a:r>
            <a:endParaRPr lang="zh-TW" altLang="en-US" sz="18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84DDCC7-69F6-4715-AE46-389A75F9D0B4}" type="slidenum">
              <a:rPr lang="en-US" smtClean="0"/>
              <a:pPr>
                <a:defRPr/>
              </a:pPr>
              <a:t>313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7081466"/>
      </p:ext>
    </p:extLst>
  </p:cSld>
  <p:clrMapOvr>
    <a:masterClrMapping/>
  </p:clrMapOvr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抓取標案細節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sz="14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1400" dirty="0" err="1">
                <a:solidFill>
                  <a:srgbClr val="87005F"/>
                </a:solidFill>
                <a:highlight>
                  <a:srgbClr val="F2F2E8"/>
                </a:highlight>
              </a:rPr>
              <a:t>def</a:t>
            </a:r>
            <a:r>
              <a:rPr lang="en-US" altLang="zh-TW" sz="14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1400" dirty="0" err="1">
                <a:solidFill>
                  <a:srgbClr val="AF0000"/>
                </a:solidFill>
                <a:highlight>
                  <a:srgbClr val="F2F2E8"/>
                </a:highlight>
              </a:rPr>
              <a:t>parse_detail</a:t>
            </a:r>
            <a:r>
              <a:rPr lang="en-US" altLang="zh-TW" sz="1400" dirty="0">
                <a:solidFill>
                  <a:srgbClr val="00005F"/>
                </a:solidFill>
                <a:highlight>
                  <a:srgbClr val="F2F2E8"/>
                </a:highlight>
              </a:rPr>
              <a:t>(</a:t>
            </a:r>
            <a:r>
              <a:rPr lang="en-US" altLang="zh-TW" sz="1400" dirty="0">
                <a:solidFill>
                  <a:srgbClr val="000087"/>
                </a:solidFill>
                <a:highlight>
                  <a:srgbClr val="F2F2E8"/>
                </a:highlight>
              </a:rPr>
              <a:t>self</a:t>
            </a:r>
            <a:r>
              <a:rPr lang="en-US" altLang="zh-TW" sz="1400" dirty="0">
                <a:solidFill>
                  <a:srgbClr val="00005F"/>
                </a:solidFill>
                <a:highlight>
                  <a:srgbClr val="F2F2E8"/>
                </a:highlight>
              </a:rPr>
              <a:t>,</a:t>
            </a:r>
            <a:r>
              <a:rPr lang="en-US" altLang="zh-TW" sz="14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1400" dirty="0">
                <a:solidFill>
                  <a:srgbClr val="000087"/>
                </a:solidFill>
                <a:highlight>
                  <a:srgbClr val="F2F2E8"/>
                </a:highlight>
              </a:rPr>
              <a:t>response</a:t>
            </a:r>
            <a:r>
              <a:rPr lang="en-US" altLang="zh-TW" sz="1400" dirty="0">
                <a:solidFill>
                  <a:srgbClr val="00005F"/>
                </a:solidFill>
                <a:highlight>
                  <a:srgbClr val="F2F2E8"/>
                </a:highlight>
              </a:rPr>
              <a:t>):</a:t>
            </a:r>
            <a:endParaRPr lang="en-US" altLang="zh-TW" sz="1400" dirty="0">
              <a:solidFill>
                <a:srgbClr val="5F5F00"/>
              </a:solidFill>
              <a:highlight>
                <a:srgbClr val="F2F2E8"/>
              </a:highlight>
            </a:endParaRPr>
          </a:p>
          <a:p>
            <a:pPr marL="0" indent="0">
              <a:buNone/>
            </a:pPr>
            <a:r>
              <a:rPr lang="en-US" altLang="zh-TW" sz="1400" dirty="0">
                <a:solidFill>
                  <a:srgbClr val="5F5F00"/>
                </a:solidFill>
                <a:highlight>
                  <a:srgbClr val="F2F2E8"/>
                </a:highlight>
              </a:rPr>
              <a:t>        </a:t>
            </a:r>
            <a:r>
              <a:rPr lang="en-US" altLang="zh-TW" sz="1400" dirty="0" err="1">
                <a:solidFill>
                  <a:srgbClr val="000087"/>
                </a:solidFill>
                <a:highlight>
                  <a:srgbClr val="F2F2E8"/>
                </a:highlight>
              </a:rPr>
              <a:t>name_map</a:t>
            </a:r>
            <a:r>
              <a:rPr lang="en-US" altLang="zh-TW" sz="14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1400" dirty="0">
                <a:solidFill>
                  <a:srgbClr val="00005F"/>
                </a:solidFill>
                <a:highlight>
                  <a:srgbClr val="F2F2E8"/>
                </a:highlight>
              </a:rPr>
              <a:t>=</a:t>
            </a:r>
            <a:r>
              <a:rPr lang="en-US" altLang="zh-TW" sz="14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1400" dirty="0">
                <a:solidFill>
                  <a:srgbClr val="00005F"/>
                </a:solidFill>
                <a:highlight>
                  <a:srgbClr val="F2F2E8"/>
                </a:highlight>
              </a:rPr>
              <a:t>{</a:t>
            </a:r>
            <a:r>
              <a:rPr lang="en-US" altLang="zh-TW" sz="1400" dirty="0">
                <a:solidFill>
                  <a:srgbClr val="005F5F"/>
                </a:solidFill>
                <a:highlight>
                  <a:srgbClr val="F2F2E8"/>
                </a:highlight>
              </a:rPr>
              <a:t>"</a:t>
            </a:r>
            <a:r>
              <a:rPr lang="zh-TW" altLang="en-US" sz="1400" dirty="0">
                <a:solidFill>
                  <a:srgbClr val="005F5F"/>
                </a:solidFill>
                <a:highlight>
                  <a:srgbClr val="F2F2E8"/>
                </a:highlight>
              </a:rPr>
              <a:t>機關代碼</a:t>
            </a:r>
            <a:r>
              <a:rPr lang="en-US" altLang="zh-TW" sz="1400" dirty="0">
                <a:solidFill>
                  <a:srgbClr val="005F5F"/>
                </a:solidFill>
                <a:highlight>
                  <a:srgbClr val="F2F2E8"/>
                </a:highlight>
              </a:rPr>
              <a:t>"</a:t>
            </a:r>
            <a:r>
              <a:rPr lang="en-US" altLang="zh-TW" sz="1400" dirty="0">
                <a:solidFill>
                  <a:srgbClr val="00005F"/>
                </a:solidFill>
                <a:highlight>
                  <a:srgbClr val="F2F2E8"/>
                </a:highlight>
              </a:rPr>
              <a:t>:</a:t>
            </a:r>
            <a:r>
              <a:rPr lang="en-US" altLang="zh-TW" sz="1400" dirty="0">
                <a:solidFill>
                  <a:srgbClr val="005F5F"/>
                </a:solidFill>
                <a:highlight>
                  <a:srgbClr val="F2F2E8"/>
                </a:highlight>
              </a:rPr>
              <a:t>"code"</a:t>
            </a:r>
            <a:r>
              <a:rPr lang="en-US" altLang="zh-TW" sz="1400" dirty="0">
                <a:solidFill>
                  <a:srgbClr val="00005F"/>
                </a:solidFill>
                <a:highlight>
                  <a:srgbClr val="F2F2E8"/>
                </a:highlight>
              </a:rPr>
              <a:t>,</a:t>
            </a:r>
            <a:r>
              <a:rPr lang="en-US" altLang="zh-TW" sz="14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1400" dirty="0">
                <a:solidFill>
                  <a:srgbClr val="005F5F"/>
                </a:solidFill>
                <a:highlight>
                  <a:srgbClr val="F2F2E8"/>
                </a:highlight>
              </a:rPr>
              <a:t>"</a:t>
            </a:r>
            <a:r>
              <a:rPr lang="zh-TW" altLang="en-US" sz="1400" dirty="0">
                <a:solidFill>
                  <a:srgbClr val="005F5F"/>
                </a:solidFill>
                <a:highlight>
                  <a:srgbClr val="F2F2E8"/>
                </a:highlight>
              </a:rPr>
              <a:t>機關名稱</a:t>
            </a:r>
            <a:r>
              <a:rPr lang="en-US" altLang="zh-TW" sz="1400" dirty="0">
                <a:solidFill>
                  <a:srgbClr val="005F5F"/>
                </a:solidFill>
                <a:highlight>
                  <a:srgbClr val="F2F2E8"/>
                </a:highlight>
              </a:rPr>
              <a:t>"</a:t>
            </a:r>
            <a:r>
              <a:rPr lang="en-US" altLang="zh-TW" sz="1400" dirty="0">
                <a:solidFill>
                  <a:srgbClr val="00005F"/>
                </a:solidFill>
                <a:highlight>
                  <a:srgbClr val="F2F2E8"/>
                </a:highlight>
              </a:rPr>
              <a:t>:</a:t>
            </a:r>
            <a:r>
              <a:rPr lang="en-US" altLang="zh-TW" sz="1400" dirty="0">
                <a:solidFill>
                  <a:srgbClr val="005F5F"/>
                </a:solidFill>
                <a:highlight>
                  <a:srgbClr val="F2F2E8"/>
                </a:highlight>
              </a:rPr>
              <a:t>"name"</a:t>
            </a:r>
            <a:r>
              <a:rPr lang="en-US" altLang="zh-TW" sz="1400" dirty="0">
                <a:solidFill>
                  <a:srgbClr val="00005F"/>
                </a:solidFill>
                <a:highlight>
                  <a:srgbClr val="F2F2E8"/>
                </a:highlight>
              </a:rPr>
              <a:t>,</a:t>
            </a:r>
            <a:r>
              <a:rPr lang="en-US" altLang="zh-TW" sz="14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1400" dirty="0">
                <a:solidFill>
                  <a:srgbClr val="005F5F"/>
                </a:solidFill>
                <a:highlight>
                  <a:srgbClr val="F2F2E8"/>
                </a:highlight>
              </a:rPr>
              <a:t>"</a:t>
            </a:r>
            <a:r>
              <a:rPr lang="zh-TW" altLang="en-US" sz="1400" dirty="0">
                <a:solidFill>
                  <a:srgbClr val="005F5F"/>
                </a:solidFill>
                <a:highlight>
                  <a:srgbClr val="F2F2E8"/>
                </a:highlight>
              </a:rPr>
              <a:t>機關地址</a:t>
            </a:r>
            <a:r>
              <a:rPr lang="en-US" altLang="zh-TW" sz="1400" dirty="0">
                <a:solidFill>
                  <a:srgbClr val="005F5F"/>
                </a:solidFill>
                <a:highlight>
                  <a:srgbClr val="F2F2E8"/>
                </a:highlight>
              </a:rPr>
              <a:t>"</a:t>
            </a:r>
            <a:r>
              <a:rPr lang="en-US" altLang="zh-TW" sz="1400" dirty="0">
                <a:solidFill>
                  <a:srgbClr val="00005F"/>
                </a:solidFill>
                <a:highlight>
                  <a:srgbClr val="F2F2E8"/>
                </a:highlight>
              </a:rPr>
              <a:t>:</a:t>
            </a:r>
            <a:r>
              <a:rPr lang="en-US" altLang="zh-TW" sz="1400" dirty="0">
                <a:solidFill>
                  <a:srgbClr val="005F5F"/>
                </a:solidFill>
                <a:highlight>
                  <a:srgbClr val="F2F2E8"/>
                </a:highlight>
              </a:rPr>
              <a:t>"address"</a:t>
            </a:r>
            <a:r>
              <a:rPr lang="en-US" altLang="zh-TW" sz="1400" dirty="0">
                <a:solidFill>
                  <a:srgbClr val="00005F"/>
                </a:solidFill>
                <a:highlight>
                  <a:srgbClr val="F2F2E8"/>
                </a:highlight>
              </a:rPr>
              <a:t>}</a:t>
            </a:r>
            <a:endParaRPr lang="en-US" altLang="zh-TW" sz="1400" dirty="0">
              <a:solidFill>
                <a:srgbClr val="5F5F00"/>
              </a:solidFill>
              <a:highlight>
                <a:srgbClr val="F2F2E8"/>
              </a:highlight>
            </a:endParaRPr>
          </a:p>
          <a:p>
            <a:pPr marL="0" indent="0">
              <a:buNone/>
            </a:pPr>
            <a:r>
              <a:rPr lang="en-US" altLang="zh-TW" sz="1400" dirty="0">
                <a:solidFill>
                  <a:srgbClr val="5F5F00"/>
                </a:solidFill>
                <a:highlight>
                  <a:srgbClr val="F2F2E8"/>
                </a:highlight>
              </a:rPr>
              <a:t>        </a:t>
            </a:r>
            <a:r>
              <a:rPr lang="en-US" altLang="zh-TW" sz="1400" dirty="0">
                <a:solidFill>
                  <a:srgbClr val="000087"/>
                </a:solidFill>
                <a:highlight>
                  <a:srgbClr val="F2F2E8"/>
                </a:highlight>
              </a:rPr>
              <a:t>m</a:t>
            </a:r>
            <a:r>
              <a:rPr lang="en-US" altLang="zh-TW" sz="14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1400" dirty="0">
                <a:solidFill>
                  <a:srgbClr val="00005F"/>
                </a:solidFill>
                <a:highlight>
                  <a:srgbClr val="F2F2E8"/>
                </a:highlight>
              </a:rPr>
              <a:t>=</a:t>
            </a:r>
            <a:r>
              <a:rPr lang="en-US" altLang="zh-TW" sz="14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1400" dirty="0" err="1">
                <a:solidFill>
                  <a:srgbClr val="000087"/>
                </a:solidFill>
                <a:highlight>
                  <a:srgbClr val="F2F2E8"/>
                </a:highlight>
              </a:rPr>
              <a:t>re</a:t>
            </a:r>
            <a:r>
              <a:rPr lang="en-US" altLang="zh-TW" sz="1400" dirty="0" err="1">
                <a:solidFill>
                  <a:srgbClr val="00005F"/>
                </a:solidFill>
                <a:highlight>
                  <a:srgbClr val="F2F2E8"/>
                </a:highlight>
              </a:rPr>
              <a:t>.</a:t>
            </a:r>
            <a:r>
              <a:rPr lang="en-US" altLang="zh-TW" sz="1400" dirty="0" err="1">
                <a:solidFill>
                  <a:srgbClr val="000087"/>
                </a:solidFill>
                <a:highlight>
                  <a:srgbClr val="F2F2E8"/>
                </a:highlight>
              </a:rPr>
              <a:t>match</a:t>
            </a:r>
            <a:r>
              <a:rPr lang="en-US" altLang="zh-TW" sz="1400" dirty="0">
                <a:solidFill>
                  <a:srgbClr val="00005F"/>
                </a:solidFill>
                <a:highlight>
                  <a:srgbClr val="F2F2E8"/>
                </a:highlight>
              </a:rPr>
              <a:t>(</a:t>
            </a:r>
            <a:r>
              <a:rPr lang="en-US" altLang="zh-TW" sz="1400" dirty="0">
                <a:solidFill>
                  <a:srgbClr val="005F5F"/>
                </a:solidFill>
                <a:highlight>
                  <a:srgbClr val="F2F2E8"/>
                </a:highlight>
              </a:rPr>
              <a:t>r"([^ ]+)</a:t>
            </a:r>
            <a:r>
              <a:rPr lang="en-US" altLang="zh-TW" sz="1400" dirty="0" err="1">
                <a:solidFill>
                  <a:srgbClr val="005F5F"/>
                </a:solidFill>
                <a:highlight>
                  <a:srgbClr val="F2F2E8"/>
                </a:highlight>
              </a:rPr>
              <a:t>pkAtmMain</a:t>
            </a:r>
            <a:r>
              <a:rPr lang="en-US" altLang="zh-TW" sz="1400" dirty="0">
                <a:solidFill>
                  <a:srgbClr val="005F5F"/>
                </a:solidFill>
                <a:highlight>
                  <a:srgbClr val="F2F2E8"/>
                </a:highlight>
              </a:rPr>
              <a:t>=(?P&lt;</a:t>
            </a:r>
            <a:r>
              <a:rPr lang="en-US" altLang="zh-TW" sz="1400" dirty="0" err="1">
                <a:solidFill>
                  <a:srgbClr val="005F5F"/>
                </a:solidFill>
                <a:highlight>
                  <a:srgbClr val="F2F2E8"/>
                </a:highlight>
              </a:rPr>
              <a:t>pkAtmMain</a:t>
            </a:r>
            <a:r>
              <a:rPr lang="en-US" altLang="zh-TW" sz="1400" dirty="0">
                <a:solidFill>
                  <a:srgbClr val="005F5F"/>
                </a:solidFill>
                <a:highlight>
                  <a:srgbClr val="F2F2E8"/>
                </a:highlight>
              </a:rPr>
              <a:t>&gt;\w+)&amp;</a:t>
            </a:r>
            <a:r>
              <a:rPr lang="en-US" altLang="zh-TW" sz="1400" dirty="0" err="1">
                <a:solidFill>
                  <a:srgbClr val="005F5F"/>
                </a:solidFill>
                <a:highlight>
                  <a:srgbClr val="F2F2E8"/>
                </a:highlight>
              </a:rPr>
              <a:t>tenderCaseNo</a:t>
            </a:r>
            <a:r>
              <a:rPr lang="en-US" altLang="zh-TW" sz="1400" dirty="0">
                <a:solidFill>
                  <a:srgbClr val="005F5F"/>
                </a:solidFill>
                <a:highlight>
                  <a:srgbClr val="F2F2E8"/>
                </a:highlight>
              </a:rPr>
              <a:t>=(?P&lt;</a:t>
            </a:r>
            <a:r>
              <a:rPr lang="en-US" altLang="zh-TW" sz="1400" dirty="0" err="1">
                <a:solidFill>
                  <a:srgbClr val="005F5F"/>
                </a:solidFill>
                <a:highlight>
                  <a:srgbClr val="F2F2E8"/>
                </a:highlight>
              </a:rPr>
              <a:t>tenderCaseNo</a:t>
            </a:r>
            <a:r>
              <a:rPr lang="en-US" altLang="zh-TW" sz="1400" dirty="0">
                <a:solidFill>
                  <a:srgbClr val="005F5F"/>
                </a:solidFill>
                <a:highlight>
                  <a:srgbClr val="F2F2E8"/>
                </a:highlight>
              </a:rPr>
              <a:t>&gt;\w+)"</a:t>
            </a:r>
            <a:r>
              <a:rPr lang="en-US" altLang="zh-TW" sz="1400" dirty="0">
                <a:solidFill>
                  <a:srgbClr val="00005F"/>
                </a:solidFill>
                <a:highlight>
                  <a:srgbClr val="F2F2E8"/>
                </a:highlight>
              </a:rPr>
              <a:t>,</a:t>
            </a:r>
            <a:r>
              <a:rPr lang="en-US" altLang="zh-TW" sz="14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1400" dirty="0">
                <a:solidFill>
                  <a:srgbClr val="000087"/>
                </a:solidFill>
                <a:highlight>
                  <a:srgbClr val="F2F2E8"/>
                </a:highlight>
              </a:rPr>
              <a:t>response</a:t>
            </a:r>
            <a:r>
              <a:rPr lang="en-US" altLang="zh-TW" sz="1400" dirty="0">
                <a:solidFill>
                  <a:srgbClr val="00005F"/>
                </a:solidFill>
                <a:highlight>
                  <a:srgbClr val="F2F2E8"/>
                </a:highlight>
              </a:rPr>
              <a:t>.</a:t>
            </a:r>
            <a:r>
              <a:rPr lang="en-US" altLang="zh-TW" sz="1400" dirty="0">
                <a:solidFill>
                  <a:srgbClr val="000087"/>
                </a:solidFill>
                <a:highlight>
                  <a:srgbClr val="F2F2E8"/>
                </a:highlight>
              </a:rPr>
              <a:t>url</a:t>
            </a:r>
            <a:r>
              <a:rPr lang="en-US" altLang="zh-TW" sz="1400" dirty="0">
                <a:solidFill>
                  <a:srgbClr val="00005F"/>
                </a:solidFill>
                <a:highlight>
                  <a:srgbClr val="F2F2E8"/>
                </a:highlight>
              </a:rPr>
              <a:t>)</a:t>
            </a:r>
            <a:endParaRPr lang="en-US" altLang="zh-TW" sz="1400" dirty="0">
              <a:solidFill>
                <a:srgbClr val="5F5F00"/>
              </a:solidFill>
              <a:highlight>
                <a:srgbClr val="F2F2E8"/>
              </a:highlight>
            </a:endParaRPr>
          </a:p>
          <a:p>
            <a:pPr marL="0" indent="0">
              <a:buNone/>
            </a:pPr>
            <a:r>
              <a:rPr lang="en-US" altLang="zh-TW" sz="1400" dirty="0">
                <a:solidFill>
                  <a:srgbClr val="5F5F00"/>
                </a:solidFill>
                <a:highlight>
                  <a:srgbClr val="F2F2E8"/>
                </a:highlight>
              </a:rPr>
              <a:t>        </a:t>
            </a:r>
            <a:r>
              <a:rPr lang="en-US" altLang="zh-TW" sz="1400" dirty="0">
                <a:solidFill>
                  <a:srgbClr val="000087"/>
                </a:solidFill>
                <a:highlight>
                  <a:srgbClr val="F2F2E8"/>
                </a:highlight>
              </a:rPr>
              <a:t>filename</a:t>
            </a:r>
            <a:r>
              <a:rPr lang="en-US" altLang="zh-TW" sz="14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1400" dirty="0">
                <a:solidFill>
                  <a:srgbClr val="00005F"/>
                </a:solidFill>
                <a:highlight>
                  <a:srgbClr val="F2F2E8"/>
                </a:highlight>
              </a:rPr>
              <a:t>=</a:t>
            </a:r>
            <a:r>
              <a:rPr lang="en-US" altLang="zh-TW" sz="14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1400" dirty="0">
                <a:solidFill>
                  <a:srgbClr val="005F5F"/>
                </a:solidFill>
                <a:highlight>
                  <a:srgbClr val="F2F2E8"/>
                </a:highlight>
              </a:rPr>
              <a:t>"%</a:t>
            </a:r>
            <a:r>
              <a:rPr lang="en-US" altLang="zh-TW" sz="1400" dirty="0" err="1">
                <a:solidFill>
                  <a:srgbClr val="005F5F"/>
                </a:solidFill>
                <a:highlight>
                  <a:srgbClr val="F2F2E8"/>
                </a:highlight>
              </a:rPr>
              <a:t>s_%s</a:t>
            </a:r>
            <a:r>
              <a:rPr lang="en-US" altLang="zh-TW" sz="1400" dirty="0">
                <a:solidFill>
                  <a:srgbClr val="005F5F"/>
                </a:solidFill>
                <a:highlight>
                  <a:srgbClr val="F2F2E8"/>
                </a:highlight>
              </a:rPr>
              <a:t>"</a:t>
            </a:r>
            <a:r>
              <a:rPr lang="en-US" altLang="zh-TW" sz="1400" dirty="0">
                <a:solidFill>
                  <a:srgbClr val="00005F"/>
                </a:solidFill>
                <a:highlight>
                  <a:srgbClr val="F2F2E8"/>
                </a:highlight>
              </a:rPr>
              <a:t>%(</a:t>
            </a:r>
            <a:r>
              <a:rPr lang="en-US" altLang="zh-TW" sz="1400" dirty="0" err="1">
                <a:solidFill>
                  <a:srgbClr val="000087"/>
                </a:solidFill>
                <a:highlight>
                  <a:srgbClr val="F2F2E8"/>
                </a:highlight>
              </a:rPr>
              <a:t>m</a:t>
            </a:r>
            <a:r>
              <a:rPr lang="en-US" altLang="zh-TW" sz="1400" dirty="0" err="1">
                <a:solidFill>
                  <a:srgbClr val="00005F"/>
                </a:solidFill>
                <a:highlight>
                  <a:srgbClr val="F2F2E8"/>
                </a:highlight>
              </a:rPr>
              <a:t>.</a:t>
            </a:r>
            <a:r>
              <a:rPr lang="en-US" altLang="zh-TW" sz="1400" dirty="0" err="1">
                <a:solidFill>
                  <a:srgbClr val="000087"/>
                </a:solidFill>
                <a:highlight>
                  <a:srgbClr val="F2F2E8"/>
                </a:highlight>
              </a:rPr>
              <a:t>group</a:t>
            </a:r>
            <a:r>
              <a:rPr lang="en-US" altLang="zh-TW" sz="1400" dirty="0">
                <a:solidFill>
                  <a:srgbClr val="00005F"/>
                </a:solidFill>
                <a:highlight>
                  <a:srgbClr val="F2F2E8"/>
                </a:highlight>
              </a:rPr>
              <a:t>(</a:t>
            </a:r>
            <a:r>
              <a:rPr lang="en-US" altLang="zh-TW" sz="1400" dirty="0">
                <a:solidFill>
                  <a:srgbClr val="005F5F"/>
                </a:solidFill>
                <a:highlight>
                  <a:srgbClr val="F2F2E8"/>
                </a:highlight>
              </a:rPr>
              <a:t>'</a:t>
            </a:r>
            <a:r>
              <a:rPr lang="en-US" altLang="zh-TW" sz="1400" dirty="0" err="1">
                <a:solidFill>
                  <a:srgbClr val="005F5F"/>
                </a:solidFill>
                <a:highlight>
                  <a:srgbClr val="F2F2E8"/>
                </a:highlight>
              </a:rPr>
              <a:t>pkAtmMain</a:t>
            </a:r>
            <a:r>
              <a:rPr lang="en-US" altLang="zh-TW" sz="1400" dirty="0">
                <a:solidFill>
                  <a:srgbClr val="005F5F"/>
                </a:solidFill>
                <a:highlight>
                  <a:srgbClr val="F2F2E8"/>
                </a:highlight>
              </a:rPr>
              <a:t>'</a:t>
            </a:r>
            <a:r>
              <a:rPr lang="en-US" altLang="zh-TW" sz="1400" dirty="0">
                <a:solidFill>
                  <a:srgbClr val="00005F"/>
                </a:solidFill>
                <a:highlight>
                  <a:srgbClr val="F2F2E8"/>
                </a:highlight>
              </a:rPr>
              <a:t>),</a:t>
            </a:r>
            <a:r>
              <a:rPr lang="en-US" altLang="zh-TW" sz="14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1400" dirty="0" err="1">
                <a:solidFill>
                  <a:srgbClr val="000087"/>
                </a:solidFill>
                <a:highlight>
                  <a:srgbClr val="F2F2E8"/>
                </a:highlight>
              </a:rPr>
              <a:t>m</a:t>
            </a:r>
            <a:r>
              <a:rPr lang="en-US" altLang="zh-TW" sz="1400" dirty="0" err="1">
                <a:solidFill>
                  <a:srgbClr val="00005F"/>
                </a:solidFill>
                <a:highlight>
                  <a:srgbClr val="F2F2E8"/>
                </a:highlight>
              </a:rPr>
              <a:t>.</a:t>
            </a:r>
            <a:r>
              <a:rPr lang="en-US" altLang="zh-TW" sz="1400" dirty="0" err="1">
                <a:solidFill>
                  <a:srgbClr val="000087"/>
                </a:solidFill>
                <a:highlight>
                  <a:srgbClr val="F2F2E8"/>
                </a:highlight>
              </a:rPr>
              <a:t>group</a:t>
            </a:r>
            <a:r>
              <a:rPr lang="en-US" altLang="zh-TW" sz="1400" dirty="0">
                <a:solidFill>
                  <a:srgbClr val="00005F"/>
                </a:solidFill>
                <a:highlight>
                  <a:srgbClr val="F2F2E8"/>
                </a:highlight>
              </a:rPr>
              <a:t>(</a:t>
            </a:r>
            <a:r>
              <a:rPr lang="en-US" altLang="zh-TW" sz="1400" dirty="0">
                <a:solidFill>
                  <a:srgbClr val="005F5F"/>
                </a:solidFill>
                <a:highlight>
                  <a:srgbClr val="F2F2E8"/>
                </a:highlight>
              </a:rPr>
              <a:t>'</a:t>
            </a:r>
            <a:r>
              <a:rPr lang="en-US" altLang="zh-TW" sz="1400" dirty="0" err="1">
                <a:solidFill>
                  <a:srgbClr val="005F5F"/>
                </a:solidFill>
                <a:highlight>
                  <a:srgbClr val="F2F2E8"/>
                </a:highlight>
              </a:rPr>
              <a:t>tenderCaseNo</a:t>
            </a:r>
            <a:r>
              <a:rPr lang="en-US" altLang="zh-TW" sz="1400" dirty="0">
                <a:solidFill>
                  <a:srgbClr val="005F5F"/>
                </a:solidFill>
                <a:highlight>
                  <a:srgbClr val="F2F2E8"/>
                </a:highlight>
              </a:rPr>
              <a:t>'</a:t>
            </a:r>
            <a:r>
              <a:rPr lang="en-US" altLang="zh-TW" sz="1400" dirty="0">
                <a:solidFill>
                  <a:srgbClr val="00005F"/>
                </a:solidFill>
                <a:highlight>
                  <a:srgbClr val="F2F2E8"/>
                </a:highlight>
              </a:rPr>
              <a:t>))</a:t>
            </a:r>
            <a:endParaRPr lang="en-US" altLang="zh-TW" sz="1400" dirty="0">
              <a:solidFill>
                <a:srgbClr val="5F5F00"/>
              </a:solidFill>
              <a:highlight>
                <a:srgbClr val="F2F2E8"/>
              </a:highlight>
            </a:endParaRPr>
          </a:p>
          <a:p>
            <a:pPr marL="0" indent="0">
              <a:buNone/>
            </a:pPr>
            <a:r>
              <a:rPr lang="en-US" altLang="zh-TW" sz="1400" dirty="0">
                <a:solidFill>
                  <a:srgbClr val="5F5F00"/>
                </a:solidFill>
                <a:highlight>
                  <a:srgbClr val="F2F2E8"/>
                </a:highlight>
              </a:rPr>
              <a:t>        </a:t>
            </a:r>
            <a:r>
              <a:rPr lang="en-US" altLang="zh-TW" sz="1400" dirty="0">
                <a:solidFill>
                  <a:srgbClr val="000087"/>
                </a:solidFill>
                <a:highlight>
                  <a:srgbClr val="F2F2E8"/>
                </a:highlight>
              </a:rPr>
              <a:t>soup</a:t>
            </a:r>
            <a:r>
              <a:rPr lang="en-US" altLang="zh-TW" sz="14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1400" dirty="0">
                <a:solidFill>
                  <a:srgbClr val="00005F"/>
                </a:solidFill>
                <a:highlight>
                  <a:srgbClr val="F2F2E8"/>
                </a:highlight>
              </a:rPr>
              <a:t>=</a:t>
            </a:r>
            <a:r>
              <a:rPr lang="en-US" altLang="zh-TW" sz="14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1400" dirty="0" err="1">
                <a:solidFill>
                  <a:srgbClr val="000087"/>
                </a:solidFill>
                <a:highlight>
                  <a:srgbClr val="F2F2E8"/>
                </a:highlight>
              </a:rPr>
              <a:t>BeautifulSoup</a:t>
            </a:r>
            <a:r>
              <a:rPr lang="en-US" altLang="zh-TW" sz="1400" dirty="0">
                <a:solidFill>
                  <a:srgbClr val="00005F"/>
                </a:solidFill>
                <a:highlight>
                  <a:srgbClr val="F2F2E8"/>
                </a:highlight>
              </a:rPr>
              <a:t>(</a:t>
            </a:r>
            <a:r>
              <a:rPr lang="en-US" altLang="zh-TW" sz="1400" dirty="0" err="1">
                <a:solidFill>
                  <a:srgbClr val="000087"/>
                </a:solidFill>
                <a:highlight>
                  <a:srgbClr val="F2F2E8"/>
                </a:highlight>
              </a:rPr>
              <a:t>response</a:t>
            </a:r>
            <a:r>
              <a:rPr lang="en-US" altLang="zh-TW" sz="1400" dirty="0" err="1">
                <a:solidFill>
                  <a:srgbClr val="00005F"/>
                </a:solidFill>
                <a:highlight>
                  <a:srgbClr val="F2F2E8"/>
                </a:highlight>
              </a:rPr>
              <a:t>.</a:t>
            </a:r>
            <a:r>
              <a:rPr lang="en-US" altLang="zh-TW" sz="1400" dirty="0" err="1">
                <a:solidFill>
                  <a:srgbClr val="000087"/>
                </a:solidFill>
                <a:highlight>
                  <a:srgbClr val="F2F2E8"/>
                </a:highlight>
              </a:rPr>
              <a:t>body</a:t>
            </a:r>
            <a:r>
              <a:rPr lang="en-US" altLang="zh-TW" sz="1400" dirty="0">
                <a:solidFill>
                  <a:srgbClr val="00005F"/>
                </a:solidFill>
                <a:highlight>
                  <a:srgbClr val="F2F2E8"/>
                </a:highlight>
              </a:rPr>
              <a:t>)</a:t>
            </a:r>
            <a:endParaRPr lang="en-US" altLang="zh-TW" sz="1400" dirty="0">
              <a:solidFill>
                <a:srgbClr val="5F5F00"/>
              </a:solidFill>
              <a:highlight>
                <a:srgbClr val="F2F2E8"/>
              </a:highlight>
            </a:endParaRPr>
          </a:p>
          <a:p>
            <a:pPr marL="0" indent="0">
              <a:buNone/>
            </a:pPr>
            <a:r>
              <a:rPr lang="en-US" altLang="zh-TW" sz="1400" dirty="0">
                <a:solidFill>
                  <a:srgbClr val="5F5F00"/>
                </a:solidFill>
                <a:highlight>
                  <a:srgbClr val="F2F2E8"/>
                </a:highlight>
              </a:rPr>
              <a:t>        </a:t>
            </a:r>
            <a:r>
              <a:rPr lang="en-US" altLang="zh-TW" sz="1400" dirty="0" err="1">
                <a:solidFill>
                  <a:srgbClr val="000087"/>
                </a:solidFill>
                <a:highlight>
                  <a:srgbClr val="F2F2E8"/>
                </a:highlight>
              </a:rPr>
              <a:t>printarea</a:t>
            </a:r>
            <a:r>
              <a:rPr lang="en-US" altLang="zh-TW" sz="14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1400" dirty="0">
                <a:solidFill>
                  <a:srgbClr val="00005F"/>
                </a:solidFill>
                <a:highlight>
                  <a:srgbClr val="F2F2E8"/>
                </a:highlight>
              </a:rPr>
              <a:t>=</a:t>
            </a:r>
            <a:r>
              <a:rPr lang="en-US" altLang="zh-TW" sz="14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1400" dirty="0" err="1">
                <a:solidFill>
                  <a:srgbClr val="000087"/>
                </a:solidFill>
                <a:highlight>
                  <a:srgbClr val="F2F2E8"/>
                </a:highlight>
              </a:rPr>
              <a:t>soup</a:t>
            </a:r>
            <a:r>
              <a:rPr lang="en-US" altLang="zh-TW" sz="1400" dirty="0" err="1">
                <a:solidFill>
                  <a:srgbClr val="00005F"/>
                </a:solidFill>
                <a:highlight>
                  <a:srgbClr val="F2F2E8"/>
                </a:highlight>
              </a:rPr>
              <a:t>.</a:t>
            </a:r>
            <a:r>
              <a:rPr lang="en-US" altLang="zh-TW" sz="1400" dirty="0" err="1">
                <a:solidFill>
                  <a:srgbClr val="000087"/>
                </a:solidFill>
                <a:highlight>
                  <a:srgbClr val="F2F2E8"/>
                </a:highlight>
              </a:rPr>
              <a:t>find</a:t>
            </a:r>
            <a:r>
              <a:rPr lang="en-US" altLang="zh-TW" sz="1400" dirty="0">
                <a:solidFill>
                  <a:srgbClr val="00005F"/>
                </a:solidFill>
                <a:highlight>
                  <a:srgbClr val="F2F2E8"/>
                </a:highlight>
              </a:rPr>
              <a:t>(</a:t>
            </a:r>
            <a:r>
              <a:rPr lang="en-US" altLang="zh-TW" sz="1400" dirty="0">
                <a:solidFill>
                  <a:srgbClr val="005F5F"/>
                </a:solidFill>
                <a:highlight>
                  <a:srgbClr val="F2F2E8"/>
                </a:highlight>
              </a:rPr>
              <a:t>'div'</a:t>
            </a:r>
            <a:r>
              <a:rPr lang="en-US" altLang="zh-TW" sz="1400" dirty="0">
                <a:solidFill>
                  <a:srgbClr val="00005F"/>
                </a:solidFill>
                <a:highlight>
                  <a:srgbClr val="F2F2E8"/>
                </a:highlight>
              </a:rPr>
              <a:t>,</a:t>
            </a:r>
            <a:r>
              <a:rPr lang="en-US" altLang="zh-TW" sz="14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1400" dirty="0">
                <a:solidFill>
                  <a:srgbClr val="00005F"/>
                </a:solidFill>
                <a:highlight>
                  <a:srgbClr val="F2F2E8"/>
                </a:highlight>
              </a:rPr>
              <a:t>{</a:t>
            </a:r>
            <a:r>
              <a:rPr lang="en-US" altLang="zh-TW" sz="14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1400" dirty="0">
                <a:solidFill>
                  <a:srgbClr val="005F5F"/>
                </a:solidFill>
                <a:highlight>
                  <a:srgbClr val="F2F2E8"/>
                </a:highlight>
              </a:rPr>
              <a:t>"id"</a:t>
            </a:r>
            <a:r>
              <a:rPr lang="en-US" altLang="zh-TW" sz="14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1400" dirty="0">
                <a:solidFill>
                  <a:srgbClr val="00005F"/>
                </a:solidFill>
                <a:highlight>
                  <a:srgbClr val="F2F2E8"/>
                </a:highlight>
              </a:rPr>
              <a:t>:</a:t>
            </a:r>
            <a:r>
              <a:rPr lang="en-US" altLang="zh-TW" sz="14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1400" dirty="0">
                <a:solidFill>
                  <a:srgbClr val="005F5F"/>
                </a:solidFill>
                <a:highlight>
                  <a:srgbClr val="F2F2E8"/>
                </a:highlight>
              </a:rPr>
              <a:t>"</a:t>
            </a:r>
            <a:r>
              <a:rPr lang="en-US" altLang="zh-TW" sz="1400" dirty="0" err="1">
                <a:solidFill>
                  <a:srgbClr val="005F5F"/>
                </a:solidFill>
                <a:highlight>
                  <a:srgbClr val="F2F2E8"/>
                </a:highlight>
              </a:rPr>
              <a:t>printArea</a:t>
            </a:r>
            <a:r>
              <a:rPr lang="en-US" altLang="zh-TW" sz="1400" dirty="0">
                <a:solidFill>
                  <a:srgbClr val="005F5F"/>
                </a:solidFill>
                <a:highlight>
                  <a:srgbClr val="F2F2E8"/>
                </a:highlight>
              </a:rPr>
              <a:t>"</a:t>
            </a:r>
            <a:r>
              <a:rPr lang="en-US" altLang="zh-TW" sz="14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1400" dirty="0">
                <a:solidFill>
                  <a:srgbClr val="00005F"/>
                </a:solidFill>
                <a:highlight>
                  <a:srgbClr val="F2F2E8"/>
                </a:highlight>
              </a:rPr>
              <a:t>})</a:t>
            </a:r>
            <a:endParaRPr lang="en-US" altLang="zh-TW" sz="1400" dirty="0">
              <a:solidFill>
                <a:srgbClr val="5F5F00"/>
              </a:solidFill>
              <a:highlight>
                <a:srgbClr val="F2F2E8"/>
              </a:highlight>
            </a:endParaRPr>
          </a:p>
          <a:p>
            <a:pPr marL="0" indent="0">
              <a:buNone/>
            </a:pPr>
            <a:r>
              <a:rPr lang="en-US" altLang="zh-TW" sz="1400" dirty="0">
                <a:solidFill>
                  <a:srgbClr val="5F5F00"/>
                </a:solidFill>
                <a:highlight>
                  <a:srgbClr val="F2F2E8"/>
                </a:highlight>
              </a:rPr>
              <a:t>        </a:t>
            </a:r>
            <a:r>
              <a:rPr lang="en-US" altLang="zh-TW" sz="1400" dirty="0" err="1">
                <a:solidFill>
                  <a:srgbClr val="000087"/>
                </a:solidFill>
                <a:highlight>
                  <a:srgbClr val="F2F2E8"/>
                </a:highlight>
              </a:rPr>
              <a:t>tr</a:t>
            </a:r>
            <a:r>
              <a:rPr lang="en-US" altLang="zh-TW" sz="14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1400" dirty="0">
                <a:solidFill>
                  <a:srgbClr val="00005F"/>
                </a:solidFill>
                <a:highlight>
                  <a:srgbClr val="F2F2E8"/>
                </a:highlight>
              </a:rPr>
              <a:t>=</a:t>
            </a:r>
            <a:r>
              <a:rPr lang="en-US" altLang="zh-TW" sz="14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1400" dirty="0" err="1">
                <a:solidFill>
                  <a:srgbClr val="000087"/>
                </a:solidFill>
                <a:highlight>
                  <a:srgbClr val="F2F2E8"/>
                </a:highlight>
              </a:rPr>
              <a:t>printarea</a:t>
            </a:r>
            <a:r>
              <a:rPr lang="en-US" altLang="zh-TW" sz="1400" dirty="0" err="1">
                <a:solidFill>
                  <a:srgbClr val="00005F"/>
                </a:solidFill>
                <a:highlight>
                  <a:srgbClr val="F2F2E8"/>
                </a:highlight>
              </a:rPr>
              <a:t>.</a:t>
            </a:r>
            <a:r>
              <a:rPr lang="en-US" altLang="zh-TW" sz="1400" dirty="0" err="1">
                <a:solidFill>
                  <a:srgbClr val="000087"/>
                </a:solidFill>
                <a:highlight>
                  <a:srgbClr val="F2F2E8"/>
                </a:highlight>
              </a:rPr>
              <a:t>findAll</a:t>
            </a:r>
            <a:r>
              <a:rPr lang="en-US" altLang="zh-TW" sz="1400" dirty="0">
                <a:solidFill>
                  <a:srgbClr val="00005F"/>
                </a:solidFill>
                <a:highlight>
                  <a:srgbClr val="F2F2E8"/>
                </a:highlight>
              </a:rPr>
              <a:t>(</a:t>
            </a:r>
            <a:r>
              <a:rPr lang="en-US" altLang="zh-TW" sz="1400" dirty="0">
                <a:solidFill>
                  <a:srgbClr val="005F5F"/>
                </a:solidFill>
                <a:highlight>
                  <a:srgbClr val="F2F2E8"/>
                </a:highlight>
              </a:rPr>
              <a:t>'</a:t>
            </a:r>
            <a:r>
              <a:rPr lang="en-US" altLang="zh-TW" sz="1400" dirty="0" err="1">
                <a:solidFill>
                  <a:srgbClr val="005F5F"/>
                </a:solidFill>
                <a:highlight>
                  <a:srgbClr val="F2F2E8"/>
                </a:highlight>
              </a:rPr>
              <a:t>tr</a:t>
            </a:r>
            <a:r>
              <a:rPr lang="en-US" altLang="zh-TW" sz="1400" dirty="0">
                <a:solidFill>
                  <a:srgbClr val="005F5F"/>
                </a:solidFill>
                <a:highlight>
                  <a:srgbClr val="F2F2E8"/>
                </a:highlight>
              </a:rPr>
              <a:t>'</a:t>
            </a:r>
            <a:r>
              <a:rPr lang="en-US" altLang="zh-TW" sz="1400" dirty="0">
                <a:solidFill>
                  <a:srgbClr val="00005F"/>
                </a:solidFill>
                <a:highlight>
                  <a:srgbClr val="F2F2E8"/>
                </a:highlight>
              </a:rPr>
              <a:t>)</a:t>
            </a:r>
            <a:endParaRPr lang="en-US" altLang="zh-TW" sz="1400" dirty="0">
              <a:solidFill>
                <a:srgbClr val="5F5F00"/>
              </a:solidFill>
              <a:highlight>
                <a:srgbClr val="F2F2E8"/>
              </a:highlight>
            </a:endParaRPr>
          </a:p>
          <a:p>
            <a:pPr marL="0" indent="0">
              <a:buNone/>
            </a:pPr>
            <a:r>
              <a:rPr lang="en-US" altLang="zh-TW" sz="1400" dirty="0">
                <a:solidFill>
                  <a:srgbClr val="5F5F00"/>
                </a:solidFill>
                <a:highlight>
                  <a:srgbClr val="F2F2E8"/>
                </a:highlight>
              </a:rPr>
              <a:t>        </a:t>
            </a:r>
            <a:r>
              <a:rPr lang="en-US" altLang="zh-TW" sz="1400" dirty="0">
                <a:solidFill>
                  <a:srgbClr val="000087"/>
                </a:solidFill>
                <a:highlight>
                  <a:srgbClr val="F2F2E8"/>
                </a:highlight>
              </a:rPr>
              <a:t>item</a:t>
            </a:r>
            <a:r>
              <a:rPr lang="en-US" altLang="zh-TW" sz="14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1400" dirty="0">
                <a:solidFill>
                  <a:srgbClr val="00005F"/>
                </a:solidFill>
                <a:highlight>
                  <a:srgbClr val="F2F2E8"/>
                </a:highlight>
              </a:rPr>
              <a:t>=</a:t>
            </a:r>
            <a:r>
              <a:rPr lang="en-US" altLang="zh-TW" sz="14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1400" dirty="0" err="1">
                <a:solidFill>
                  <a:srgbClr val="000087"/>
                </a:solidFill>
                <a:highlight>
                  <a:srgbClr val="F2F2E8"/>
                </a:highlight>
              </a:rPr>
              <a:t>PccItem</a:t>
            </a:r>
            <a:r>
              <a:rPr lang="en-US" altLang="zh-TW" sz="1400" dirty="0">
                <a:solidFill>
                  <a:srgbClr val="00005F"/>
                </a:solidFill>
                <a:highlight>
                  <a:srgbClr val="F2F2E8"/>
                </a:highlight>
              </a:rPr>
              <a:t>()</a:t>
            </a:r>
            <a:endParaRPr lang="en-US" altLang="zh-TW" sz="1400" dirty="0">
              <a:solidFill>
                <a:srgbClr val="5F5F00"/>
              </a:solidFill>
              <a:highlight>
                <a:srgbClr val="F2F2E8"/>
              </a:highlight>
            </a:endParaRPr>
          </a:p>
          <a:p>
            <a:pPr marL="0" indent="0">
              <a:buNone/>
            </a:pPr>
            <a:r>
              <a:rPr lang="en-US" altLang="zh-TW" sz="1400" dirty="0">
                <a:solidFill>
                  <a:srgbClr val="5F5F00"/>
                </a:solidFill>
                <a:highlight>
                  <a:srgbClr val="F2F2E8"/>
                </a:highlight>
              </a:rPr>
              <a:t>        </a:t>
            </a:r>
            <a:r>
              <a:rPr lang="en-US" altLang="zh-TW" sz="1400" dirty="0">
                <a:solidFill>
                  <a:srgbClr val="87005F"/>
                </a:solidFill>
                <a:highlight>
                  <a:srgbClr val="F2F2E8"/>
                </a:highlight>
              </a:rPr>
              <a:t>for</a:t>
            </a:r>
            <a:r>
              <a:rPr lang="en-US" altLang="zh-TW" sz="14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1400" dirty="0">
                <a:solidFill>
                  <a:srgbClr val="000087"/>
                </a:solidFill>
                <a:highlight>
                  <a:srgbClr val="F2F2E8"/>
                </a:highlight>
              </a:rPr>
              <a:t>row</a:t>
            </a:r>
            <a:r>
              <a:rPr lang="en-US" altLang="zh-TW" sz="14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1400" dirty="0">
                <a:solidFill>
                  <a:srgbClr val="87005F"/>
                </a:solidFill>
                <a:highlight>
                  <a:srgbClr val="F2F2E8"/>
                </a:highlight>
              </a:rPr>
              <a:t>in</a:t>
            </a:r>
            <a:r>
              <a:rPr lang="en-US" altLang="zh-TW" sz="14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1400" dirty="0" err="1">
                <a:solidFill>
                  <a:srgbClr val="000087"/>
                </a:solidFill>
                <a:highlight>
                  <a:srgbClr val="F2F2E8"/>
                </a:highlight>
              </a:rPr>
              <a:t>tr</a:t>
            </a:r>
            <a:r>
              <a:rPr lang="en-US" altLang="zh-TW" sz="1400" dirty="0">
                <a:solidFill>
                  <a:srgbClr val="00005F"/>
                </a:solidFill>
                <a:highlight>
                  <a:srgbClr val="F2F2E8"/>
                </a:highlight>
              </a:rPr>
              <a:t>:</a:t>
            </a:r>
            <a:endParaRPr lang="en-US" altLang="zh-TW" sz="1400" dirty="0">
              <a:solidFill>
                <a:srgbClr val="5F5F00"/>
              </a:solidFill>
              <a:highlight>
                <a:srgbClr val="F2F2E8"/>
              </a:highlight>
            </a:endParaRPr>
          </a:p>
          <a:p>
            <a:pPr marL="0" indent="0">
              <a:buNone/>
            </a:pPr>
            <a:r>
              <a:rPr lang="en-US" altLang="zh-TW" sz="1400" dirty="0">
                <a:solidFill>
                  <a:srgbClr val="5F5F00"/>
                </a:solidFill>
                <a:highlight>
                  <a:srgbClr val="F2F2E8"/>
                </a:highlight>
              </a:rPr>
              <a:t>            </a:t>
            </a:r>
            <a:r>
              <a:rPr lang="en-US" altLang="zh-TW" sz="1400" dirty="0" err="1">
                <a:solidFill>
                  <a:srgbClr val="000087"/>
                </a:solidFill>
                <a:highlight>
                  <a:srgbClr val="F2F2E8"/>
                </a:highlight>
              </a:rPr>
              <a:t>th</a:t>
            </a:r>
            <a:r>
              <a:rPr lang="en-US" altLang="zh-TW" sz="14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1400" dirty="0">
                <a:solidFill>
                  <a:srgbClr val="00005F"/>
                </a:solidFill>
                <a:highlight>
                  <a:srgbClr val="F2F2E8"/>
                </a:highlight>
              </a:rPr>
              <a:t>=</a:t>
            </a:r>
            <a:r>
              <a:rPr lang="en-US" altLang="zh-TW" sz="14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1400" dirty="0" err="1">
                <a:solidFill>
                  <a:srgbClr val="000087"/>
                </a:solidFill>
                <a:highlight>
                  <a:srgbClr val="F2F2E8"/>
                </a:highlight>
              </a:rPr>
              <a:t>row</a:t>
            </a:r>
            <a:r>
              <a:rPr lang="en-US" altLang="zh-TW" sz="1400" dirty="0" err="1">
                <a:solidFill>
                  <a:srgbClr val="00005F"/>
                </a:solidFill>
                <a:highlight>
                  <a:srgbClr val="F2F2E8"/>
                </a:highlight>
              </a:rPr>
              <a:t>.</a:t>
            </a:r>
            <a:r>
              <a:rPr lang="en-US" altLang="zh-TW" sz="1400" dirty="0" err="1">
                <a:solidFill>
                  <a:srgbClr val="000087"/>
                </a:solidFill>
                <a:highlight>
                  <a:srgbClr val="F2F2E8"/>
                </a:highlight>
              </a:rPr>
              <a:t>find</a:t>
            </a:r>
            <a:r>
              <a:rPr lang="en-US" altLang="zh-TW" sz="1400" dirty="0">
                <a:solidFill>
                  <a:srgbClr val="00005F"/>
                </a:solidFill>
                <a:highlight>
                  <a:srgbClr val="F2F2E8"/>
                </a:highlight>
              </a:rPr>
              <a:t>(</a:t>
            </a:r>
            <a:r>
              <a:rPr lang="en-US" altLang="zh-TW" sz="1400" dirty="0">
                <a:solidFill>
                  <a:srgbClr val="005F5F"/>
                </a:solidFill>
                <a:highlight>
                  <a:srgbClr val="F2F2E8"/>
                </a:highlight>
              </a:rPr>
              <a:t>'</a:t>
            </a:r>
            <a:r>
              <a:rPr lang="en-US" altLang="zh-TW" sz="1400" dirty="0" err="1">
                <a:solidFill>
                  <a:srgbClr val="005F5F"/>
                </a:solidFill>
                <a:highlight>
                  <a:srgbClr val="F2F2E8"/>
                </a:highlight>
              </a:rPr>
              <a:t>th</a:t>
            </a:r>
            <a:r>
              <a:rPr lang="en-US" altLang="zh-TW" sz="1400" dirty="0">
                <a:solidFill>
                  <a:srgbClr val="005F5F"/>
                </a:solidFill>
                <a:highlight>
                  <a:srgbClr val="F2F2E8"/>
                </a:highlight>
              </a:rPr>
              <a:t>'</a:t>
            </a:r>
            <a:r>
              <a:rPr lang="en-US" altLang="zh-TW" sz="1400" dirty="0">
                <a:solidFill>
                  <a:srgbClr val="00005F"/>
                </a:solidFill>
                <a:highlight>
                  <a:srgbClr val="F2F2E8"/>
                </a:highlight>
              </a:rPr>
              <a:t>)</a:t>
            </a:r>
            <a:endParaRPr lang="en-US" altLang="zh-TW" sz="1400" dirty="0">
              <a:solidFill>
                <a:srgbClr val="5F5F00"/>
              </a:solidFill>
              <a:highlight>
                <a:srgbClr val="F2F2E8"/>
              </a:highlight>
            </a:endParaRPr>
          </a:p>
          <a:p>
            <a:pPr marL="0" indent="0">
              <a:buNone/>
            </a:pPr>
            <a:r>
              <a:rPr lang="en-US" altLang="zh-TW" sz="1400" dirty="0">
                <a:solidFill>
                  <a:srgbClr val="5F5F00"/>
                </a:solidFill>
                <a:highlight>
                  <a:srgbClr val="F2F2E8"/>
                </a:highlight>
              </a:rPr>
              <a:t>            </a:t>
            </a:r>
            <a:r>
              <a:rPr lang="en-US" altLang="zh-TW" sz="1400" dirty="0">
                <a:solidFill>
                  <a:srgbClr val="87005F"/>
                </a:solidFill>
                <a:highlight>
                  <a:srgbClr val="F2F2E8"/>
                </a:highlight>
              </a:rPr>
              <a:t>if</a:t>
            </a:r>
            <a:r>
              <a:rPr lang="en-US" altLang="zh-TW" sz="14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1400" dirty="0" err="1">
                <a:solidFill>
                  <a:srgbClr val="000087"/>
                </a:solidFill>
                <a:highlight>
                  <a:srgbClr val="F2F2E8"/>
                </a:highlight>
              </a:rPr>
              <a:t>th</a:t>
            </a:r>
            <a:r>
              <a:rPr lang="en-US" altLang="zh-TW" sz="14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1400" dirty="0">
                <a:solidFill>
                  <a:srgbClr val="87005F"/>
                </a:solidFill>
                <a:highlight>
                  <a:srgbClr val="F2F2E8"/>
                </a:highlight>
              </a:rPr>
              <a:t>is</a:t>
            </a:r>
            <a:r>
              <a:rPr lang="en-US" altLang="zh-TW" sz="14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1400" dirty="0">
                <a:solidFill>
                  <a:srgbClr val="87005F"/>
                </a:solidFill>
                <a:highlight>
                  <a:srgbClr val="F2F2E8"/>
                </a:highlight>
              </a:rPr>
              <a:t>not</a:t>
            </a:r>
            <a:r>
              <a:rPr lang="en-US" altLang="zh-TW" sz="14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1400" dirty="0">
                <a:solidFill>
                  <a:srgbClr val="87005F"/>
                </a:solidFill>
                <a:highlight>
                  <a:srgbClr val="F2F2E8"/>
                </a:highlight>
              </a:rPr>
              <a:t>None</a:t>
            </a:r>
            <a:r>
              <a:rPr lang="en-US" altLang="zh-TW" sz="1400" dirty="0">
                <a:solidFill>
                  <a:srgbClr val="00005F"/>
                </a:solidFill>
                <a:highlight>
                  <a:srgbClr val="F2F2E8"/>
                </a:highlight>
              </a:rPr>
              <a:t>:</a:t>
            </a:r>
            <a:endParaRPr lang="en-US" altLang="zh-TW" sz="1400" dirty="0">
              <a:solidFill>
                <a:srgbClr val="5F5F00"/>
              </a:solidFill>
              <a:highlight>
                <a:srgbClr val="F2F2E8"/>
              </a:highlight>
            </a:endParaRPr>
          </a:p>
          <a:p>
            <a:pPr marL="0" indent="0">
              <a:buNone/>
            </a:pPr>
            <a:r>
              <a:rPr lang="en-US" altLang="zh-TW" sz="1400" dirty="0">
                <a:solidFill>
                  <a:srgbClr val="5F5F00"/>
                </a:solidFill>
                <a:highlight>
                  <a:srgbClr val="F2F2E8"/>
                </a:highlight>
              </a:rPr>
              <a:t>                </a:t>
            </a:r>
            <a:r>
              <a:rPr lang="en-US" altLang="zh-TW" sz="1400" dirty="0">
                <a:solidFill>
                  <a:srgbClr val="87005F"/>
                </a:solidFill>
                <a:highlight>
                  <a:srgbClr val="F2F2E8"/>
                </a:highlight>
              </a:rPr>
              <a:t>if</a:t>
            </a:r>
            <a:r>
              <a:rPr lang="en-US" altLang="zh-TW" sz="14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1400" dirty="0" err="1">
                <a:solidFill>
                  <a:srgbClr val="000087"/>
                </a:solidFill>
                <a:highlight>
                  <a:srgbClr val="F2F2E8"/>
                </a:highlight>
              </a:rPr>
              <a:t>th</a:t>
            </a:r>
            <a:r>
              <a:rPr lang="en-US" altLang="zh-TW" sz="1400" dirty="0" err="1">
                <a:solidFill>
                  <a:srgbClr val="00005F"/>
                </a:solidFill>
                <a:highlight>
                  <a:srgbClr val="F2F2E8"/>
                </a:highlight>
              </a:rPr>
              <a:t>.</a:t>
            </a:r>
            <a:r>
              <a:rPr lang="en-US" altLang="zh-TW" sz="1400" dirty="0" err="1">
                <a:solidFill>
                  <a:srgbClr val="000087"/>
                </a:solidFill>
                <a:highlight>
                  <a:srgbClr val="F2F2E8"/>
                </a:highlight>
              </a:rPr>
              <a:t>text</a:t>
            </a:r>
            <a:r>
              <a:rPr lang="en-US" altLang="zh-TW" sz="1400" dirty="0" err="1">
                <a:solidFill>
                  <a:srgbClr val="00005F"/>
                </a:solidFill>
                <a:highlight>
                  <a:srgbClr val="F2F2E8"/>
                </a:highlight>
              </a:rPr>
              <a:t>.</a:t>
            </a:r>
            <a:r>
              <a:rPr lang="en-US" altLang="zh-TW" sz="1400" dirty="0" err="1">
                <a:solidFill>
                  <a:srgbClr val="000087"/>
                </a:solidFill>
                <a:highlight>
                  <a:srgbClr val="F2F2E8"/>
                </a:highlight>
              </a:rPr>
              <a:t>encode</a:t>
            </a:r>
            <a:r>
              <a:rPr lang="en-US" altLang="zh-TW" sz="1400" dirty="0">
                <a:solidFill>
                  <a:srgbClr val="00005F"/>
                </a:solidFill>
                <a:highlight>
                  <a:srgbClr val="F2F2E8"/>
                </a:highlight>
              </a:rPr>
              <a:t>(</a:t>
            </a:r>
            <a:r>
              <a:rPr lang="en-US" altLang="zh-TW" sz="1400" dirty="0">
                <a:solidFill>
                  <a:srgbClr val="005F5F"/>
                </a:solidFill>
                <a:highlight>
                  <a:srgbClr val="F2F2E8"/>
                </a:highlight>
              </a:rPr>
              <a:t>'utf-8'</a:t>
            </a:r>
            <a:r>
              <a:rPr lang="en-US" altLang="zh-TW" sz="1400" dirty="0">
                <a:solidFill>
                  <a:srgbClr val="00005F"/>
                </a:solidFill>
                <a:highlight>
                  <a:srgbClr val="F2F2E8"/>
                </a:highlight>
              </a:rPr>
              <a:t>)</a:t>
            </a:r>
            <a:r>
              <a:rPr lang="en-US" altLang="zh-TW" sz="14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1400" dirty="0">
                <a:solidFill>
                  <a:srgbClr val="87005F"/>
                </a:solidFill>
                <a:highlight>
                  <a:srgbClr val="F2F2E8"/>
                </a:highlight>
              </a:rPr>
              <a:t>in</a:t>
            </a:r>
            <a:r>
              <a:rPr lang="en-US" altLang="zh-TW" sz="14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1400" dirty="0" err="1">
                <a:solidFill>
                  <a:srgbClr val="000087"/>
                </a:solidFill>
                <a:highlight>
                  <a:srgbClr val="F2F2E8"/>
                </a:highlight>
              </a:rPr>
              <a:t>name_map</a:t>
            </a:r>
            <a:r>
              <a:rPr lang="en-US" altLang="zh-TW" sz="1400" dirty="0">
                <a:solidFill>
                  <a:srgbClr val="00005F"/>
                </a:solidFill>
                <a:highlight>
                  <a:srgbClr val="F2F2E8"/>
                </a:highlight>
              </a:rPr>
              <a:t>:</a:t>
            </a:r>
            <a:endParaRPr lang="en-US" altLang="zh-TW" sz="1400" dirty="0">
              <a:solidFill>
                <a:srgbClr val="5F5F00"/>
              </a:solidFill>
              <a:highlight>
                <a:srgbClr val="F2F2E8"/>
              </a:highlight>
            </a:endParaRPr>
          </a:p>
          <a:p>
            <a:pPr marL="0" indent="0">
              <a:buNone/>
            </a:pPr>
            <a:r>
              <a:rPr lang="en-US" altLang="zh-TW" sz="1400" dirty="0">
                <a:solidFill>
                  <a:srgbClr val="5F5F00"/>
                </a:solidFill>
                <a:highlight>
                  <a:srgbClr val="F2F2E8"/>
                </a:highlight>
              </a:rPr>
              <a:t>                    </a:t>
            </a:r>
            <a:r>
              <a:rPr lang="en-US" altLang="zh-TW" sz="1400" dirty="0">
                <a:solidFill>
                  <a:srgbClr val="000087"/>
                </a:solidFill>
                <a:highlight>
                  <a:srgbClr val="F2F2E8"/>
                </a:highlight>
              </a:rPr>
              <a:t>item</a:t>
            </a:r>
            <a:r>
              <a:rPr lang="en-US" altLang="zh-TW" sz="1400" dirty="0">
                <a:solidFill>
                  <a:srgbClr val="00005F"/>
                </a:solidFill>
                <a:highlight>
                  <a:srgbClr val="F2F2E8"/>
                </a:highlight>
              </a:rPr>
              <a:t>[</a:t>
            </a:r>
            <a:r>
              <a:rPr lang="en-US" altLang="zh-TW" sz="1400" dirty="0" err="1">
                <a:solidFill>
                  <a:srgbClr val="000087"/>
                </a:solidFill>
                <a:highlight>
                  <a:srgbClr val="F2F2E8"/>
                </a:highlight>
              </a:rPr>
              <a:t>name_map</a:t>
            </a:r>
            <a:r>
              <a:rPr lang="en-US" altLang="zh-TW" sz="1400" dirty="0">
                <a:solidFill>
                  <a:srgbClr val="00005F"/>
                </a:solidFill>
                <a:highlight>
                  <a:srgbClr val="F2F2E8"/>
                </a:highlight>
              </a:rPr>
              <a:t>[</a:t>
            </a:r>
            <a:r>
              <a:rPr lang="en-US" altLang="zh-TW" sz="1400" dirty="0" err="1">
                <a:solidFill>
                  <a:srgbClr val="000087"/>
                </a:solidFill>
                <a:highlight>
                  <a:srgbClr val="F2F2E8"/>
                </a:highlight>
              </a:rPr>
              <a:t>th</a:t>
            </a:r>
            <a:r>
              <a:rPr lang="en-US" altLang="zh-TW" sz="1400" dirty="0" err="1">
                <a:solidFill>
                  <a:srgbClr val="00005F"/>
                </a:solidFill>
                <a:highlight>
                  <a:srgbClr val="F2F2E8"/>
                </a:highlight>
              </a:rPr>
              <a:t>.</a:t>
            </a:r>
            <a:r>
              <a:rPr lang="en-US" altLang="zh-TW" sz="1400" dirty="0" err="1">
                <a:solidFill>
                  <a:srgbClr val="000087"/>
                </a:solidFill>
                <a:highlight>
                  <a:srgbClr val="F2F2E8"/>
                </a:highlight>
              </a:rPr>
              <a:t>text</a:t>
            </a:r>
            <a:r>
              <a:rPr lang="en-US" altLang="zh-TW" sz="1400" dirty="0" err="1">
                <a:solidFill>
                  <a:srgbClr val="00005F"/>
                </a:solidFill>
                <a:highlight>
                  <a:srgbClr val="F2F2E8"/>
                </a:highlight>
              </a:rPr>
              <a:t>.</a:t>
            </a:r>
            <a:r>
              <a:rPr lang="en-US" altLang="zh-TW" sz="1400" dirty="0" err="1">
                <a:solidFill>
                  <a:srgbClr val="000087"/>
                </a:solidFill>
                <a:highlight>
                  <a:srgbClr val="F2F2E8"/>
                </a:highlight>
              </a:rPr>
              <a:t>encode</a:t>
            </a:r>
            <a:r>
              <a:rPr lang="en-US" altLang="zh-TW" sz="1400" dirty="0">
                <a:solidFill>
                  <a:srgbClr val="00005F"/>
                </a:solidFill>
                <a:highlight>
                  <a:srgbClr val="F2F2E8"/>
                </a:highlight>
              </a:rPr>
              <a:t>(</a:t>
            </a:r>
            <a:r>
              <a:rPr lang="en-US" altLang="zh-TW" sz="1400" dirty="0">
                <a:solidFill>
                  <a:srgbClr val="005F5F"/>
                </a:solidFill>
                <a:highlight>
                  <a:srgbClr val="F2F2E8"/>
                </a:highlight>
              </a:rPr>
              <a:t>'utf-8'</a:t>
            </a:r>
            <a:r>
              <a:rPr lang="en-US" altLang="zh-TW" sz="1400" dirty="0">
                <a:solidFill>
                  <a:srgbClr val="00005F"/>
                </a:solidFill>
                <a:highlight>
                  <a:srgbClr val="F2F2E8"/>
                </a:highlight>
              </a:rPr>
              <a:t>)]]</a:t>
            </a:r>
            <a:r>
              <a:rPr lang="en-US" altLang="zh-TW" sz="14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1400" dirty="0">
                <a:solidFill>
                  <a:srgbClr val="00005F"/>
                </a:solidFill>
                <a:highlight>
                  <a:srgbClr val="F2F2E8"/>
                </a:highlight>
              </a:rPr>
              <a:t>=</a:t>
            </a:r>
            <a:r>
              <a:rPr lang="en-US" altLang="zh-TW" sz="14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1400" dirty="0" err="1">
                <a:solidFill>
                  <a:srgbClr val="000087"/>
                </a:solidFill>
                <a:highlight>
                  <a:srgbClr val="F2F2E8"/>
                </a:highlight>
              </a:rPr>
              <a:t>row</a:t>
            </a:r>
            <a:r>
              <a:rPr lang="en-US" altLang="zh-TW" sz="1400" dirty="0" err="1">
                <a:solidFill>
                  <a:srgbClr val="00005F"/>
                </a:solidFill>
                <a:highlight>
                  <a:srgbClr val="F2F2E8"/>
                </a:highlight>
              </a:rPr>
              <a:t>.</a:t>
            </a:r>
            <a:r>
              <a:rPr lang="en-US" altLang="zh-TW" sz="1400" dirty="0" err="1">
                <a:solidFill>
                  <a:srgbClr val="000087"/>
                </a:solidFill>
                <a:highlight>
                  <a:srgbClr val="F2F2E8"/>
                </a:highlight>
              </a:rPr>
              <a:t>find</a:t>
            </a:r>
            <a:r>
              <a:rPr lang="en-US" altLang="zh-TW" sz="1400" dirty="0">
                <a:solidFill>
                  <a:srgbClr val="00005F"/>
                </a:solidFill>
                <a:highlight>
                  <a:srgbClr val="F2F2E8"/>
                </a:highlight>
              </a:rPr>
              <a:t>(</a:t>
            </a:r>
            <a:r>
              <a:rPr lang="en-US" altLang="zh-TW" sz="1400" dirty="0">
                <a:solidFill>
                  <a:srgbClr val="005F5F"/>
                </a:solidFill>
                <a:highlight>
                  <a:srgbClr val="F2F2E8"/>
                </a:highlight>
              </a:rPr>
              <a:t>'td'</a:t>
            </a:r>
            <a:r>
              <a:rPr lang="en-US" altLang="zh-TW" sz="1400" dirty="0">
                <a:solidFill>
                  <a:srgbClr val="00005F"/>
                </a:solidFill>
                <a:highlight>
                  <a:srgbClr val="F2F2E8"/>
                </a:highlight>
              </a:rPr>
              <a:t>).</a:t>
            </a:r>
            <a:r>
              <a:rPr lang="en-US" altLang="zh-TW" sz="1400" dirty="0" err="1">
                <a:solidFill>
                  <a:srgbClr val="000087"/>
                </a:solidFill>
                <a:highlight>
                  <a:srgbClr val="F2F2E8"/>
                </a:highlight>
              </a:rPr>
              <a:t>text</a:t>
            </a:r>
            <a:r>
              <a:rPr lang="en-US" altLang="zh-TW" sz="1400" dirty="0" err="1">
                <a:solidFill>
                  <a:srgbClr val="00005F"/>
                </a:solidFill>
                <a:highlight>
                  <a:srgbClr val="F2F2E8"/>
                </a:highlight>
              </a:rPr>
              <a:t>.</a:t>
            </a:r>
            <a:r>
              <a:rPr lang="en-US" altLang="zh-TW" sz="1400" dirty="0" err="1">
                <a:solidFill>
                  <a:srgbClr val="000087"/>
                </a:solidFill>
                <a:highlight>
                  <a:srgbClr val="F2F2E8"/>
                </a:highlight>
              </a:rPr>
              <a:t>encode</a:t>
            </a:r>
            <a:r>
              <a:rPr lang="en-US" altLang="zh-TW" sz="1400" dirty="0">
                <a:solidFill>
                  <a:srgbClr val="00005F"/>
                </a:solidFill>
                <a:highlight>
                  <a:srgbClr val="F2F2E8"/>
                </a:highlight>
              </a:rPr>
              <a:t>(</a:t>
            </a:r>
            <a:r>
              <a:rPr lang="en-US" altLang="zh-TW" sz="1400" dirty="0">
                <a:solidFill>
                  <a:srgbClr val="005F5F"/>
                </a:solidFill>
                <a:highlight>
                  <a:srgbClr val="F2F2E8"/>
                </a:highlight>
              </a:rPr>
              <a:t>'utf-8'</a:t>
            </a:r>
            <a:r>
              <a:rPr lang="en-US" altLang="zh-TW" sz="1400" dirty="0">
                <a:solidFill>
                  <a:srgbClr val="00005F"/>
                </a:solidFill>
                <a:highlight>
                  <a:srgbClr val="F2F2E8"/>
                </a:highlight>
              </a:rPr>
              <a:t>)</a:t>
            </a:r>
            <a:endParaRPr lang="en-US" altLang="zh-TW" sz="1400" dirty="0">
              <a:solidFill>
                <a:srgbClr val="5F5F00"/>
              </a:solidFill>
              <a:highlight>
                <a:srgbClr val="F2F2E8"/>
              </a:highlight>
            </a:endParaRPr>
          </a:p>
          <a:p>
            <a:pPr marL="0" indent="0">
              <a:buNone/>
            </a:pPr>
            <a:r>
              <a:rPr lang="en-US" altLang="zh-TW" sz="1400" dirty="0">
                <a:solidFill>
                  <a:srgbClr val="5F5F00"/>
                </a:solidFill>
                <a:highlight>
                  <a:srgbClr val="F2F2E8"/>
                </a:highlight>
              </a:rPr>
              <a:t>        </a:t>
            </a:r>
            <a:r>
              <a:rPr lang="en-US" altLang="zh-TW" sz="1400" dirty="0">
                <a:solidFill>
                  <a:srgbClr val="87005F"/>
                </a:solidFill>
                <a:highlight>
                  <a:srgbClr val="F2F2E8"/>
                </a:highlight>
              </a:rPr>
              <a:t>return</a:t>
            </a:r>
            <a:r>
              <a:rPr lang="en-US" altLang="zh-TW" sz="14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1400" dirty="0">
                <a:solidFill>
                  <a:srgbClr val="000087"/>
                </a:solidFill>
                <a:highlight>
                  <a:srgbClr val="F2F2E8"/>
                </a:highlight>
              </a:rPr>
              <a:t>item</a:t>
            </a:r>
            <a:endParaRPr lang="zh-TW" altLang="en-US" sz="14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84DDCC7-69F6-4715-AE46-389A75F9D0B4}" type="slidenum">
              <a:rPr lang="en-US" smtClean="0"/>
              <a:pPr>
                <a:defRPr/>
              </a:pPr>
              <a:t>314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3268447"/>
      </p:ext>
    </p:extLst>
  </p:cSld>
  <p:clrMapOvr>
    <a:masterClrMapping/>
  </p:clrMapOvr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ORM </a:t>
            </a:r>
            <a:r>
              <a:rPr lang="zh-TW" altLang="en-US" dirty="0" smtClean="0"/>
              <a:t>設定 </a:t>
            </a:r>
            <a:r>
              <a:rPr lang="en-US" altLang="zh-TW" dirty="0" smtClean="0"/>
              <a:t>(items.py)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>
                <a:solidFill>
                  <a:srgbClr val="87005F"/>
                </a:solidFill>
                <a:highlight>
                  <a:srgbClr val="F2F2E8"/>
                </a:highlight>
              </a:rPr>
              <a:t>from</a:t>
            </a:r>
            <a:r>
              <a:rPr lang="en-US" altLang="zh-TW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2F2E8"/>
                </a:highlight>
              </a:rPr>
              <a:t>scrapy</a:t>
            </a:r>
            <a:r>
              <a:rPr lang="en-US" altLang="zh-TW" dirty="0" err="1">
                <a:solidFill>
                  <a:srgbClr val="00005F"/>
                </a:solidFill>
                <a:highlight>
                  <a:srgbClr val="F2F2E8"/>
                </a:highlight>
              </a:rPr>
              <a:t>.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2F2E8"/>
                </a:highlight>
              </a:rPr>
              <a:t>item</a:t>
            </a:r>
            <a:r>
              <a:rPr lang="en-US" altLang="zh-TW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dirty="0">
                <a:solidFill>
                  <a:srgbClr val="87005F"/>
                </a:solidFill>
                <a:highlight>
                  <a:srgbClr val="F2F2E8"/>
                </a:highlight>
              </a:rPr>
              <a:t>import</a:t>
            </a:r>
            <a:r>
              <a:rPr lang="en-US" altLang="zh-TW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dirty="0">
                <a:solidFill>
                  <a:srgbClr val="000087"/>
                </a:solidFill>
                <a:highlight>
                  <a:srgbClr val="F2F2E8"/>
                </a:highlight>
              </a:rPr>
              <a:t>Item</a:t>
            </a:r>
            <a:r>
              <a:rPr lang="en-US" altLang="zh-TW" dirty="0">
                <a:solidFill>
                  <a:srgbClr val="00005F"/>
                </a:solidFill>
                <a:highlight>
                  <a:srgbClr val="F2F2E8"/>
                </a:highlight>
              </a:rPr>
              <a:t>,</a:t>
            </a:r>
            <a:r>
              <a:rPr lang="en-US" altLang="zh-TW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dirty="0">
                <a:solidFill>
                  <a:srgbClr val="000087"/>
                </a:solidFill>
                <a:highlight>
                  <a:srgbClr val="F2F2E8"/>
                </a:highlight>
              </a:rPr>
              <a:t>Field</a:t>
            </a:r>
            <a:endParaRPr lang="en-US" altLang="zh-TW" dirty="0">
              <a:solidFill>
                <a:srgbClr val="5F5F00"/>
              </a:solidFill>
              <a:highlight>
                <a:srgbClr val="F2F2E8"/>
              </a:highlight>
            </a:endParaRPr>
          </a:p>
          <a:p>
            <a:pPr marL="0" indent="0">
              <a:buNone/>
            </a:pPr>
            <a:endParaRPr lang="zh-TW" altLang="en-US" dirty="0">
              <a:solidFill>
                <a:srgbClr val="5F5F00"/>
              </a:solidFill>
              <a:highlight>
                <a:srgbClr val="F2F2E8"/>
              </a:highlight>
            </a:endParaRPr>
          </a:p>
          <a:p>
            <a:pPr marL="0" indent="0">
              <a:buNone/>
            </a:pPr>
            <a:r>
              <a:rPr lang="en-US" altLang="zh-TW" dirty="0">
                <a:solidFill>
                  <a:srgbClr val="87005F"/>
                </a:solidFill>
                <a:highlight>
                  <a:srgbClr val="F2F2E8"/>
                </a:highlight>
              </a:rPr>
              <a:t>class</a:t>
            </a:r>
            <a:r>
              <a:rPr lang="en-US" altLang="zh-TW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dirty="0" err="1">
                <a:solidFill>
                  <a:srgbClr val="5F0000"/>
                </a:solidFill>
                <a:highlight>
                  <a:srgbClr val="F2F2E8"/>
                </a:highlight>
              </a:rPr>
              <a:t>PccItem</a:t>
            </a:r>
            <a:r>
              <a:rPr lang="en-US" altLang="zh-TW" dirty="0">
                <a:solidFill>
                  <a:srgbClr val="00005F"/>
                </a:solidFill>
                <a:highlight>
                  <a:srgbClr val="F2F2E8"/>
                </a:highlight>
              </a:rPr>
              <a:t>(</a:t>
            </a:r>
            <a:r>
              <a:rPr lang="en-US" altLang="zh-TW" dirty="0">
                <a:solidFill>
                  <a:srgbClr val="000087"/>
                </a:solidFill>
                <a:highlight>
                  <a:srgbClr val="F2F2E8"/>
                </a:highlight>
              </a:rPr>
              <a:t>Item</a:t>
            </a:r>
            <a:r>
              <a:rPr lang="en-US" altLang="zh-TW" dirty="0">
                <a:solidFill>
                  <a:srgbClr val="00005F"/>
                </a:solidFill>
                <a:highlight>
                  <a:srgbClr val="F2F2E8"/>
                </a:highlight>
              </a:rPr>
              <a:t>):</a:t>
            </a:r>
            <a:endParaRPr lang="en-US" altLang="zh-TW" dirty="0">
              <a:solidFill>
                <a:srgbClr val="5F5F00"/>
              </a:solidFill>
              <a:highlight>
                <a:srgbClr val="F2F2E8"/>
              </a:highlight>
            </a:endParaRPr>
          </a:p>
          <a:p>
            <a:pPr marL="0" indent="0">
              <a:buNone/>
            </a:pPr>
            <a:r>
              <a:rPr lang="en-US" altLang="zh-TW" dirty="0">
                <a:solidFill>
                  <a:srgbClr val="5F5F00"/>
                </a:solidFill>
                <a:highlight>
                  <a:srgbClr val="F2F2E8"/>
                </a:highlight>
              </a:rPr>
              <a:t>    </a:t>
            </a:r>
            <a:r>
              <a:rPr lang="en-US" altLang="zh-TW" dirty="0">
                <a:solidFill>
                  <a:srgbClr val="000087"/>
                </a:solidFill>
                <a:highlight>
                  <a:srgbClr val="F2F2E8"/>
                </a:highlight>
              </a:rPr>
              <a:t>code</a:t>
            </a:r>
            <a:r>
              <a:rPr lang="en-US" altLang="zh-TW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dirty="0">
                <a:solidFill>
                  <a:srgbClr val="00005F"/>
                </a:solidFill>
                <a:highlight>
                  <a:srgbClr val="F2F2E8"/>
                </a:highlight>
              </a:rPr>
              <a:t>=</a:t>
            </a:r>
            <a:r>
              <a:rPr lang="en-US" altLang="zh-TW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dirty="0">
                <a:solidFill>
                  <a:srgbClr val="000087"/>
                </a:solidFill>
                <a:highlight>
                  <a:srgbClr val="F2F2E8"/>
                </a:highlight>
              </a:rPr>
              <a:t>Field</a:t>
            </a:r>
            <a:r>
              <a:rPr lang="en-US" altLang="zh-TW" dirty="0">
                <a:solidFill>
                  <a:srgbClr val="00005F"/>
                </a:solidFill>
                <a:highlight>
                  <a:srgbClr val="F2F2E8"/>
                </a:highlight>
              </a:rPr>
              <a:t>()</a:t>
            </a:r>
            <a:endParaRPr lang="en-US" altLang="zh-TW" dirty="0">
              <a:solidFill>
                <a:srgbClr val="5F5F00"/>
              </a:solidFill>
              <a:highlight>
                <a:srgbClr val="F2F2E8"/>
              </a:highlight>
            </a:endParaRPr>
          </a:p>
          <a:p>
            <a:pPr marL="0" indent="0">
              <a:buNone/>
            </a:pPr>
            <a:r>
              <a:rPr lang="en-US" altLang="zh-TW" dirty="0">
                <a:solidFill>
                  <a:srgbClr val="5F5F00"/>
                </a:solidFill>
                <a:highlight>
                  <a:srgbClr val="F2F2E8"/>
                </a:highlight>
              </a:rPr>
              <a:t>    </a:t>
            </a:r>
            <a:r>
              <a:rPr lang="en-US" altLang="zh-TW" dirty="0">
                <a:solidFill>
                  <a:srgbClr val="000087"/>
                </a:solidFill>
                <a:highlight>
                  <a:srgbClr val="F2F2E8"/>
                </a:highlight>
              </a:rPr>
              <a:t>name</a:t>
            </a:r>
            <a:r>
              <a:rPr lang="en-US" altLang="zh-TW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dirty="0">
                <a:solidFill>
                  <a:srgbClr val="00005F"/>
                </a:solidFill>
                <a:highlight>
                  <a:srgbClr val="F2F2E8"/>
                </a:highlight>
              </a:rPr>
              <a:t>=</a:t>
            </a:r>
            <a:r>
              <a:rPr lang="en-US" altLang="zh-TW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dirty="0">
                <a:solidFill>
                  <a:srgbClr val="000087"/>
                </a:solidFill>
                <a:highlight>
                  <a:srgbClr val="F2F2E8"/>
                </a:highlight>
              </a:rPr>
              <a:t>Field</a:t>
            </a:r>
            <a:r>
              <a:rPr lang="en-US" altLang="zh-TW" dirty="0">
                <a:solidFill>
                  <a:srgbClr val="00005F"/>
                </a:solidFill>
                <a:highlight>
                  <a:srgbClr val="F2F2E8"/>
                </a:highlight>
              </a:rPr>
              <a:t>()</a:t>
            </a:r>
            <a:endParaRPr lang="en-US" altLang="zh-TW" dirty="0">
              <a:solidFill>
                <a:srgbClr val="5F5F00"/>
              </a:solidFill>
              <a:highlight>
                <a:srgbClr val="F2F2E8"/>
              </a:highlight>
            </a:endParaRPr>
          </a:p>
          <a:p>
            <a:pPr marL="0" indent="0">
              <a:buNone/>
            </a:pPr>
            <a:r>
              <a:rPr lang="en-US" altLang="zh-TW" dirty="0">
                <a:solidFill>
                  <a:srgbClr val="5F5F00"/>
                </a:solidFill>
                <a:highlight>
                  <a:srgbClr val="F2F2E8"/>
                </a:highlight>
              </a:rPr>
              <a:t>    </a:t>
            </a:r>
            <a:r>
              <a:rPr lang="en-US" altLang="zh-TW" dirty="0">
                <a:solidFill>
                  <a:srgbClr val="000087"/>
                </a:solidFill>
                <a:highlight>
                  <a:srgbClr val="F2F2E8"/>
                </a:highlight>
              </a:rPr>
              <a:t>address</a:t>
            </a:r>
            <a:r>
              <a:rPr lang="en-US" altLang="zh-TW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dirty="0">
                <a:solidFill>
                  <a:srgbClr val="00005F"/>
                </a:solidFill>
                <a:highlight>
                  <a:srgbClr val="F2F2E8"/>
                </a:highlight>
              </a:rPr>
              <a:t>=</a:t>
            </a:r>
            <a:r>
              <a:rPr lang="en-US" altLang="zh-TW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dirty="0">
                <a:solidFill>
                  <a:srgbClr val="000087"/>
                </a:solidFill>
                <a:highlight>
                  <a:srgbClr val="F2F2E8"/>
                </a:highlight>
              </a:rPr>
              <a:t>Field</a:t>
            </a:r>
            <a:r>
              <a:rPr lang="en-US" altLang="zh-TW" dirty="0">
                <a:solidFill>
                  <a:srgbClr val="00005F"/>
                </a:solidFill>
                <a:highlight>
                  <a:srgbClr val="F2F2E8"/>
                </a:highlight>
              </a:rPr>
              <a:t>()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84DDCC7-69F6-4715-AE46-389A75F9D0B4}" type="slidenum">
              <a:rPr lang="en-US" smtClean="0"/>
              <a:pPr>
                <a:defRPr/>
              </a:pPr>
              <a:t>315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3475829"/>
      </p:ext>
    </p:extLst>
  </p:cSld>
  <p:clrMapOvr>
    <a:masterClrMapping/>
  </p:clrMapOvr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執行</a:t>
            </a:r>
            <a:r>
              <a:rPr lang="en-US" altLang="zh-TW" dirty="0" err="1" smtClean="0"/>
              <a:t>scrapy</a:t>
            </a:r>
            <a:r>
              <a:rPr lang="en-US" altLang="zh-TW" dirty="0" smtClean="0"/>
              <a:t> spider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/>
              <a:t>s</a:t>
            </a:r>
            <a:r>
              <a:rPr lang="en-US" altLang="zh-TW" dirty="0" err="1" smtClean="0"/>
              <a:t>crapy</a:t>
            </a:r>
            <a:r>
              <a:rPr lang="en-US" altLang="zh-TW" dirty="0" smtClean="0"/>
              <a:t> </a:t>
            </a:r>
            <a:r>
              <a:rPr lang="en-US" altLang="zh-TW" dirty="0"/>
              <a:t>crawl </a:t>
            </a:r>
            <a:r>
              <a:rPr lang="en-US" altLang="zh-TW" dirty="0" err="1" smtClean="0"/>
              <a:t>pcc</a:t>
            </a:r>
            <a:endParaRPr lang="en-US" altLang="zh-TW" dirty="0" smtClean="0"/>
          </a:p>
          <a:p>
            <a:r>
              <a:rPr lang="en-US" altLang="zh-TW" dirty="0" err="1"/>
              <a:t>scrapy</a:t>
            </a:r>
            <a:r>
              <a:rPr lang="en-US" altLang="zh-TW" dirty="0"/>
              <a:t> crawl </a:t>
            </a:r>
            <a:r>
              <a:rPr lang="en-US" altLang="zh-TW" dirty="0" err="1" smtClean="0"/>
              <a:t>pcc</a:t>
            </a:r>
            <a:r>
              <a:rPr lang="en-US" altLang="zh-TW" dirty="0" smtClean="0"/>
              <a:t>  </a:t>
            </a:r>
            <a:r>
              <a:rPr lang="en-US" altLang="zh-TW" dirty="0"/>
              <a:t>-o </a:t>
            </a:r>
            <a:r>
              <a:rPr lang="en-US" altLang="zh-TW" dirty="0" err="1"/>
              <a:t>items.json</a:t>
            </a:r>
            <a:r>
              <a:rPr lang="en-US" altLang="zh-TW" dirty="0"/>
              <a:t> -t </a:t>
            </a:r>
            <a:r>
              <a:rPr lang="en-US" altLang="zh-TW" dirty="0" err="1"/>
              <a:t>json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84DDCC7-69F6-4715-AE46-389A75F9D0B4}" type="slidenum">
              <a:rPr lang="en-US" smtClean="0"/>
              <a:pPr>
                <a:defRPr/>
              </a:pPr>
              <a:t>316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2256458"/>
      </p:ext>
    </p:extLst>
  </p:cSld>
  <p:clrMapOvr>
    <a:masterClrMapping/>
  </p:clrMapOvr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標題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cap="none" dirty="0" smtClean="0">
                <a:latin typeface="Arial" charset="0"/>
                <a:cs typeface="Arial" charset="0"/>
              </a:rPr>
              <a:t>讀取</a:t>
            </a:r>
            <a:r>
              <a:rPr lang="en-US" altLang="zh-TW" cap="none" dirty="0" err="1" smtClean="0">
                <a:latin typeface="Arial" charset="0"/>
                <a:cs typeface="Arial" charset="0"/>
              </a:rPr>
              <a:t>pdf</a:t>
            </a:r>
            <a:endParaRPr lang="zh-TW" altLang="en-US" cap="none" dirty="0" smtClean="0">
              <a:latin typeface="Arial" charset="0"/>
              <a:cs typeface="Arial" charset="0"/>
            </a:endParaRPr>
          </a:p>
        </p:txBody>
      </p:sp>
      <p:sp>
        <p:nvSpPr>
          <p:cNvPr id="2" name="副標題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94643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pdfminer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安裝</a:t>
            </a:r>
            <a:endParaRPr lang="en-US" altLang="zh-TW" dirty="0" smtClean="0"/>
          </a:p>
          <a:p>
            <a:pPr marL="400050" lvl="1" indent="0">
              <a:buNone/>
            </a:pPr>
            <a:r>
              <a:rPr lang="en-US" altLang="zh-TW" dirty="0" smtClean="0"/>
              <a:t>pip </a:t>
            </a:r>
            <a:r>
              <a:rPr lang="en-US" altLang="zh-TW" dirty="0"/>
              <a:t>install </a:t>
            </a:r>
            <a:r>
              <a:rPr lang="en-US" altLang="zh-TW" dirty="0" err="1"/>
              <a:t>pdfminer</a:t>
            </a:r>
            <a:endParaRPr lang="en-US" altLang="zh-TW" dirty="0"/>
          </a:p>
          <a:p>
            <a:pPr marL="400050" lvl="1" indent="0">
              <a:buNone/>
            </a:pPr>
            <a:r>
              <a:rPr lang="en-US" altLang="zh-TW" dirty="0"/>
              <a:t>pip install </a:t>
            </a:r>
            <a:r>
              <a:rPr lang="en-US" altLang="zh-TW" dirty="0" err="1" smtClean="0"/>
              <a:t>phply</a:t>
            </a:r>
            <a:endParaRPr lang="en-US" altLang="zh-TW" dirty="0" smtClean="0"/>
          </a:p>
          <a:p>
            <a:endParaRPr lang="en-US" altLang="zh-TW" dirty="0"/>
          </a:p>
          <a:p>
            <a:r>
              <a:rPr lang="en-US" altLang="zh-TW" dirty="0" smtClean="0"/>
              <a:t>Linux</a:t>
            </a:r>
            <a:r>
              <a:rPr lang="zh-TW" altLang="en-US" dirty="0" smtClean="0"/>
              <a:t>安裝</a:t>
            </a:r>
            <a:endParaRPr lang="en-US" altLang="zh-TW" dirty="0"/>
          </a:p>
          <a:p>
            <a:pPr marL="400050" lvl="1" indent="0">
              <a:buNone/>
            </a:pPr>
            <a:r>
              <a:rPr lang="en-US" altLang="zh-TW" dirty="0" err="1"/>
              <a:t>sudo</a:t>
            </a:r>
            <a:r>
              <a:rPr lang="en-US" altLang="zh-TW" dirty="0"/>
              <a:t> apt-get install python-</a:t>
            </a:r>
            <a:r>
              <a:rPr lang="en-US" altLang="zh-TW" dirty="0" err="1"/>
              <a:t>pdfminer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84DDCC7-69F6-4715-AE46-389A75F9D0B4}" type="slidenum">
              <a:rPr lang="en-US" smtClean="0"/>
              <a:pPr>
                <a:defRPr/>
              </a:pPr>
              <a:t>318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1154130"/>
      </p:ext>
    </p:extLst>
  </p:cSld>
  <p:clrMapOvr>
    <a:masterClrMapping/>
  </p:clrMapOvr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引用</a:t>
            </a:r>
            <a:r>
              <a:rPr lang="en-US" altLang="zh-TW" dirty="0" err="1" smtClean="0"/>
              <a:t>pdfminer</a:t>
            </a:r>
            <a:r>
              <a:rPr lang="en-US" altLang="zh-TW" dirty="0" smtClean="0"/>
              <a:t> 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sz="2000" dirty="0">
                <a:solidFill>
                  <a:srgbClr val="87005F"/>
                </a:solidFill>
                <a:highlight>
                  <a:srgbClr val="F2F2E8"/>
                </a:highlight>
              </a:rPr>
              <a:t>from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2000" dirty="0" err="1">
                <a:solidFill>
                  <a:srgbClr val="000087"/>
                </a:solidFill>
                <a:highlight>
                  <a:srgbClr val="F2F2E8"/>
                </a:highlight>
              </a:rPr>
              <a:t>pdfminer</a:t>
            </a:r>
            <a:r>
              <a:rPr lang="en-US" altLang="zh-TW" sz="2000" dirty="0" err="1">
                <a:solidFill>
                  <a:srgbClr val="00005F"/>
                </a:solidFill>
                <a:highlight>
                  <a:srgbClr val="F2F2E8"/>
                </a:highlight>
              </a:rPr>
              <a:t>.</a:t>
            </a:r>
            <a:r>
              <a:rPr lang="en-US" altLang="zh-TW" sz="2000" dirty="0" err="1">
                <a:solidFill>
                  <a:srgbClr val="000087"/>
                </a:solidFill>
                <a:highlight>
                  <a:srgbClr val="F2F2E8"/>
                </a:highlight>
              </a:rPr>
              <a:t>pdfinterp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2000" dirty="0">
                <a:solidFill>
                  <a:srgbClr val="87005F"/>
                </a:solidFill>
                <a:highlight>
                  <a:srgbClr val="F2F2E8"/>
                </a:highlight>
              </a:rPr>
              <a:t>import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2000" dirty="0" err="1">
                <a:solidFill>
                  <a:srgbClr val="000087"/>
                </a:solidFill>
                <a:highlight>
                  <a:srgbClr val="F2F2E8"/>
                </a:highlight>
              </a:rPr>
              <a:t>PDFResourceManager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2F2E8"/>
                </a:highlight>
              </a:rPr>
              <a:t>,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2000" dirty="0" err="1">
                <a:solidFill>
                  <a:srgbClr val="000087"/>
                </a:solidFill>
                <a:highlight>
                  <a:srgbClr val="F2F2E8"/>
                </a:highlight>
              </a:rPr>
              <a:t>PDFPageInterpreter</a:t>
            </a:r>
            <a:endParaRPr lang="en-US" altLang="zh-TW" sz="2000" dirty="0">
              <a:solidFill>
                <a:srgbClr val="5F5F00"/>
              </a:solidFill>
              <a:highlight>
                <a:srgbClr val="F2F2E8"/>
              </a:highlight>
            </a:endParaRPr>
          </a:p>
          <a:p>
            <a:pPr marL="0" indent="0">
              <a:buNone/>
            </a:pPr>
            <a:r>
              <a:rPr lang="en-US" altLang="zh-TW" sz="2000" dirty="0">
                <a:solidFill>
                  <a:srgbClr val="87005F"/>
                </a:solidFill>
                <a:highlight>
                  <a:srgbClr val="F2F2E8"/>
                </a:highlight>
              </a:rPr>
              <a:t>from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2000" dirty="0" err="1">
                <a:solidFill>
                  <a:srgbClr val="000087"/>
                </a:solidFill>
                <a:highlight>
                  <a:srgbClr val="F2F2E8"/>
                </a:highlight>
              </a:rPr>
              <a:t>pdfminer</a:t>
            </a:r>
            <a:r>
              <a:rPr lang="en-US" altLang="zh-TW" sz="2000" dirty="0" err="1">
                <a:solidFill>
                  <a:srgbClr val="00005F"/>
                </a:solidFill>
                <a:highlight>
                  <a:srgbClr val="F2F2E8"/>
                </a:highlight>
              </a:rPr>
              <a:t>.</a:t>
            </a:r>
            <a:r>
              <a:rPr lang="en-US" altLang="zh-TW" sz="2000" dirty="0" err="1">
                <a:solidFill>
                  <a:srgbClr val="000087"/>
                </a:solidFill>
                <a:highlight>
                  <a:srgbClr val="F2F2E8"/>
                </a:highlight>
              </a:rPr>
              <a:t>converter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2000" dirty="0">
                <a:solidFill>
                  <a:srgbClr val="87005F"/>
                </a:solidFill>
                <a:highlight>
                  <a:srgbClr val="F2F2E8"/>
                </a:highlight>
              </a:rPr>
              <a:t>import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2000" dirty="0" err="1">
                <a:solidFill>
                  <a:srgbClr val="000087"/>
                </a:solidFill>
                <a:highlight>
                  <a:srgbClr val="F2F2E8"/>
                </a:highlight>
              </a:rPr>
              <a:t>TextConverter</a:t>
            </a:r>
            <a:endParaRPr lang="en-US" altLang="zh-TW" sz="2000" dirty="0">
              <a:solidFill>
                <a:srgbClr val="5F5F00"/>
              </a:solidFill>
              <a:highlight>
                <a:srgbClr val="F2F2E8"/>
              </a:highlight>
            </a:endParaRPr>
          </a:p>
          <a:p>
            <a:pPr marL="0" indent="0">
              <a:buNone/>
            </a:pPr>
            <a:r>
              <a:rPr lang="en-US" altLang="zh-TW" sz="2000" dirty="0">
                <a:solidFill>
                  <a:srgbClr val="87005F"/>
                </a:solidFill>
                <a:highlight>
                  <a:srgbClr val="F2F2E8"/>
                </a:highlight>
              </a:rPr>
              <a:t>from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2000" dirty="0" err="1">
                <a:solidFill>
                  <a:srgbClr val="000087"/>
                </a:solidFill>
                <a:highlight>
                  <a:srgbClr val="F2F2E8"/>
                </a:highlight>
              </a:rPr>
              <a:t>pdfminer</a:t>
            </a:r>
            <a:r>
              <a:rPr lang="en-US" altLang="zh-TW" sz="2000" dirty="0" err="1">
                <a:solidFill>
                  <a:srgbClr val="00005F"/>
                </a:solidFill>
                <a:highlight>
                  <a:srgbClr val="F2F2E8"/>
                </a:highlight>
              </a:rPr>
              <a:t>.</a:t>
            </a:r>
            <a:r>
              <a:rPr lang="en-US" altLang="zh-TW" sz="2000" dirty="0" err="1">
                <a:solidFill>
                  <a:srgbClr val="000087"/>
                </a:solidFill>
                <a:highlight>
                  <a:srgbClr val="F2F2E8"/>
                </a:highlight>
              </a:rPr>
              <a:t>layout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2000" dirty="0">
                <a:solidFill>
                  <a:srgbClr val="87005F"/>
                </a:solidFill>
                <a:highlight>
                  <a:srgbClr val="F2F2E8"/>
                </a:highlight>
              </a:rPr>
              <a:t>import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2000" dirty="0" err="1">
                <a:solidFill>
                  <a:srgbClr val="000087"/>
                </a:solidFill>
                <a:highlight>
                  <a:srgbClr val="F2F2E8"/>
                </a:highlight>
              </a:rPr>
              <a:t>LAParams</a:t>
            </a:r>
            <a:endParaRPr lang="en-US" altLang="zh-TW" sz="2000" dirty="0">
              <a:solidFill>
                <a:srgbClr val="5F5F00"/>
              </a:solidFill>
              <a:highlight>
                <a:srgbClr val="F2F2E8"/>
              </a:highlight>
            </a:endParaRPr>
          </a:p>
          <a:p>
            <a:pPr marL="0" indent="0">
              <a:buNone/>
            </a:pPr>
            <a:r>
              <a:rPr lang="en-US" altLang="zh-TW" sz="2000" dirty="0">
                <a:solidFill>
                  <a:srgbClr val="87005F"/>
                </a:solidFill>
                <a:highlight>
                  <a:srgbClr val="F2F2E8"/>
                </a:highlight>
              </a:rPr>
              <a:t>from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2000" dirty="0" err="1">
                <a:solidFill>
                  <a:srgbClr val="000087"/>
                </a:solidFill>
                <a:highlight>
                  <a:srgbClr val="F2F2E8"/>
                </a:highlight>
              </a:rPr>
              <a:t>pdfminer</a:t>
            </a:r>
            <a:r>
              <a:rPr lang="en-US" altLang="zh-TW" sz="2000" dirty="0" err="1">
                <a:solidFill>
                  <a:srgbClr val="00005F"/>
                </a:solidFill>
                <a:highlight>
                  <a:srgbClr val="F2F2E8"/>
                </a:highlight>
              </a:rPr>
              <a:t>.</a:t>
            </a:r>
            <a:r>
              <a:rPr lang="en-US" altLang="zh-TW" sz="2000" dirty="0" err="1">
                <a:solidFill>
                  <a:srgbClr val="000087"/>
                </a:solidFill>
                <a:highlight>
                  <a:srgbClr val="F2F2E8"/>
                </a:highlight>
              </a:rPr>
              <a:t>pdfpage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2000" dirty="0">
                <a:solidFill>
                  <a:srgbClr val="87005F"/>
                </a:solidFill>
                <a:highlight>
                  <a:srgbClr val="F2F2E8"/>
                </a:highlight>
              </a:rPr>
              <a:t>import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2000" dirty="0" err="1">
                <a:solidFill>
                  <a:srgbClr val="000087"/>
                </a:solidFill>
                <a:highlight>
                  <a:srgbClr val="F2F2E8"/>
                </a:highlight>
              </a:rPr>
              <a:t>PDFPage</a:t>
            </a:r>
            <a:endParaRPr lang="en-US" altLang="zh-TW" sz="2000" dirty="0">
              <a:solidFill>
                <a:srgbClr val="5F5F00"/>
              </a:solidFill>
              <a:highlight>
                <a:srgbClr val="F2F2E8"/>
              </a:highlight>
            </a:endParaRPr>
          </a:p>
          <a:p>
            <a:pPr marL="0" indent="0">
              <a:buNone/>
            </a:pPr>
            <a:r>
              <a:rPr lang="en-US" altLang="zh-TW" sz="2000" dirty="0">
                <a:solidFill>
                  <a:srgbClr val="87005F"/>
                </a:solidFill>
                <a:highlight>
                  <a:srgbClr val="F2F2E8"/>
                </a:highlight>
              </a:rPr>
              <a:t>from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2000" dirty="0" err="1">
                <a:solidFill>
                  <a:srgbClr val="000087"/>
                </a:solidFill>
                <a:highlight>
                  <a:srgbClr val="F2F2E8"/>
                </a:highlight>
              </a:rPr>
              <a:t>cStringIO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2000" dirty="0">
                <a:solidFill>
                  <a:srgbClr val="87005F"/>
                </a:solidFill>
                <a:highlight>
                  <a:srgbClr val="F2F2E8"/>
                </a:highlight>
              </a:rPr>
              <a:t>import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2000" dirty="0" err="1">
                <a:solidFill>
                  <a:srgbClr val="000087"/>
                </a:solidFill>
                <a:highlight>
                  <a:srgbClr val="F2F2E8"/>
                </a:highlight>
              </a:rPr>
              <a:t>StringIO</a:t>
            </a:r>
            <a:endParaRPr lang="en-US" altLang="zh-TW" sz="2000" dirty="0">
              <a:solidFill>
                <a:srgbClr val="5F5F00"/>
              </a:solidFill>
              <a:highlight>
                <a:srgbClr val="F2F2E8"/>
              </a:highlight>
            </a:endParaRPr>
          </a:p>
          <a:p>
            <a:pPr marL="0" indent="0">
              <a:buNone/>
            </a:pPr>
            <a:endParaRPr lang="zh-TW" altLang="en-US" sz="2000" dirty="0">
              <a:solidFill>
                <a:srgbClr val="5F5F00"/>
              </a:solidFill>
              <a:highlight>
                <a:srgbClr val="F2F2E8"/>
              </a:highlight>
            </a:endParaRPr>
          </a:p>
          <a:p>
            <a:pPr marL="0" indent="0">
              <a:buNone/>
            </a:pPr>
            <a:endParaRPr lang="zh-TW" altLang="en-US" sz="2000" dirty="0">
              <a:solidFill>
                <a:srgbClr val="5F5F00"/>
              </a:solidFill>
              <a:highlight>
                <a:srgbClr val="F2F2E8"/>
              </a:highlight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84DDCC7-69F6-4715-AE46-389A75F9D0B4}" type="slidenum">
              <a:rPr lang="en-US" smtClean="0"/>
              <a:pPr>
                <a:defRPr/>
              </a:pPr>
              <a:t>319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33803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標題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cap="none" dirty="0" smtClean="0">
                <a:latin typeface="Arial" charset="0"/>
                <a:cs typeface="Arial" charset="0"/>
              </a:rPr>
              <a:t>爬取實戰</a:t>
            </a:r>
          </a:p>
        </p:txBody>
      </p:sp>
      <p:sp>
        <p:nvSpPr>
          <p:cNvPr id="2" name="副標題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TW" altLang="en-US" dirty="0" smtClean="0"/>
              <a:t>以</a:t>
            </a:r>
            <a:r>
              <a:rPr lang="zh-TW" altLang="en-US" dirty="0"/>
              <a:t>政府</a:t>
            </a:r>
            <a:r>
              <a:rPr lang="zh-TW" altLang="en-US" dirty="0" smtClean="0"/>
              <a:t>電子採購網為例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80616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將</a:t>
            </a:r>
            <a:r>
              <a:rPr lang="en-US" altLang="zh-TW" dirty="0" err="1" smtClean="0"/>
              <a:t>pdf</a:t>
            </a:r>
            <a:r>
              <a:rPr lang="en-US" altLang="zh-TW" dirty="0" smtClean="0"/>
              <a:t> </a:t>
            </a:r>
            <a:r>
              <a:rPr lang="zh-TW" altLang="en-US" dirty="0" smtClean="0"/>
              <a:t>轉成文字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sz="1400" dirty="0" err="1">
                <a:solidFill>
                  <a:srgbClr val="87005F"/>
                </a:solidFill>
                <a:highlight>
                  <a:srgbClr val="F2F2E8"/>
                </a:highlight>
              </a:rPr>
              <a:t>def</a:t>
            </a:r>
            <a:r>
              <a:rPr lang="en-US" altLang="zh-TW" sz="14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1400" dirty="0" err="1">
                <a:solidFill>
                  <a:srgbClr val="AF0000"/>
                </a:solidFill>
                <a:highlight>
                  <a:srgbClr val="F2F2E8"/>
                </a:highlight>
              </a:rPr>
              <a:t>convert_pdf_to_txt</a:t>
            </a:r>
            <a:r>
              <a:rPr lang="en-US" altLang="zh-TW" sz="1400" dirty="0">
                <a:solidFill>
                  <a:srgbClr val="00005F"/>
                </a:solidFill>
                <a:highlight>
                  <a:srgbClr val="F2F2E8"/>
                </a:highlight>
              </a:rPr>
              <a:t>(</a:t>
            </a:r>
            <a:r>
              <a:rPr lang="en-US" altLang="zh-TW" sz="1400" dirty="0">
                <a:solidFill>
                  <a:srgbClr val="000087"/>
                </a:solidFill>
                <a:highlight>
                  <a:srgbClr val="F2F2E8"/>
                </a:highlight>
              </a:rPr>
              <a:t>path</a:t>
            </a:r>
            <a:r>
              <a:rPr lang="en-US" altLang="zh-TW" sz="1400" dirty="0">
                <a:solidFill>
                  <a:srgbClr val="00005F"/>
                </a:solidFill>
                <a:highlight>
                  <a:srgbClr val="F2F2E8"/>
                </a:highlight>
              </a:rPr>
              <a:t>):</a:t>
            </a:r>
            <a:endParaRPr lang="en-US" altLang="zh-TW" sz="1400" dirty="0">
              <a:solidFill>
                <a:srgbClr val="5F5F00"/>
              </a:solidFill>
              <a:highlight>
                <a:srgbClr val="F2F2E8"/>
              </a:highlight>
            </a:endParaRPr>
          </a:p>
          <a:p>
            <a:pPr marL="0" indent="0">
              <a:buNone/>
            </a:pPr>
            <a:r>
              <a:rPr lang="en-US" altLang="zh-TW" sz="1400" dirty="0">
                <a:solidFill>
                  <a:srgbClr val="5F5F00"/>
                </a:solidFill>
                <a:highlight>
                  <a:srgbClr val="F2F2E8"/>
                </a:highlight>
              </a:rPr>
              <a:t>    </a:t>
            </a:r>
            <a:r>
              <a:rPr lang="en-US" altLang="zh-TW" sz="1400" dirty="0" err="1">
                <a:solidFill>
                  <a:srgbClr val="000087"/>
                </a:solidFill>
                <a:highlight>
                  <a:srgbClr val="F2F2E8"/>
                </a:highlight>
              </a:rPr>
              <a:t>rsrcmgr</a:t>
            </a:r>
            <a:r>
              <a:rPr lang="en-US" altLang="zh-TW" sz="14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1400" dirty="0">
                <a:solidFill>
                  <a:srgbClr val="00005F"/>
                </a:solidFill>
                <a:highlight>
                  <a:srgbClr val="F2F2E8"/>
                </a:highlight>
              </a:rPr>
              <a:t>=</a:t>
            </a:r>
            <a:r>
              <a:rPr lang="en-US" altLang="zh-TW" sz="14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1400" dirty="0" err="1">
                <a:solidFill>
                  <a:srgbClr val="000087"/>
                </a:solidFill>
                <a:highlight>
                  <a:srgbClr val="F2F2E8"/>
                </a:highlight>
              </a:rPr>
              <a:t>PDFResourceManager</a:t>
            </a:r>
            <a:r>
              <a:rPr lang="en-US" altLang="zh-TW" sz="1400" dirty="0">
                <a:solidFill>
                  <a:srgbClr val="00005F"/>
                </a:solidFill>
                <a:highlight>
                  <a:srgbClr val="F2F2E8"/>
                </a:highlight>
              </a:rPr>
              <a:t>()</a:t>
            </a:r>
            <a:endParaRPr lang="en-US" altLang="zh-TW" sz="1400" dirty="0">
              <a:solidFill>
                <a:srgbClr val="5F5F00"/>
              </a:solidFill>
              <a:highlight>
                <a:srgbClr val="F2F2E8"/>
              </a:highlight>
            </a:endParaRPr>
          </a:p>
          <a:p>
            <a:pPr marL="0" indent="0">
              <a:buNone/>
            </a:pPr>
            <a:r>
              <a:rPr lang="en-US" altLang="zh-TW" sz="1400" dirty="0">
                <a:solidFill>
                  <a:srgbClr val="5F5F00"/>
                </a:solidFill>
                <a:highlight>
                  <a:srgbClr val="F2F2E8"/>
                </a:highlight>
              </a:rPr>
              <a:t>    </a:t>
            </a:r>
            <a:r>
              <a:rPr lang="en-US" altLang="zh-TW" sz="1400" dirty="0" err="1">
                <a:solidFill>
                  <a:srgbClr val="000087"/>
                </a:solidFill>
                <a:highlight>
                  <a:srgbClr val="F2F2E8"/>
                </a:highlight>
              </a:rPr>
              <a:t>retstr</a:t>
            </a:r>
            <a:r>
              <a:rPr lang="en-US" altLang="zh-TW" sz="14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1400" dirty="0">
                <a:solidFill>
                  <a:srgbClr val="00005F"/>
                </a:solidFill>
                <a:highlight>
                  <a:srgbClr val="F2F2E8"/>
                </a:highlight>
              </a:rPr>
              <a:t>=</a:t>
            </a:r>
            <a:r>
              <a:rPr lang="en-US" altLang="zh-TW" sz="14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1400" dirty="0" err="1">
                <a:solidFill>
                  <a:srgbClr val="000087"/>
                </a:solidFill>
                <a:highlight>
                  <a:srgbClr val="F2F2E8"/>
                </a:highlight>
              </a:rPr>
              <a:t>StringIO</a:t>
            </a:r>
            <a:r>
              <a:rPr lang="en-US" altLang="zh-TW" sz="1400" dirty="0">
                <a:solidFill>
                  <a:srgbClr val="00005F"/>
                </a:solidFill>
                <a:highlight>
                  <a:srgbClr val="F2F2E8"/>
                </a:highlight>
              </a:rPr>
              <a:t>()</a:t>
            </a:r>
            <a:endParaRPr lang="en-US" altLang="zh-TW" sz="1400" dirty="0">
              <a:solidFill>
                <a:srgbClr val="5F5F00"/>
              </a:solidFill>
              <a:highlight>
                <a:srgbClr val="F2F2E8"/>
              </a:highlight>
            </a:endParaRPr>
          </a:p>
          <a:p>
            <a:pPr marL="0" indent="0">
              <a:buNone/>
            </a:pPr>
            <a:r>
              <a:rPr lang="en-US" altLang="zh-TW" sz="1400" dirty="0">
                <a:solidFill>
                  <a:srgbClr val="5F5F00"/>
                </a:solidFill>
                <a:highlight>
                  <a:srgbClr val="F2F2E8"/>
                </a:highlight>
              </a:rPr>
              <a:t>    </a:t>
            </a:r>
            <a:r>
              <a:rPr lang="en-US" altLang="zh-TW" sz="1400" dirty="0">
                <a:solidFill>
                  <a:srgbClr val="000087"/>
                </a:solidFill>
                <a:highlight>
                  <a:srgbClr val="F2F2E8"/>
                </a:highlight>
              </a:rPr>
              <a:t>codec</a:t>
            </a:r>
            <a:r>
              <a:rPr lang="en-US" altLang="zh-TW" sz="14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1400" dirty="0">
                <a:solidFill>
                  <a:srgbClr val="00005F"/>
                </a:solidFill>
                <a:highlight>
                  <a:srgbClr val="F2F2E8"/>
                </a:highlight>
              </a:rPr>
              <a:t>=</a:t>
            </a:r>
            <a:r>
              <a:rPr lang="en-US" altLang="zh-TW" sz="14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1400" dirty="0">
                <a:solidFill>
                  <a:srgbClr val="005F5F"/>
                </a:solidFill>
                <a:highlight>
                  <a:srgbClr val="F2F2E8"/>
                </a:highlight>
              </a:rPr>
              <a:t>'utf-8'</a:t>
            </a:r>
            <a:endParaRPr lang="en-US" altLang="zh-TW" sz="1400" dirty="0">
              <a:solidFill>
                <a:srgbClr val="5F5F00"/>
              </a:solidFill>
              <a:highlight>
                <a:srgbClr val="F2F2E8"/>
              </a:highlight>
            </a:endParaRPr>
          </a:p>
          <a:p>
            <a:pPr marL="0" indent="0">
              <a:buNone/>
            </a:pPr>
            <a:r>
              <a:rPr lang="en-US" altLang="zh-TW" sz="1400" dirty="0">
                <a:solidFill>
                  <a:srgbClr val="5F5F00"/>
                </a:solidFill>
                <a:highlight>
                  <a:srgbClr val="F2F2E8"/>
                </a:highlight>
              </a:rPr>
              <a:t>    </a:t>
            </a:r>
            <a:r>
              <a:rPr lang="en-US" altLang="zh-TW" sz="1400" dirty="0" err="1">
                <a:solidFill>
                  <a:srgbClr val="000087"/>
                </a:solidFill>
                <a:highlight>
                  <a:srgbClr val="F2F2E8"/>
                </a:highlight>
              </a:rPr>
              <a:t>laparams</a:t>
            </a:r>
            <a:r>
              <a:rPr lang="en-US" altLang="zh-TW" sz="14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1400" dirty="0">
                <a:solidFill>
                  <a:srgbClr val="00005F"/>
                </a:solidFill>
                <a:highlight>
                  <a:srgbClr val="F2F2E8"/>
                </a:highlight>
              </a:rPr>
              <a:t>=</a:t>
            </a:r>
            <a:r>
              <a:rPr lang="en-US" altLang="zh-TW" sz="14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1400" dirty="0" err="1">
                <a:solidFill>
                  <a:srgbClr val="000087"/>
                </a:solidFill>
                <a:highlight>
                  <a:srgbClr val="F2F2E8"/>
                </a:highlight>
              </a:rPr>
              <a:t>LAParams</a:t>
            </a:r>
            <a:r>
              <a:rPr lang="en-US" altLang="zh-TW" sz="1400" dirty="0">
                <a:solidFill>
                  <a:srgbClr val="00005F"/>
                </a:solidFill>
                <a:highlight>
                  <a:srgbClr val="F2F2E8"/>
                </a:highlight>
              </a:rPr>
              <a:t>()</a:t>
            </a:r>
            <a:endParaRPr lang="en-US" altLang="zh-TW" sz="1400" dirty="0">
              <a:solidFill>
                <a:srgbClr val="5F5F00"/>
              </a:solidFill>
              <a:highlight>
                <a:srgbClr val="F2F2E8"/>
              </a:highlight>
            </a:endParaRPr>
          </a:p>
          <a:p>
            <a:pPr marL="0" indent="0">
              <a:buNone/>
            </a:pPr>
            <a:r>
              <a:rPr lang="en-US" altLang="zh-TW" sz="1400" dirty="0">
                <a:solidFill>
                  <a:srgbClr val="5F5F00"/>
                </a:solidFill>
                <a:highlight>
                  <a:srgbClr val="F2F2E8"/>
                </a:highlight>
              </a:rPr>
              <a:t>    </a:t>
            </a:r>
            <a:r>
              <a:rPr lang="en-US" altLang="zh-TW" sz="1400" dirty="0">
                <a:solidFill>
                  <a:srgbClr val="000087"/>
                </a:solidFill>
                <a:highlight>
                  <a:srgbClr val="F2F2E8"/>
                </a:highlight>
              </a:rPr>
              <a:t>device</a:t>
            </a:r>
            <a:r>
              <a:rPr lang="en-US" altLang="zh-TW" sz="14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1400" dirty="0">
                <a:solidFill>
                  <a:srgbClr val="00005F"/>
                </a:solidFill>
                <a:highlight>
                  <a:srgbClr val="F2F2E8"/>
                </a:highlight>
              </a:rPr>
              <a:t>=</a:t>
            </a:r>
            <a:r>
              <a:rPr lang="en-US" altLang="zh-TW" sz="14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1400" dirty="0" err="1">
                <a:solidFill>
                  <a:srgbClr val="000087"/>
                </a:solidFill>
                <a:highlight>
                  <a:srgbClr val="F2F2E8"/>
                </a:highlight>
              </a:rPr>
              <a:t>TextConverter</a:t>
            </a:r>
            <a:r>
              <a:rPr lang="en-US" altLang="zh-TW" sz="1400" dirty="0">
                <a:solidFill>
                  <a:srgbClr val="00005F"/>
                </a:solidFill>
                <a:highlight>
                  <a:srgbClr val="F2F2E8"/>
                </a:highlight>
              </a:rPr>
              <a:t>(</a:t>
            </a:r>
            <a:r>
              <a:rPr lang="en-US" altLang="zh-TW" sz="1400" dirty="0" err="1">
                <a:solidFill>
                  <a:srgbClr val="000087"/>
                </a:solidFill>
                <a:highlight>
                  <a:srgbClr val="F2F2E8"/>
                </a:highlight>
              </a:rPr>
              <a:t>rsrcmgr</a:t>
            </a:r>
            <a:r>
              <a:rPr lang="en-US" altLang="zh-TW" sz="1400" dirty="0">
                <a:solidFill>
                  <a:srgbClr val="00005F"/>
                </a:solidFill>
                <a:highlight>
                  <a:srgbClr val="F2F2E8"/>
                </a:highlight>
              </a:rPr>
              <a:t>,</a:t>
            </a:r>
            <a:r>
              <a:rPr lang="en-US" altLang="zh-TW" sz="14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1400" dirty="0" err="1">
                <a:solidFill>
                  <a:srgbClr val="000087"/>
                </a:solidFill>
                <a:highlight>
                  <a:srgbClr val="F2F2E8"/>
                </a:highlight>
              </a:rPr>
              <a:t>retstr</a:t>
            </a:r>
            <a:r>
              <a:rPr lang="en-US" altLang="zh-TW" sz="1400" dirty="0">
                <a:solidFill>
                  <a:srgbClr val="00005F"/>
                </a:solidFill>
                <a:highlight>
                  <a:srgbClr val="F2F2E8"/>
                </a:highlight>
              </a:rPr>
              <a:t>,</a:t>
            </a:r>
            <a:r>
              <a:rPr lang="en-US" altLang="zh-TW" sz="14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1400" dirty="0">
                <a:solidFill>
                  <a:srgbClr val="000087"/>
                </a:solidFill>
                <a:highlight>
                  <a:srgbClr val="F2F2E8"/>
                </a:highlight>
              </a:rPr>
              <a:t>codec</a:t>
            </a:r>
            <a:r>
              <a:rPr lang="en-US" altLang="zh-TW" sz="1400" dirty="0">
                <a:solidFill>
                  <a:srgbClr val="00005F"/>
                </a:solidFill>
                <a:highlight>
                  <a:srgbClr val="F2F2E8"/>
                </a:highlight>
              </a:rPr>
              <a:t>=</a:t>
            </a:r>
            <a:r>
              <a:rPr lang="en-US" altLang="zh-TW" sz="1400" dirty="0">
                <a:solidFill>
                  <a:srgbClr val="000087"/>
                </a:solidFill>
                <a:highlight>
                  <a:srgbClr val="F2F2E8"/>
                </a:highlight>
              </a:rPr>
              <a:t>codec</a:t>
            </a:r>
            <a:r>
              <a:rPr lang="en-US" altLang="zh-TW" sz="1400" dirty="0">
                <a:solidFill>
                  <a:srgbClr val="00005F"/>
                </a:solidFill>
                <a:highlight>
                  <a:srgbClr val="F2F2E8"/>
                </a:highlight>
              </a:rPr>
              <a:t>,</a:t>
            </a:r>
            <a:r>
              <a:rPr lang="en-US" altLang="zh-TW" sz="14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1400" dirty="0" err="1">
                <a:solidFill>
                  <a:srgbClr val="000087"/>
                </a:solidFill>
                <a:highlight>
                  <a:srgbClr val="F2F2E8"/>
                </a:highlight>
              </a:rPr>
              <a:t>laparams</a:t>
            </a:r>
            <a:r>
              <a:rPr lang="en-US" altLang="zh-TW" sz="1400" dirty="0">
                <a:solidFill>
                  <a:srgbClr val="00005F"/>
                </a:solidFill>
                <a:highlight>
                  <a:srgbClr val="F2F2E8"/>
                </a:highlight>
              </a:rPr>
              <a:t>=</a:t>
            </a:r>
            <a:r>
              <a:rPr lang="en-US" altLang="zh-TW" sz="1400" dirty="0" err="1">
                <a:solidFill>
                  <a:srgbClr val="000087"/>
                </a:solidFill>
                <a:highlight>
                  <a:srgbClr val="F2F2E8"/>
                </a:highlight>
              </a:rPr>
              <a:t>laparams</a:t>
            </a:r>
            <a:r>
              <a:rPr lang="en-US" altLang="zh-TW" sz="1400" dirty="0">
                <a:solidFill>
                  <a:srgbClr val="00005F"/>
                </a:solidFill>
                <a:highlight>
                  <a:srgbClr val="F2F2E8"/>
                </a:highlight>
              </a:rPr>
              <a:t>)</a:t>
            </a:r>
            <a:endParaRPr lang="en-US" altLang="zh-TW" sz="1400" dirty="0">
              <a:solidFill>
                <a:srgbClr val="5F5F00"/>
              </a:solidFill>
              <a:highlight>
                <a:srgbClr val="F2F2E8"/>
              </a:highlight>
            </a:endParaRPr>
          </a:p>
          <a:p>
            <a:pPr marL="0" indent="0">
              <a:buNone/>
            </a:pPr>
            <a:r>
              <a:rPr lang="en-US" altLang="zh-TW" sz="1400" dirty="0">
                <a:solidFill>
                  <a:srgbClr val="5F5F00"/>
                </a:solidFill>
                <a:highlight>
                  <a:srgbClr val="F2F2E8"/>
                </a:highlight>
              </a:rPr>
              <a:t>    </a:t>
            </a:r>
            <a:r>
              <a:rPr lang="en-US" altLang="zh-TW" sz="1400" dirty="0" err="1">
                <a:solidFill>
                  <a:srgbClr val="000087"/>
                </a:solidFill>
                <a:highlight>
                  <a:srgbClr val="F2F2E8"/>
                </a:highlight>
              </a:rPr>
              <a:t>fp</a:t>
            </a:r>
            <a:r>
              <a:rPr lang="en-US" altLang="zh-TW" sz="14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1400" dirty="0">
                <a:solidFill>
                  <a:srgbClr val="00005F"/>
                </a:solidFill>
                <a:highlight>
                  <a:srgbClr val="F2F2E8"/>
                </a:highlight>
              </a:rPr>
              <a:t>=</a:t>
            </a:r>
            <a:r>
              <a:rPr lang="en-US" altLang="zh-TW" sz="14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1400" dirty="0">
                <a:solidFill>
                  <a:srgbClr val="000087"/>
                </a:solidFill>
                <a:highlight>
                  <a:srgbClr val="F2F2E8"/>
                </a:highlight>
              </a:rPr>
              <a:t>file</a:t>
            </a:r>
            <a:r>
              <a:rPr lang="en-US" altLang="zh-TW" sz="1400" dirty="0">
                <a:solidFill>
                  <a:srgbClr val="00005F"/>
                </a:solidFill>
                <a:highlight>
                  <a:srgbClr val="F2F2E8"/>
                </a:highlight>
              </a:rPr>
              <a:t>(</a:t>
            </a:r>
            <a:r>
              <a:rPr lang="en-US" altLang="zh-TW" sz="1400" dirty="0">
                <a:solidFill>
                  <a:srgbClr val="000087"/>
                </a:solidFill>
                <a:highlight>
                  <a:srgbClr val="F2F2E8"/>
                </a:highlight>
              </a:rPr>
              <a:t>path</a:t>
            </a:r>
            <a:r>
              <a:rPr lang="en-US" altLang="zh-TW" sz="1400" dirty="0">
                <a:solidFill>
                  <a:srgbClr val="00005F"/>
                </a:solidFill>
                <a:highlight>
                  <a:srgbClr val="F2F2E8"/>
                </a:highlight>
              </a:rPr>
              <a:t>,</a:t>
            </a:r>
            <a:r>
              <a:rPr lang="en-US" altLang="zh-TW" sz="14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1400" dirty="0">
                <a:solidFill>
                  <a:srgbClr val="005F5F"/>
                </a:solidFill>
                <a:highlight>
                  <a:srgbClr val="F2F2E8"/>
                </a:highlight>
              </a:rPr>
              <a:t>'</a:t>
            </a:r>
            <a:r>
              <a:rPr lang="en-US" altLang="zh-TW" sz="1400" dirty="0" err="1">
                <a:solidFill>
                  <a:srgbClr val="005F5F"/>
                </a:solidFill>
                <a:highlight>
                  <a:srgbClr val="F2F2E8"/>
                </a:highlight>
              </a:rPr>
              <a:t>rb</a:t>
            </a:r>
            <a:r>
              <a:rPr lang="en-US" altLang="zh-TW" sz="1400" dirty="0">
                <a:solidFill>
                  <a:srgbClr val="005F5F"/>
                </a:solidFill>
                <a:highlight>
                  <a:srgbClr val="F2F2E8"/>
                </a:highlight>
              </a:rPr>
              <a:t>'</a:t>
            </a:r>
            <a:r>
              <a:rPr lang="en-US" altLang="zh-TW" sz="1400" dirty="0">
                <a:solidFill>
                  <a:srgbClr val="00005F"/>
                </a:solidFill>
                <a:highlight>
                  <a:srgbClr val="F2F2E8"/>
                </a:highlight>
              </a:rPr>
              <a:t>)</a:t>
            </a:r>
            <a:endParaRPr lang="en-US" altLang="zh-TW" sz="1400" dirty="0">
              <a:solidFill>
                <a:srgbClr val="5F5F00"/>
              </a:solidFill>
              <a:highlight>
                <a:srgbClr val="F2F2E8"/>
              </a:highlight>
            </a:endParaRPr>
          </a:p>
          <a:p>
            <a:pPr marL="0" indent="0">
              <a:buNone/>
            </a:pPr>
            <a:r>
              <a:rPr lang="en-US" altLang="zh-TW" sz="1400" dirty="0">
                <a:solidFill>
                  <a:srgbClr val="5F5F00"/>
                </a:solidFill>
                <a:highlight>
                  <a:srgbClr val="F2F2E8"/>
                </a:highlight>
              </a:rPr>
              <a:t>    </a:t>
            </a:r>
            <a:r>
              <a:rPr lang="en-US" altLang="zh-TW" sz="1400" dirty="0">
                <a:solidFill>
                  <a:srgbClr val="000087"/>
                </a:solidFill>
                <a:highlight>
                  <a:srgbClr val="F2F2E8"/>
                </a:highlight>
              </a:rPr>
              <a:t>interpreter</a:t>
            </a:r>
            <a:r>
              <a:rPr lang="en-US" altLang="zh-TW" sz="14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1400" dirty="0">
                <a:solidFill>
                  <a:srgbClr val="00005F"/>
                </a:solidFill>
                <a:highlight>
                  <a:srgbClr val="F2F2E8"/>
                </a:highlight>
              </a:rPr>
              <a:t>=</a:t>
            </a:r>
            <a:r>
              <a:rPr lang="en-US" altLang="zh-TW" sz="14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1400" dirty="0" err="1">
                <a:solidFill>
                  <a:srgbClr val="000087"/>
                </a:solidFill>
                <a:highlight>
                  <a:srgbClr val="F2F2E8"/>
                </a:highlight>
              </a:rPr>
              <a:t>PDFPageInterpreter</a:t>
            </a:r>
            <a:r>
              <a:rPr lang="en-US" altLang="zh-TW" sz="1400" dirty="0">
                <a:solidFill>
                  <a:srgbClr val="00005F"/>
                </a:solidFill>
                <a:highlight>
                  <a:srgbClr val="F2F2E8"/>
                </a:highlight>
              </a:rPr>
              <a:t>(</a:t>
            </a:r>
            <a:r>
              <a:rPr lang="en-US" altLang="zh-TW" sz="1400" dirty="0" err="1">
                <a:solidFill>
                  <a:srgbClr val="000087"/>
                </a:solidFill>
                <a:highlight>
                  <a:srgbClr val="F2F2E8"/>
                </a:highlight>
              </a:rPr>
              <a:t>rsrcmgr</a:t>
            </a:r>
            <a:r>
              <a:rPr lang="en-US" altLang="zh-TW" sz="1400" dirty="0">
                <a:solidFill>
                  <a:srgbClr val="00005F"/>
                </a:solidFill>
                <a:highlight>
                  <a:srgbClr val="F2F2E8"/>
                </a:highlight>
              </a:rPr>
              <a:t>,</a:t>
            </a:r>
            <a:r>
              <a:rPr lang="en-US" altLang="zh-TW" sz="14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1400" dirty="0">
                <a:solidFill>
                  <a:srgbClr val="000087"/>
                </a:solidFill>
                <a:highlight>
                  <a:srgbClr val="F2F2E8"/>
                </a:highlight>
              </a:rPr>
              <a:t>device</a:t>
            </a:r>
            <a:r>
              <a:rPr lang="en-US" altLang="zh-TW" sz="1400" dirty="0">
                <a:solidFill>
                  <a:srgbClr val="00005F"/>
                </a:solidFill>
                <a:highlight>
                  <a:srgbClr val="F2F2E8"/>
                </a:highlight>
              </a:rPr>
              <a:t>)</a:t>
            </a:r>
            <a:endParaRPr lang="en-US" altLang="zh-TW" sz="1400" dirty="0">
              <a:solidFill>
                <a:srgbClr val="5F5F00"/>
              </a:solidFill>
              <a:highlight>
                <a:srgbClr val="F2F2E8"/>
              </a:highlight>
            </a:endParaRPr>
          </a:p>
          <a:p>
            <a:pPr marL="0" indent="0">
              <a:buNone/>
            </a:pPr>
            <a:r>
              <a:rPr lang="en-US" altLang="zh-TW" sz="1400" dirty="0">
                <a:solidFill>
                  <a:srgbClr val="5F5F00"/>
                </a:solidFill>
                <a:highlight>
                  <a:srgbClr val="F2F2E8"/>
                </a:highlight>
              </a:rPr>
              <a:t>    </a:t>
            </a:r>
            <a:r>
              <a:rPr lang="en-US" altLang="zh-TW" sz="1400" dirty="0" err="1">
                <a:solidFill>
                  <a:srgbClr val="000087"/>
                </a:solidFill>
                <a:highlight>
                  <a:srgbClr val="F2F2E8"/>
                </a:highlight>
              </a:rPr>
              <a:t>pagenos</a:t>
            </a:r>
            <a:r>
              <a:rPr lang="en-US" altLang="zh-TW" sz="1400" dirty="0">
                <a:solidFill>
                  <a:srgbClr val="00005F"/>
                </a:solidFill>
                <a:highlight>
                  <a:srgbClr val="F2F2E8"/>
                </a:highlight>
              </a:rPr>
              <a:t>=</a:t>
            </a:r>
            <a:r>
              <a:rPr lang="en-US" altLang="zh-TW" sz="1400" dirty="0">
                <a:solidFill>
                  <a:srgbClr val="000087"/>
                </a:solidFill>
                <a:highlight>
                  <a:srgbClr val="F2F2E8"/>
                </a:highlight>
              </a:rPr>
              <a:t>set</a:t>
            </a:r>
            <a:r>
              <a:rPr lang="en-US" altLang="zh-TW" sz="1400" dirty="0">
                <a:solidFill>
                  <a:srgbClr val="00005F"/>
                </a:solidFill>
                <a:highlight>
                  <a:srgbClr val="F2F2E8"/>
                </a:highlight>
              </a:rPr>
              <a:t>()</a:t>
            </a:r>
            <a:endParaRPr lang="en-US" altLang="zh-TW" sz="1400" dirty="0">
              <a:solidFill>
                <a:srgbClr val="5F5F00"/>
              </a:solidFill>
              <a:highlight>
                <a:srgbClr val="F2F2E8"/>
              </a:highlight>
            </a:endParaRPr>
          </a:p>
          <a:p>
            <a:pPr marL="0" indent="0">
              <a:buNone/>
            </a:pPr>
            <a:r>
              <a:rPr lang="en-US" altLang="zh-TW" sz="1400" dirty="0">
                <a:solidFill>
                  <a:srgbClr val="5F5F00"/>
                </a:solidFill>
                <a:highlight>
                  <a:srgbClr val="F2F2E8"/>
                </a:highlight>
              </a:rPr>
              <a:t>    </a:t>
            </a:r>
            <a:r>
              <a:rPr lang="en-US" altLang="zh-TW" sz="1400" dirty="0">
                <a:solidFill>
                  <a:srgbClr val="87005F"/>
                </a:solidFill>
                <a:highlight>
                  <a:srgbClr val="F2F2E8"/>
                </a:highlight>
              </a:rPr>
              <a:t>for</a:t>
            </a:r>
            <a:r>
              <a:rPr lang="en-US" altLang="zh-TW" sz="14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1400" dirty="0">
                <a:solidFill>
                  <a:srgbClr val="000087"/>
                </a:solidFill>
                <a:highlight>
                  <a:srgbClr val="F2F2E8"/>
                </a:highlight>
              </a:rPr>
              <a:t>page</a:t>
            </a:r>
            <a:r>
              <a:rPr lang="en-US" altLang="zh-TW" sz="14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1400" dirty="0">
                <a:solidFill>
                  <a:srgbClr val="87005F"/>
                </a:solidFill>
                <a:highlight>
                  <a:srgbClr val="F2F2E8"/>
                </a:highlight>
              </a:rPr>
              <a:t>in</a:t>
            </a:r>
            <a:r>
              <a:rPr lang="en-US" altLang="zh-TW" sz="14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1400" dirty="0" err="1">
                <a:solidFill>
                  <a:srgbClr val="000087"/>
                </a:solidFill>
                <a:highlight>
                  <a:srgbClr val="F2F2E8"/>
                </a:highlight>
              </a:rPr>
              <a:t>PDFPage</a:t>
            </a:r>
            <a:r>
              <a:rPr lang="en-US" altLang="zh-TW" sz="1400" dirty="0" err="1">
                <a:solidFill>
                  <a:srgbClr val="00005F"/>
                </a:solidFill>
                <a:highlight>
                  <a:srgbClr val="F2F2E8"/>
                </a:highlight>
              </a:rPr>
              <a:t>.</a:t>
            </a:r>
            <a:r>
              <a:rPr lang="en-US" altLang="zh-TW" sz="1400" dirty="0" err="1">
                <a:solidFill>
                  <a:srgbClr val="000087"/>
                </a:solidFill>
                <a:highlight>
                  <a:srgbClr val="F2F2E8"/>
                </a:highlight>
              </a:rPr>
              <a:t>get_pages</a:t>
            </a:r>
            <a:r>
              <a:rPr lang="en-US" altLang="zh-TW" sz="1400" dirty="0">
                <a:solidFill>
                  <a:srgbClr val="00005F"/>
                </a:solidFill>
                <a:highlight>
                  <a:srgbClr val="F2F2E8"/>
                </a:highlight>
              </a:rPr>
              <a:t>(</a:t>
            </a:r>
            <a:r>
              <a:rPr lang="en-US" altLang="zh-TW" sz="1400" dirty="0" err="1">
                <a:solidFill>
                  <a:srgbClr val="000087"/>
                </a:solidFill>
                <a:highlight>
                  <a:srgbClr val="F2F2E8"/>
                </a:highlight>
              </a:rPr>
              <a:t>fp</a:t>
            </a:r>
            <a:r>
              <a:rPr lang="en-US" altLang="zh-TW" sz="1400" dirty="0">
                <a:solidFill>
                  <a:srgbClr val="00005F"/>
                </a:solidFill>
                <a:highlight>
                  <a:srgbClr val="F2F2E8"/>
                </a:highlight>
              </a:rPr>
              <a:t>,</a:t>
            </a:r>
            <a:r>
              <a:rPr lang="en-US" altLang="zh-TW" sz="14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1400" dirty="0" err="1">
                <a:solidFill>
                  <a:srgbClr val="000087"/>
                </a:solidFill>
                <a:highlight>
                  <a:srgbClr val="F2F2E8"/>
                </a:highlight>
              </a:rPr>
              <a:t>pagenos</a:t>
            </a:r>
            <a:r>
              <a:rPr lang="en-US" altLang="zh-TW" sz="1400" dirty="0">
                <a:solidFill>
                  <a:srgbClr val="00005F"/>
                </a:solidFill>
                <a:highlight>
                  <a:srgbClr val="F2F2E8"/>
                </a:highlight>
              </a:rPr>
              <a:t>,</a:t>
            </a:r>
            <a:r>
              <a:rPr lang="en-US" altLang="zh-TW" sz="14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1400" dirty="0" err="1">
                <a:solidFill>
                  <a:srgbClr val="000087"/>
                </a:solidFill>
                <a:highlight>
                  <a:srgbClr val="F2F2E8"/>
                </a:highlight>
              </a:rPr>
              <a:t>check_extractable</a:t>
            </a:r>
            <a:r>
              <a:rPr lang="en-US" altLang="zh-TW" sz="1400" dirty="0">
                <a:solidFill>
                  <a:srgbClr val="00005F"/>
                </a:solidFill>
                <a:highlight>
                  <a:srgbClr val="F2F2E8"/>
                </a:highlight>
              </a:rPr>
              <a:t>=</a:t>
            </a:r>
            <a:r>
              <a:rPr lang="en-US" altLang="zh-TW" sz="1400" dirty="0">
                <a:solidFill>
                  <a:srgbClr val="87005F"/>
                </a:solidFill>
                <a:highlight>
                  <a:srgbClr val="F2F2E8"/>
                </a:highlight>
              </a:rPr>
              <a:t>True</a:t>
            </a:r>
            <a:r>
              <a:rPr lang="en-US" altLang="zh-TW" sz="1400" dirty="0">
                <a:solidFill>
                  <a:srgbClr val="00005F"/>
                </a:solidFill>
                <a:highlight>
                  <a:srgbClr val="F2F2E8"/>
                </a:highlight>
              </a:rPr>
              <a:t>):</a:t>
            </a:r>
            <a:endParaRPr lang="en-US" altLang="zh-TW" sz="1400" dirty="0">
              <a:solidFill>
                <a:srgbClr val="5F5F00"/>
              </a:solidFill>
              <a:highlight>
                <a:srgbClr val="F2F2E8"/>
              </a:highlight>
            </a:endParaRPr>
          </a:p>
          <a:p>
            <a:pPr marL="0" indent="0">
              <a:buNone/>
            </a:pPr>
            <a:r>
              <a:rPr lang="en-US" altLang="zh-TW" sz="1400" dirty="0">
                <a:solidFill>
                  <a:srgbClr val="5F5F00"/>
                </a:solidFill>
                <a:highlight>
                  <a:srgbClr val="F2F2E8"/>
                </a:highlight>
              </a:rPr>
              <a:t>        </a:t>
            </a:r>
            <a:r>
              <a:rPr lang="en-US" altLang="zh-TW" sz="1400" dirty="0" err="1">
                <a:solidFill>
                  <a:srgbClr val="000087"/>
                </a:solidFill>
                <a:highlight>
                  <a:srgbClr val="F2F2E8"/>
                </a:highlight>
              </a:rPr>
              <a:t>interpreter</a:t>
            </a:r>
            <a:r>
              <a:rPr lang="en-US" altLang="zh-TW" sz="1400" dirty="0" err="1">
                <a:solidFill>
                  <a:srgbClr val="00005F"/>
                </a:solidFill>
                <a:highlight>
                  <a:srgbClr val="F2F2E8"/>
                </a:highlight>
              </a:rPr>
              <a:t>.</a:t>
            </a:r>
            <a:r>
              <a:rPr lang="en-US" altLang="zh-TW" sz="1400" dirty="0" err="1">
                <a:solidFill>
                  <a:srgbClr val="000087"/>
                </a:solidFill>
                <a:highlight>
                  <a:srgbClr val="F2F2E8"/>
                </a:highlight>
              </a:rPr>
              <a:t>process_page</a:t>
            </a:r>
            <a:r>
              <a:rPr lang="en-US" altLang="zh-TW" sz="1400" dirty="0">
                <a:solidFill>
                  <a:srgbClr val="00005F"/>
                </a:solidFill>
                <a:highlight>
                  <a:srgbClr val="F2F2E8"/>
                </a:highlight>
              </a:rPr>
              <a:t>(</a:t>
            </a:r>
            <a:r>
              <a:rPr lang="en-US" altLang="zh-TW" sz="1400" dirty="0">
                <a:solidFill>
                  <a:srgbClr val="000087"/>
                </a:solidFill>
                <a:highlight>
                  <a:srgbClr val="F2F2E8"/>
                </a:highlight>
              </a:rPr>
              <a:t>page</a:t>
            </a:r>
            <a:r>
              <a:rPr lang="en-US" altLang="zh-TW" sz="1400" dirty="0">
                <a:solidFill>
                  <a:srgbClr val="00005F"/>
                </a:solidFill>
                <a:highlight>
                  <a:srgbClr val="F2F2E8"/>
                </a:highlight>
              </a:rPr>
              <a:t>)</a:t>
            </a:r>
            <a:r>
              <a:rPr lang="en-US" altLang="zh-TW" sz="1400" dirty="0">
                <a:solidFill>
                  <a:srgbClr val="5F5F00"/>
                </a:solidFill>
                <a:highlight>
                  <a:srgbClr val="F2F2E8"/>
                </a:highlight>
              </a:rPr>
              <a:t>    </a:t>
            </a:r>
          </a:p>
          <a:p>
            <a:pPr marL="0" indent="0">
              <a:buNone/>
            </a:pPr>
            <a:r>
              <a:rPr lang="en-US" altLang="zh-TW" sz="1400" dirty="0">
                <a:solidFill>
                  <a:srgbClr val="5F5F00"/>
                </a:solidFill>
                <a:highlight>
                  <a:srgbClr val="F2F2E8"/>
                </a:highlight>
              </a:rPr>
              <a:t>    </a:t>
            </a:r>
            <a:r>
              <a:rPr lang="en-US" altLang="zh-TW" sz="1400" dirty="0" err="1">
                <a:solidFill>
                  <a:srgbClr val="000087"/>
                </a:solidFill>
                <a:highlight>
                  <a:srgbClr val="F2F2E8"/>
                </a:highlight>
              </a:rPr>
              <a:t>fp</a:t>
            </a:r>
            <a:r>
              <a:rPr lang="en-US" altLang="zh-TW" sz="1400" dirty="0" err="1">
                <a:solidFill>
                  <a:srgbClr val="00005F"/>
                </a:solidFill>
                <a:highlight>
                  <a:srgbClr val="F2F2E8"/>
                </a:highlight>
              </a:rPr>
              <a:t>.</a:t>
            </a:r>
            <a:r>
              <a:rPr lang="en-US" altLang="zh-TW" sz="1400" dirty="0" err="1">
                <a:solidFill>
                  <a:srgbClr val="000087"/>
                </a:solidFill>
                <a:highlight>
                  <a:srgbClr val="F2F2E8"/>
                </a:highlight>
              </a:rPr>
              <a:t>close</a:t>
            </a:r>
            <a:r>
              <a:rPr lang="en-US" altLang="zh-TW" sz="1400" dirty="0">
                <a:solidFill>
                  <a:srgbClr val="00005F"/>
                </a:solidFill>
                <a:highlight>
                  <a:srgbClr val="F2F2E8"/>
                </a:highlight>
              </a:rPr>
              <a:t>()</a:t>
            </a:r>
            <a:endParaRPr lang="en-US" altLang="zh-TW" sz="1400" dirty="0">
              <a:solidFill>
                <a:srgbClr val="5F5F00"/>
              </a:solidFill>
              <a:highlight>
                <a:srgbClr val="F2F2E8"/>
              </a:highlight>
            </a:endParaRPr>
          </a:p>
          <a:p>
            <a:pPr marL="0" indent="0">
              <a:buNone/>
            </a:pPr>
            <a:r>
              <a:rPr lang="en-US" altLang="zh-TW" sz="1400" dirty="0">
                <a:solidFill>
                  <a:srgbClr val="5F5F00"/>
                </a:solidFill>
                <a:highlight>
                  <a:srgbClr val="F2F2E8"/>
                </a:highlight>
              </a:rPr>
              <a:t>    </a:t>
            </a:r>
            <a:r>
              <a:rPr lang="en-US" altLang="zh-TW" sz="1400" dirty="0" err="1">
                <a:solidFill>
                  <a:srgbClr val="000087"/>
                </a:solidFill>
                <a:highlight>
                  <a:srgbClr val="F2F2E8"/>
                </a:highlight>
              </a:rPr>
              <a:t>device</a:t>
            </a:r>
            <a:r>
              <a:rPr lang="en-US" altLang="zh-TW" sz="1400" dirty="0" err="1">
                <a:solidFill>
                  <a:srgbClr val="00005F"/>
                </a:solidFill>
                <a:highlight>
                  <a:srgbClr val="F2F2E8"/>
                </a:highlight>
              </a:rPr>
              <a:t>.</a:t>
            </a:r>
            <a:r>
              <a:rPr lang="en-US" altLang="zh-TW" sz="1400" dirty="0" err="1">
                <a:solidFill>
                  <a:srgbClr val="000087"/>
                </a:solidFill>
                <a:highlight>
                  <a:srgbClr val="F2F2E8"/>
                </a:highlight>
              </a:rPr>
              <a:t>close</a:t>
            </a:r>
            <a:r>
              <a:rPr lang="en-US" altLang="zh-TW" sz="1400" dirty="0">
                <a:solidFill>
                  <a:srgbClr val="00005F"/>
                </a:solidFill>
                <a:highlight>
                  <a:srgbClr val="F2F2E8"/>
                </a:highlight>
              </a:rPr>
              <a:t>()</a:t>
            </a:r>
            <a:endParaRPr lang="en-US" altLang="zh-TW" sz="1400" dirty="0">
              <a:solidFill>
                <a:srgbClr val="5F5F00"/>
              </a:solidFill>
              <a:highlight>
                <a:srgbClr val="F2F2E8"/>
              </a:highlight>
            </a:endParaRPr>
          </a:p>
          <a:p>
            <a:pPr marL="0" indent="0">
              <a:buNone/>
            </a:pPr>
            <a:r>
              <a:rPr lang="en-US" altLang="zh-TW" sz="1400" dirty="0">
                <a:solidFill>
                  <a:srgbClr val="5F5F00"/>
                </a:solidFill>
                <a:highlight>
                  <a:srgbClr val="F2F2E8"/>
                </a:highlight>
              </a:rPr>
              <a:t>    </a:t>
            </a:r>
            <a:r>
              <a:rPr lang="en-US" altLang="zh-TW" sz="1400" dirty="0" err="1">
                <a:solidFill>
                  <a:srgbClr val="000087"/>
                </a:solidFill>
                <a:highlight>
                  <a:srgbClr val="F2F2E8"/>
                </a:highlight>
              </a:rPr>
              <a:t>str</a:t>
            </a:r>
            <a:r>
              <a:rPr lang="en-US" altLang="zh-TW" sz="14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1400" dirty="0">
                <a:solidFill>
                  <a:srgbClr val="00005F"/>
                </a:solidFill>
                <a:highlight>
                  <a:srgbClr val="F2F2E8"/>
                </a:highlight>
              </a:rPr>
              <a:t>=</a:t>
            </a:r>
            <a:r>
              <a:rPr lang="en-US" altLang="zh-TW" sz="14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1400" dirty="0" err="1">
                <a:solidFill>
                  <a:srgbClr val="000087"/>
                </a:solidFill>
                <a:highlight>
                  <a:srgbClr val="F2F2E8"/>
                </a:highlight>
              </a:rPr>
              <a:t>retstr</a:t>
            </a:r>
            <a:r>
              <a:rPr lang="en-US" altLang="zh-TW" sz="1400" dirty="0" err="1">
                <a:solidFill>
                  <a:srgbClr val="00005F"/>
                </a:solidFill>
                <a:highlight>
                  <a:srgbClr val="F2F2E8"/>
                </a:highlight>
              </a:rPr>
              <a:t>.</a:t>
            </a:r>
            <a:r>
              <a:rPr lang="en-US" altLang="zh-TW" sz="1400" dirty="0" err="1">
                <a:solidFill>
                  <a:srgbClr val="000087"/>
                </a:solidFill>
                <a:highlight>
                  <a:srgbClr val="F2F2E8"/>
                </a:highlight>
              </a:rPr>
              <a:t>getvalue</a:t>
            </a:r>
            <a:r>
              <a:rPr lang="en-US" altLang="zh-TW" sz="1400" dirty="0">
                <a:solidFill>
                  <a:srgbClr val="00005F"/>
                </a:solidFill>
                <a:highlight>
                  <a:srgbClr val="F2F2E8"/>
                </a:highlight>
              </a:rPr>
              <a:t>()</a:t>
            </a:r>
            <a:endParaRPr lang="en-US" altLang="zh-TW" sz="1400" dirty="0">
              <a:solidFill>
                <a:srgbClr val="5F5F00"/>
              </a:solidFill>
              <a:highlight>
                <a:srgbClr val="F2F2E8"/>
              </a:highlight>
            </a:endParaRPr>
          </a:p>
          <a:p>
            <a:pPr marL="0" indent="0">
              <a:buNone/>
            </a:pPr>
            <a:r>
              <a:rPr lang="en-US" altLang="zh-TW" sz="1400" dirty="0">
                <a:solidFill>
                  <a:srgbClr val="5F5F00"/>
                </a:solidFill>
                <a:highlight>
                  <a:srgbClr val="F2F2E8"/>
                </a:highlight>
              </a:rPr>
              <a:t>    </a:t>
            </a:r>
            <a:r>
              <a:rPr lang="en-US" altLang="zh-TW" sz="1400" dirty="0" err="1">
                <a:solidFill>
                  <a:srgbClr val="000087"/>
                </a:solidFill>
                <a:highlight>
                  <a:srgbClr val="F2F2E8"/>
                </a:highlight>
              </a:rPr>
              <a:t>retstr</a:t>
            </a:r>
            <a:r>
              <a:rPr lang="en-US" altLang="zh-TW" sz="1400" dirty="0" err="1">
                <a:solidFill>
                  <a:srgbClr val="00005F"/>
                </a:solidFill>
                <a:highlight>
                  <a:srgbClr val="F2F2E8"/>
                </a:highlight>
              </a:rPr>
              <a:t>.</a:t>
            </a:r>
            <a:r>
              <a:rPr lang="en-US" altLang="zh-TW" sz="1400" dirty="0" err="1">
                <a:solidFill>
                  <a:srgbClr val="000087"/>
                </a:solidFill>
                <a:highlight>
                  <a:srgbClr val="F2F2E8"/>
                </a:highlight>
              </a:rPr>
              <a:t>close</a:t>
            </a:r>
            <a:r>
              <a:rPr lang="en-US" altLang="zh-TW" sz="1400" dirty="0">
                <a:solidFill>
                  <a:srgbClr val="00005F"/>
                </a:solidFill>
                <a:highlight>
                  <a:srgbClr val="F2F2E8"/>
                </a:highlight>
              </a:rPr>
              <a:t>()</a:t>
            </a:r>
            <a:endParaRPr lang="en-US" altLang="zh-TW" sz="1400" dirty="0">
              <a:solidFill>
                <a:srgbClr val="5F5F00"/>
              </a:solidFill>
              <a:highlight>
                <a:srgbClr val="F2F2E8"/>
              </a:highlight>
            </a:endParaRPr>
          </a:p>
          <a:p>
            <a:pPr marL="0" indent="0">
              <a:buNone/>
            </a:pPr>
            <a:r>
              <a:rPr lang="en-US" altLang="zh-TW" sz="1400" dirty="0">
                <a:solidFill>
                  <a:srgbClr val="5F5F00"/>
                </a:solidFill>
                <a:highlight>
                  <a:srgbClr val="F2F2E8"/>
                </a:highlight>
              </a:rPr>
              <a:t>    </a:t>
            </a:r>
            <a:r>
              <a:rPr lang="en-US" altLang="zh-TW" sz="1400" dirty="0">
                <a:solidFill>
                  <a:srgbClr val="87005F"/>
                </a:solidFill>
                <a:highlight>
                  <a:srgbClr val="F2F2E8"/>
                </a:highlight>
              </a:rPr>
              <a:t>return</a:t>
            </a:r>
            <a:r>
              <a:rPr lang="en-US" altLang="zh-TW" sz="14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1400" dirty="0" err="1">
                <a:solidFill>
                  <a:srgbClr val="000087"/>
                </a:solidFill>
                <a:highlight>
                  <a:srgbClr val="F2F2E8"/>
                </a:highlight>
              </a:rPr>
              <a:t>str</a:t>
            </a:r>
            <a:endParaRPr lang="zh-TW" altLang="en-US" sz="14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84DDCC7-69F6-4715-AE46-389A75F9D0B4}" type="slidenum">
              <a:rPr lang="en-US" smtClean="0"/>
              <a:pPr>
                <a:defRPr/>
              </a:pPr>
              <a:t>320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0031574"/>
      </p:ext>
    </p:extLst>
  </p:cSld>
  <p:clrMapOvr>
    <a:masterClrMapping/>
  </p:clrMapOvr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印出轉換字串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sz="2400" dirty="0">
                <a:solidFill>
                  <a:srgbClr val="87005F"/>
                </a:solidFill>
                <a:highlight>
                  <a:srgbClr val="F2F2E8"/>
                </a:highlight>
              </a:rPr>
              <a:t>print</a:t>
            </a:r>
            <a:r>
              <a:rPr lang="en-US" altLang="zh-TW" sz="24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2400" dirty="0" err="1">
                <a:solidFill>
                  <a:srgbClr val="000087"/>
                </a:solidFill>
                <a:highlight>
                  <a:srgbClr val="F2F2E8"/>
                </a:highlight>
              </a:rPr>
              <a:t>convert_pdf_to_txt</a:t>
            </a:r>
            <a:r>
              <a:rPr lang="en-US" altLang="zh-TW" sz="2400" dirty="0">
                <a:solidFill>
                  <a:srgbClr val="00005F"/>
                </a:solidFill>
                <a:highlight>
                  <a:srgbClr val="F2F2E8"/>
                </a:highlight>
              </a:rPr>
              <a:t>(</a:t>
            </a:r>
            <a:r>
              <a:rPr lang="en-US" altLang="zh-TW" sz="2400" dirty="0">
                <a:solidFill>
                  <a:srgbClr val="005F5F"/>
                </a:solidFill>
                <a:highlight>
                  <a:srgbClr val="F2F2E8"/>
                </a:highlight>
              </a:rPr>
              <a:t>"numerinfo.pdf"</a:t>
            </a:r>
            <a:r>
              <a:rPr lang="en-US" altLang="zh-TW" sz="2400" dirty="0">
                <a:solidFill>
                  <a:srgbClr val="00005F"/>
                </a:solidFill>
                <a:highlight>
                  <a:srgbClr val="F2F2E8"/>
                </a:highlight>
              </a:rPr>
              <a:t>)</a:t>
            </a:r>
            <a:endParaRPr lang="zh-TW" altLang="en-US" sz="24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84DDCC7-69F6-4715-AE46-389A75F9D0B4}" type="slidenum">
              <a:rPr lang="en-US" smtClean="0"/>
              <a:pPr>
                <a:defRPr/>
              </a:pPr>
              <a:t>321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1296229"/>
      </p:ext>
    </p:extLst>
  </p:cSld>
  <p:clrMapOvr>
    <a:masterClrMapping/>
  </p:clrMapOvr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標題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cap="none" dirty="0" smtClean="0">
                <a:latin typeface="Arial" charset="0"/>
                <a:cs typeface="Arial" charset="0"/>
              </a:rPr>
              <a:t>讀取</a:t>
            </a:r>
            <a:r>
              <a:rPr lang="en-US" altLang="zh-TW" cap="none" dirty="0" smtClean="0">
                <a:latin typeface="Arial" charset="0"/>
                <a:cs typeface="Arial" charset="0"/>
              </a:rPr>
              <a:t>Excel</a:t>
            </a:r>
            <a:endParaRPr lang="zh-TW" altLang="en-US" cap="none" dirty="0" smtClean="0">
              <a:latin typeface="Arial" charset="0"/>
              <a:cs typeface="Arial" charset="0"/>
            </a:endParaRPr>
          </a:p>
        </p:txBody>
      </p:sp>
      <p:sp>
        <p:nvSpPr>
          <p:cNvPr id="2" name="副標題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41112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openpyxl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p</a:t>
            </a:r>
            <a:r>
              <a:rPr lang="en-US" altLang="zh-TW" dirty="0" smtClean="0"/>
              <a:t>ip install </a:t>
            </a:r>
            <a:r>
              <a:rPr lang="en-US" altLang="zh-TW" dirty="0" err="1" smtClean="0"/>
              <a:t>openpyxl</a:t>
            </a:r>
            <a:endParaRPr lang="en-US" altLang="zh-TW" dirty="0" smtClean="0"/>
          </a:p>
          <a:p>
            <a:endParaRPr lang="en-US" altLang="zh-TW" dirty="0"/>
          </a:p>
          <a:p>
            <a:r>
              <a:rPr lang="zh-TW" altLang="en-US" dirty="0" smtClean="0"/>
              <a:t>範例</a:t>
            </a:r>
            <a:r>
              <a:rPr lang="en-US" altLang="zh-TW" dirty="0" smtClean="0"/>
              <a:t>:</a:t>
            </a:r>
          </a:p>
          <a:p>
            <a:pPr marL="400050" lvl="1" indent="0">
              <a:buNone/>
            </a:pPr>
            <a:r>
              <a:rPr lang="en-US" altLang="zh-TW" sz="1600" dirty="0">
                <a:solidFill>
                  <a:srgbClr val="87005F"/>
                </a:solidFill>
                <a:highlight>
                  <a:srgbClr val="F2F2E8"/>
                </a:highlight>
              </a:rPr>
              <a:t>from</a:t>
            </a:r>
            <a:r>
              <a:rPr lang="en-US" altLang="zh-TW" sz="16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1600" dirty="0" err="1">
                <a:solidFill>
                  <a:srgbClr val="000087"/>
                </a:solidFill>
                <a:highlight>
                  <a:srgbClr val="F2F2E8"/>
                </a:highlight>
              </a:rPr>
              <a:t>openpyxl</a:t>
            </a:r>
            <a:r>
              <a:rPr lang="en-US" altLang="zh-TW" sz="16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1600" dirty="0">
                <a:solidFill>
                  <a:srgbClr val="87005F"/>
                </a:solidFill>
                <a:highlight>
                  <a:srgbClr val="F2F2E8"/>
                </a:highlight>
              </a:rPr>
              <a:t>import</a:t>
            </a:r>
            <a:r>
              <a:rPr lang="en-US" altLang="zh-TW" sz="16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1600" dirty="0" err="1">
                <a:solidFill>
                  <a:srgbClr val="000087"/>
                </a:solidFill>
                <a:highlight>
                  <a:srgbClr val="F2F2E8"/>
                </a:highlight>
              </a:rPr>
              <a:t>load_workbook</a:t>
            </a:r>
            <a:endParaRPr lang="en-US" altLang="zh-TW" sz="1600" dirty="0">
              <a:solidFill>
                <a:srgbClr val="5F5F00"/>
              </a:solidFill>
              <a:highlight>
                <a:srgbClr val="F2F2E8"/>
              </a:highlight>
            </a:endParaRPr>
          </a:p>
          <a:p>
            <a:pPr marL="400050" lvl="1" indent="0">
              <a:buNone/>
            </a:pPr>
            <a:r>
              <a:rPr lang="en-US" altLang="zh-TW" sz="1600" dirty="0" err="1">
                <a:solidFill>
                  <a:srgbClr val="000087"/>
                </a:solidFill>
                <a:highlight>
                  <a:srgbClr val="F2F2E8"/>
                </a:highlight>
              </a:rPr>
              <a:t>wb</a:t>
            </a:r>
            <a:r>
              <a:rPr lang="en-US" altLang="zh-TW" sz="16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1600" dirty="0">
                <a:solidFill>
                  <a:srgbClr val="00005F"/>
                </a:solidFill>
                <a:highlight>
                  <a:srgbClr val="F2F2E8"/>
                </a:highlight>
              </a:rPr>
              <a:t>=</a:t>
            </a:r>
            <a:r>
              <a:rPr lang="en-US" altLang="zh-TW" sz="16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1600" dirty="0" err="1">
                <a:solidFill>
                  <a:srgbClr val="000087"/>
                </a:solidFill>
                <a:highlight>
                  <a:srgbClr val="F2F2E8"/>
                </a:highlight>
              </a:rPr>
              <a:t>load_workbook</a:t>
            </a:r>
            <a:r>
              <a:rPr lang="en-US" altLang="zh-TW" sz="1600" dirty="0">
                <a:solidFill>
                  <a:srgbClr val="00005F"/>
                </a:solidFill>
                <a:highlight>
                  <a:srgbClr val="F2F2E8"/>
                </a:highlight>
              </a:rPr>
              <a:t>(</a:t>
            </a:r>
            <a:r>
              <a:rPr lang="en-US" altLang="zh-TW" sz="1600" dirty="0">
                <a:solidFill>
                  <a:srgbClr val="005F5F"/>
                </a:solidFill>
                <a:highlight>
                  <a:srgbClr val="F2F2E8"/>
                </a:highlight>
              </a:rPr>
              <a:t>'test.xlsx'</a:t>
            </a:r>
            <a:r>
              <a:rPr lang="en-US" altLang="zh-TW" sz="1600" dirty="0">
                <a:solidFill>
                  <a:srgbClr val="00005F"/>
                </a:solidFill>
                <a:highlight>
                  <a:srgbClr val="F2F2E8"/>
                </a:highlight>
              </a:rPr>
              <a:t>)</a:t>
            </a:r>
            <a:endParaRPr lang="en-US" altLang="zh-TW" sz="1600" dirty="0">
              <a:solidFill>
                <a:srgbClr val="5F5F00"/>
              </a:solidFill>
              <a:highlight>
                <a:srgbClr val="F2F2E8"/>
              </a:highlight>
            </a:endParaRPr>
          </a:p>
          <a:p>
            <a:pPr marL="400050" lvl="1" indent="0">
              <a:buNone/>
            </a:pPr>
            <a:r>
              <a:rPr lang="en-US" altLang="zh-TW" sz="1600" dirty="0">
                <a:solidFill>
                  <a:srgbClr val="87005F"/>
                </a:solidFill>
                <a:highlight>
                  <a:srgbClr val="F2F2E8"/>
                </a:highlight>
              </a:rPr>
              <a:t>print</a:t>
            </a:r>
            <a:r>
              <a:rPr lang="en-US" altLang="zh-TW" sz="16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1600" dirty="0" err="1">
                <a:solidFill>
                  <a:srgbClr val="000087"/>
                </a:solidFill>
                <a:highlight>
                  <a:srgbClr val="F2F2E8"/>
                </a:highlight>
              </a:rPr>
              <a:t>wb</a:t>
            </a:r>
            <a:r>
              <a:rPr lang="en-US" altLang="zh-TW" sz="1600" dirty="0" err="1">
                <a:solidFill>
                  <a:srgbClr val="00005F"/>
                </a:solidFill>
                <a:highlight>
                  <a:srgbClr val="F2F2E8"/>
                </a:highlight>
              </a:rPr>
              <a:t>.</a:t>
            </a:r>
            <a:r>
              <a:rPr lang="en-US" altLang="zh-TW" sz="1600" dirty="0" err="1">
                <a:solidFill>
                  <a:srgbClr val="000087"/>
                </a:solidFill>
                <a:highlight>
                  <a:srgbClr val="F2F2E8"/>
                </a:highlight>
              </a:rPr>
              <a:t>get_sheet_names</a:t>
            </a:r>
            <a:r>
              <a:rPr lang="en-US" altLang="zh-TW" sz="1600" dirty="0">
                <a:solidFill>
                  <a:srgbClr val="00005F"/>
                </a:solidFill>
                <a:highlight>
                  <a:srgbClr val="F2F2E8"/>
                </a:highlight>
              </a:rPr>
              <a:t>()</a:t>
            </a:r>
            <a:endParaRPr lang="en-US" altLang="zh-TW" sz="1600" dirty="0">
              <a:solidFill>
                <a:srgbClr val="5F5F00"/>
              </a:solidFill>
              <a:highlight>
                <a:srgbClr val="F2F2E8"/>
              </a:highlight>
            </a:endParaRPr>
          </a:p>
          <a:p>
            <a:pPr marL="400050" lvl="1" indent="0">
              <a:buNone/>
            </a:pPr>
            <a:r>
              <a:rPr lang="en-US" altLang="zh-TW" sz="1600" dirty="0" err="1">
                <a:solidFill>
                  <a:srgbClr val="000087"/>
                </a:solidFill>
                <a:highlight>
                  <a:srgbClr val="F2F2E8"/>
                </a:highlight>
              </a:rPr>
              <a:t>ws</a:t>
            </a:r>
            <a:r>
              <a:rPr lang="en-US" altLang="zh-TW" sz="16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1600" dirty="0">
                <a:solidFill>
                  <a:srgbClr val="00005F"/>
                </a:solidFill>
                <a:highlight>
                  <a:srgbClr val="F2F2E8"/>
                </a:highlight>
              </a:rPr>
              <a:t>=</a:t>
            </a:r>
            <a:r>
              <a:rPr lang="en-US" altLang="zh-TW" sz="16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1600" dirty="0" err="1">
                <a:solidFill>
                  <a:srgbClr val="000087"/>
                </a:solidFill>
                <a:highlight>
                  <a:srgbClr val="F2F2E8"/>
                </a:highlight>
              </a:rPr>
              <a:t>wb</a:t>
            </a:r>
            <a:r>
              <a:rPr lang="en-US" altLang="zh-TW" sz="1600" dirty="0" err="1">
                <a:solidFill>
                  <a:srgbClr val="00005F"/>
                </a:solidFill>
                <a:highlight>
                  <a:srgbClr val="F2F2E8"/>
                </a:highlight>
              </a:rPr>
              <a:t>.</a:t>
            </a:r>
            <a:r>
              <a:rPr lang="en-US" altLang="zh-TW" sz="1600" dirty="0" err="1">
                <a:solidFill>
                  <a:srgbClr val="000087"/>
                </a:solidFill>
                <a:highlight>
                  <a:srgbClr val="F2F2E8"/>
                </a:highlight>
              </a:rPr>
              <a:t>get_sheet_by_name</a:t>
            </a:r>
            <a:r>
              <a:rPr lang="en-US" altLang="zh-TW" sz="1600" dirty="0">
                <a:solidFill>
                  <a:srgbClr val="00005F"/>
                </a:solidFill>
                <a:highlight>
                  <a:srgbClr val="F2F2E8"/>
                </a:highlight>
              </a:rPr>
              <a:t>(</a:t>
            </a:r>
            <a:r>
              <a:rPr lang="en-US" altLang="zh-TW" sz="1600" dirty="0">
                <a:solidFill>
                  <a:srgbClr val="005F5F"/>
                </a:solidFill>
                <a:highlight>
                  <a:srgbClr val="F2F2E8"/>
                </a:highlight>
              </a:rPr>
              <a:t>"A11220140619MS"</a:t>
            </a:r>
            <a:r>
              <a:rPr lang="en-US" altLang="zh-TW" sz="1600" dirty="0">
                <a:solidFill>
                  <a:srgbClr val="00005F"/>
                </a:solidFill>
                <a:highlight>
                  <a:srgbClr val="F2F2E8"/>
                </a:highlight>
              </a:rPr>
              <a:t>)</a:t>
            </a:r>
            <a:endParaRPr lang="en-US" altLang="zh-TW" sz="1600" dirty="0">
              <a:solidFill>
                <a:srgbClr val="5F5F00"/>
              </a:solidFill>
              <a:highlight>
                <a:srgbClr val="F2F2E8"/>
              </a:highlight>
            </a:endParaRPr>
          </a:p>
          <a:p>
            <a:pPr marL="400050" lvl="1" indent="0">
              <a:buNone/>
            </a:pPr>
            <a:r>
              <a:rPr lang="en-US" altLang="zh-TW" sz="1600" dirty="0" err="1">
                <a:solidFill>
                  <a:srgbClr val="000087"/>
                </a:solidFill>
                <a:highlight>
                  <a:srgbClr val="F2F2E8"/>
                </a:highlight>
              </a:rPr>
              <a:t>ws</a:t>
            </a:r>
            <a:r>
              <a:rPr lang="en-US" altLang="zh-TW" sz="1600" dirty="0" err="1">
                <a:solidFill>
                  <a:srgbClr val="00005F"/>
                </a:solidFill>
                <a:highlight>
                  <a:srgbClr val="F2F2E8"/>
                </a:highlight>
              </a:rPr>
              <a:t>.</a:t>
            </a:r>
            <a:r>
              <a:rPr lang="en-US" altLang="zh-TW" sz="1600" dirty="0" err="1">
                <a:solidFill>
                  <a:srgbClr val="000087"/>
                </a:solidFill>
                <a:highlight>
                  <a:srgbClr val="F2F2E8"/>
                </a:highlight>
              </a:rPr>
              <a:t>rows</a:t>
            </a:r>
            <a:endParaRPr lang="en-US" altLang="zh-TW" sz="1600" dirty="0">
              <a:solidFill>
                <a:srgbClr val="5F5F00"/>
              </a:solidFill>
              <a:highlight>
                <a:srgbClr val="F2F2E8"/>
              </a:highlight>
            </a:endParaRPr>
          </a:p>
          <a:p>
            <a:pPr marL="400050" lvl="1" indent="0">
              <a:buNone/>
            </a:pPr>
            <a:r>
              <a:rPr lang="en-US" altLang="zh-TW" sz="1600" dirty="0" err="1">
                <a:solidFill>
                  <a:srgbClr val="000087"/>
                </a:solidFill>
                <a:highlight>
                  <a:srgbClr val="F2F2E8"/>
                </a:highlight>
              </a:rPr>
              <a:t>ws</a:t>
            </a:r>
            <a:r>
              <a:rPr lang="en-US" altLang="zh-TW" sz="1600" dirty="0" err="1">
                <a:solidFill>
                  <a:srgbClr val="00005F"/>
                </a:solidFill>
                <a:highlight>
                  <a:srgbClr val="F2F2E8"/>
                </a:highlight>
              </a:rPr>
              <a:t>.</a:t>
            </a:r>
            <a:r>
              <a:rPr lang="en-US" altLang="zh-TW" sz="1600" dirty="0" err="1">
                <a:solidFill>
                  <a:srgbClr val="000087"/>
                </a:solidFill>
                <a:highlight>
                  <a:srgbClr val="F2F2E8"/>
                </a:highlight>
              </a:rPr>
              <a:t>columns</a:t>
            </a:r>
            <a:endParaRPr lang="en-US" altLang="zh-TW" sz="1600" dirty="0">
              <a:solidFill>
                <a:srgbClr val="5F5F00"/>
              </a:solidFill>
              <a:highlight>
                <a:srgbClr val="F2F2E8"/>
              </a:highlight>
            </a:endParaRPr>
          </a:p>
          <a:p>
            <a:pPr marL="400050" lvl="1" indent="0">
              <a:buNone/>
            </a:pPr>
            <a:r>
              <a:rPr lang="en-US" altLang="zh-TW" sz="1600" dirty="0" err="1">
                <a:solidFill>
                  <a:srgbClr val="000087"/>
                </a:solidFill>
                <a:highlight>
                  <a:srgbClr val="F2F2E8"/>
                </a:highlight>
              </a:rPr>
              <a:t>ws</a:t>
            </a:r>
            <a:r>
              <a:rPr lang="en-US" altLang="zh-TW" sz="1600" dirty="0" err="1">
                <a:solidFill>
                  <a:srgbClr val="00005F"/>
                </a:solidFill>
                <a:highlight>
                  <a:srgbClr val="F2F2E8"/>
                </a:highlight>
              </a:rPr>
              <a:t>.</a:t>
            </a:r>
            <a:r>
              <a:rPr lang="en-US" altLang="zh-TW" sz="1600" dirty="0" err="1">
                <a:solidFill>
                  <a:srgbClr val="000087"/>
                </a:solidFill>
                <a:highlight>
                  <a:srgbClr val="F2F2E8"/>
                </a:highlight>
              </a:rPr>
              <a:t>cell</a:t>
            </a:r>
            <a:r>
              <a:rPr lang="en-US" altLang="zh-TW" sz="1600" dirty="0">
                <a:solidFill>
                  <a:srgbClr val="00005F"/>
                </a:solidFill>
                <a:highlight>
                  <a:srgbClr val="F2F2E8"/>
                </a:highlight>
              </a:rPr>
              <a:t>(</a:t>
            </a:r>
            <a:r>
              <a:rPr lang="en-US" altLang="zh-TW" sz="1600" dirty="0">
                <a:solidFill>
                  <a:srgbClr val="000087"/>
                </a:solidFill>
                <a:highlight>
                  <a:srgbClr val="F2F2E8"/>
                </a:highlight>
              </a:rPr>
              <a:t>row</a:t>
            </a:r>
            <a:r>
              <a:rPr lang="en-US" altLang="zh-TW" sz="16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1600" dirty="0">
                <a:solidFill>
                  <a:srgbClr val="00005F"/>
                </a:solidFill>
                <a:highlight>
                  <a:srgbClr val="F2F2E8"/>
                </a:highlight>
              </a:rPr>
              <a:t>=</a:t>
            </a:r>
            <a:r>
              <a:rPr lang="en-US" altLang="zh-TW" sz="16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1600" dirty="0" smtClean="0">
                <a:solidFill>
                  <a:srgbClr val="5F5F00"/>
                </a:solidFill>
                <a:highlight>
                  <a:srgbClr val="F2F2E8"/>
                </a:highlight>
              </a:rPr>
              <a:t>3</a:t>
            </a:r>
            <a:r>
              <a:rPr lang="en-US" altLang="zh-TW" sz="1600" dirty="0" smtClean="0">
                <a:solidFill>
                  <a:srgbClr val="00005F"/>
                </a:solidFill>
                <a:highlight>
                  <a:srgbClr val="F2F2E8"/>
                </a:highlight>
              </a:rPr>
              <a:t>,</a:t>
            </a:r>
            <a:r>
              <a:rPr lang="en-US" altLang="zh-TW" sz="1600" dirty="0" smtClean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1600" dirty="0">
                <a:solidFill>
                  <a:srgbClr val="000087"/>
                </a:solidFill>
                <a:highlight>
                  <a:srgbClr val="F2F2E8"/>
                </a:highlight>
              </a:rPr>
              <a:t>column</a:t>
            </a:r>
            <a:r>
              <a:rPr lang="en-US" altLang="zh-TW" sz="16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1600" dirty="0">
                <a:solidFill>
                  <a:srgbClr val="00005F"/>
                </a:solidFill>
                <a:highlight>
                  <a:srgbClr val="F2F2E8"/>
                </a:highlight>
              </a:rPr>
              <a:t>=</a:t>
            </a:r>
            <a:r>
              <a:rPr lang="en-US" altLang="zh-TW" sz="16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1600" dirty="0">
                <a:solidFill>
                  <a:srgbClr val="005F00"/>
                </a:solidFill>
                <a:highlight>
                  <a:srgbClr val="F2F2E8"/>
                </a:highlight>
              </a:rPr>
              <a:t>2</a:t>
            </a:r>
            <a:r>
              <a:rPr lang="en-US" altLang="zh-TW" sz="1600" dirty="0">
                <a:solidFill>
                  <a:srgbClr val="00005F"/>
                </a:solidFill>
                <a:highlight>
                  <a:srgbClr val="F2F2E8"/>
                </a:highlight>
              </a:rPr>
              <a:t>).</a:t>
            </a:r>
            <a:r>
              <a:rPr lang="en-US" altLang="zh-TW" sz="1600" dirty="0">
                <a:solidFill>
                  <a:srgbClr val="000087"/>
                </a:solidFill>
                <a:highlight>
                  <a:srgbClr val="F2F2E8"/>
                </a:highlight>
              </a:rPr>
              <a:t>value</a:t>
            </a:r>
            <a:endParaRPr lang="zh-TW" altLang="en-US" sz="16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84DDCC7-69F6-4715-AE46-389A75F9D0B4}" type="slidenum">
              <a:rPr lang="en-US" smtClean="0"/>
              <a:pPr>
                <a:defRPr/>
              </a:pPr>
              <a:t>323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4240125"/>
      </p:ext>
    </p:extLst>
  </p:cSld>
  <p:clrMapOvr>
    <a:masterClrMapping/>
  </p:clrMapOvr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標題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cap="none" dirty="0" smtClean="0">
                <a:latin typeface="Arial" charset="0"/>
                <a:cs typeface="Arial" charset="0"/>
              </a:rPr>
              <a:t>實價登錄網</a:t>
            </a:r>
          </a:p>
        </p:txBody>
      </p:sp>
      <p:sp>
        <p:nvSpPr>
          <p:cNvPr id="2" name="副標題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98959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不動產交易實價查詢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000" dirty="0">
                <a:solidFill>
                  <a:srgbClr val="FF0000"/>
                </a:solidFill>
              </a:rPr>
              <a:t>http://lvr.land.moi.gov.tw/N11/homePage.action</a:t>
            </a:r>
            <a:endParaRPr lang="zh-TW" altLang="en-US" sz="2000" dirty="0">
              <a:solidFill>
                <a:srgbClr val="FF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84DDCC7-69F6-4715-AE46-389A75F9D0B4}" type="slidenum">
              <a:rPr lang="en-US" smtClean="0"/>
              <a:pPr>
                <a:defRPr/>
              </a:pPr>
              <a:t>325</a:t>
            </a:fld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2046738"/>
            <a:ext cx="6192688" cy="38421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95721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Captua</a:t>
            </a:r>
            <a:r>
              <a:rPr lang="en-US" altLang="zh-TW" dirty="0" smtClean="0"/>
              <a:t> – </a:t>
            </a:r>
            <a:r>
              <a:rPr lang="zh-TW" altLang="en-US" dirty="0" smtClean="0"/>
              <a:t>防止機器人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84DDCC7-69F6-4715-AE46-389A75F9D0B4}" type="slidenum">
              <a:rPr lang="en-US" smtClean="0"/>
              <a:pPr>
                <a:defRPr/>
              </a:pPr>
              <a:t>326</a:t>
            </a:fld>
            <a:endParaRPr 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2852936"/>
            <a:ext cx="4600575" cy="1885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60688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OCR</a:t>
            </a:r>
            <a:r>
              <a:rPr lang="zh-TW" altLang="en-US" dirty="0" smtClean="0"/>
              <a:t> 辨認裡面數字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 smtClean="0"/>
              <a:t>pytesser</a:t>
            </a:r>
            <a:endParaRPr lang="en-US" altLang="zh-TW" dirty="0" smtClean="0"/>
          </a:p>
          <a:p>
            <a:pPr lvl="1"/>
            <a:r>
              <a:rPr lang="en-US" altLang="zh-TW" dirty="0" smtClean="0">
                <a:hlinkClick r:id="rId2"/>
              </a:rPr>
              <a:t>https</a:t>
            </a:r>
            <a:r>
              <a:rPr lang="en-US" altLang="zh-TW" dirty="0">
                <a:hlinkClick r:id="rId2"/>
              </a:rPr>
              <a:t>://code.google.com/p/pytesser</a:t>
            </a:r>
            <a:r>
              <a:rPr lang="en-US" altLang="zh-TW" dirty="0" smtClean="0">
                <a:hlinkClick r:id="rId2"/>
              </a:rPr>
              <a:t>/</a:t>
            </a:r>
            <a:endParaRPr lang="en-US" altLang="zh-TW" dirty="0" smtClean="0"/>
          </a:p>
          <a:p>
            <a:pPr lvl="1"/>
            <a:endParaRPr lang="en-US" altLang="zh-TW" dirty="0" smtClean="0"/>
          </a:p>
          <a:p>
            <a:pPr lvl="1"/>
            <a:endParaRPr lang="en-US" altLang="zh-TW" dirty="0"/>
          </a:p>
          <a:p>
            <a:r>
              <a:rPr lang="en-US" altLang="zh-TW" dirty="0" err="1" smtClean="0"/>
              <a:t>ocropus</a:t>
            </a:r>
            <a:endParaRPr lang="en-US" altLang="zh-TW" dirty="0" smtClean="0"/>
          </a:p>
          <a:p>
            <a:pPr lvl="1"/>
            <a:r>
              <a:rPr lang="en-US" altLang="zh-TW" dirty="0" smtClean="0">
                <a:hlinkClick r:id="rId3"/>
              </a:rPr>
              <a:t>https</a:t>
            </a:r>
            <a:r>
              <a:rPr lang="en-US" altLang="zh-TW" dirty="0">
                <a:hlinkClick r:id="rId3"/>
              </a:rPr>
              <a:t>://code.google.com/p/ocropus</a:t>
            </a:r>
            <a:r>
              <a:rPr lang="en-US" altLang="zh-TW" dirty="0" smtClean="0">
                <a:hlinkClick r:id="rId3"/>
              </a:rPr>
              <a:t>/</a:t>
            </a:r>
            <a:endParaRPr lang="en-US" altLang="zh-TW" dirty="0" smtClean="0"/>
          </a:p>
          <a:p>
            <a:pPr lvl="1"/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84DDCC7-69F6-4715-AE46-389A75F9D0B4}" type="slidenum">
              <a:rPr lang="en-US" smtClean="0"/>
              <a:pPr>
                <a:defRPr/>
              </a:pPr>
              <a:t>327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6060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抓取圖片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84DDCC7-69F6-4715-AE46-389A75F9D0B4}" type="slidenum">
              <a:rPr lang="en-US" smtClean="0"/>
              <a:pPr>
                <a:defRPr/>
              </a:pPr>
              <a:t>328</a:t>
            </a:fld>
            <a:endParaRPr 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700808"/>
            <a:ext cx="8407685" cy="4422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65331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用程式擷取圖片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sz="2000" dirty="0">
                <a:solidFill>
                  <a:srgbClr val="87005F"/>
                </a:solidFill>
                <a:highlight>
                  <a:srgbClr val="FFFFFF"/>
                </a:highlight>
              </a:rPr>
              <a:t>import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000" dirty="0" err="1">
                <a:solidFill>
                  <a:srgbClr val="000087"/>
                </a:solidFill>
                <a:highlight>
                  <a:srgbClr val="FFFFFF"/>
                </a:highlight>
              </a:rPr>
              <a:t>shutil</a:t>
            </a:r>
            <a:endParaRPr lang="en-US" altLang="zh-TW" sz="20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2000" dirty="0">
                <a:solidFill>
                  <a:srgbClr val="87005F"/>
                </a:solidFill>
                <a:highlight>
                  <a:srgbClr val="FFFFFF"/>
                </a:highlight>
              </a:rPr>
              <a:t>import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000" dirty="0">
                <a:solidFill>
                  <a:srgbClr val="000087"/>
                </a:solidFill>
                <a:highlight>
                  <a:srgbClr val="FFFFFF"/>
                </a:highlight>
              </a:rPr>
              <a:t>requests</a:t>
            </a:r>
            <a:endParaRPr lang="en-US" altLang="zh-TW" sz="20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2000" dirty="0" err="1">
                <a:solidFill>
                  <a:srgbClr val="000087"/>
                </a:solidFill>
                <a:highlight>
                  <a:srgbClr val="FFFFFF"/>
                </a:highlight>
              </a:rPr>
              <a:t>rs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000" dirty="0" err="1">
                <a:solidFill>
                  <a:srgbClr val="000087"/>
                </a:solidFill>
                <a:highlight>
                  <a:srgbClr val="FFFFFF"/>
                </a:highlight>
              </a:rPr>
              <a:t>requests</a:t>
            </a:r>
            <a:r>
              <a:rPr lang="en-US" altLang="zh-TW" sz="2000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sz="2000" dirty="0" err="1">
                <a:solidFill>
                  <a:srgbClr val="000087"/>
                </a:solidFill>
                <a:highlight>
                  <a:srgbClr val="FFFFFF"/>
                </a:highlight>
              </a:rPr>
              <a:t>Session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()</a:t>
            </a:r>
            <a:endParaRPr lang="en-US" altLang="zh-TW" sz="20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2000" dirty="0">
                <a:solidFill>
                  <a:srgbClr val="000087"/>
                </a:solidFill>
                <a:highlight>
                  <a:srgbClr val="FFFFFF"/>
                </a:highlight>
              </a:rPr>
              <a:t>response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000" dirty="0" err="1">
                <a:solidFill>
                  <a:srgbClr val="000087"/>
                </a:solidFill>
                <a:highlight>
                  <a:srgbClr val="FFFFFF"/>
                </a:highlight>
              </a:rPr>
              <a:t>rs</a:t>
            </a:r>
            <a:r>
              <a:rPr lang="en-US" altLang="zh-TW" sz="2000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sz="2000" dirty="0" err="1">
                <a:solidFill>
                  <a:srgbClr val="000087"/>
                </a:solidFill>
                <a:highlight>
                  <a:srgbClr val="FFFFFF"/>
                </a:highlight>
              </a:rPr>
              <a:t>get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2000" dirty="0">
                <a:solidFill>
                  <a:srgbClr val="005F5F"/>
                </a:solidFill>
                <a:highlight>
                  <a:srgbClr val="FFFFFF"/>
                </a:highlight>
              </a:rPr>
              <a:t>'http://lvr.land.moi.gov.tw/N11/ImageNumberN13?'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000" dirty="0">
                <a:solidFill>
                  <a:srgbClr val="000087"/>
                </a:solidFill>
                <a:highlight>
                  <a:srgbClr val="FFFFFF"/>
                </a:highlight>
              </a:rPr>
              <a:t>stream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2000" dirty="0">
                <a:solidFill>
                  <a:srgbClr val="87005F"/>
                </a:solidFill>
                <a:highlight>
                  <a:srgbClr val="FFFFFF"/>
                </a:highlight>
              </a:rPr>
              <a:t>True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en-US" altLang="zh-TW" sz="20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endParaRPr lang="zh-TW" altLang="en-US" sz="20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2000" dirty="0">
                <a:solidFill>
                  <a:srgbClr val="87005F"/>
                </a:solidFill>
                <a:highlight>
                  <a:srgbClr val="FFFFFF"/>
                </a:highlight>
              </a:rPr>
              <a:t>with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000" dirty="0">
                <a:solidFill>
                  <a:srgbClr val="000087"/>
                </a:solidFill>
                <a:highlight>
                  <a:srgbClr val="FFFFFF"/>
                </a:highlight>
              </a:rPr>
              <a:t>open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2000" dirty="0">
                <a:solidFill>
                  <a:srgbClr val="005F5F"/>
                </a:solidFill>
                <a:highlight>
                  <a:srgbClr val="FFFFFF"/>
                </a:highlight>
              </a:rPr>
              <a:t>'img.png'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000" dirty="0">
                <a:solidFill>
                  <a:srgbClr val="005F5F"/>
                </a:solidFill>
                <a:highlight>
                  <a:srgbClr val="FFFFFF"/>
                </a:highlight>
              </a:rPr>
              <a:t>'</a:t>
            </a:r>
            <a:r>
              <a:rPr lang="en-US" altLang="zh-TW" sz="2000" dirty="0" err="1">
                <a:solidFill>
                  <a:srgbClr val="005F5F"/>
                </a:solidFill>
                <a:highlight>
                  <a:srgbClr val="FFFFFF"/>
                </a:highlight>
              </a:rPr>
              <a:t>wb</a:t>
            </a:r>
            <a:r>
              <a:rPr lang="en-US" altLang="zh-TW" sz="2000" dirty="0">
                <a:solidFill>
                  <a:srgbClr val="005F5F"/>
                </a:solidFill>
                <a:highlight>
                  <a:srgbClr val="FFFFFF"/>
                </a:highlight>
              </a:rPr>
              <a:t>'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000" dirty="0">
                <a:solidFill>
                  <a:srgbClr val="87005F"/>
                </a:solidFill>
                <a:highlight>
                  <a:srgbClr val="FFFFFF"/>
                </a:highlight>
              </a:rPr>
              <a:t>as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000" dirty="0" err="1">
                <a:solidFill>
                  <a:srgbClr val="000087"/>
                </a:solidFill>
                <a:highlight>
                  <a:srgbClr val="FFFFFF"/>
                </a:highlight>
              </a:rPr>
              <a:t>out_file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:</a:t>
            </a:r>
            <a:endParaRPr lang="en-US" altLang="zh-TW" sz="20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    </a:t>
            </a:r>
            <a:r>
              <a:rPr lang="en-US" altLang="zh-TW" sz="2000" dirty="0" err="1">
                <a:solidFill>
                  <a:srgbClr val="000087"/>
                </a:solidFill>
                <a:highlight>
                  <a:srgbClr val="FFFFFF"/>
                </a:highlight>
              </a:rPr>
              <a:t>shutil</a:t>
            </a:r>
            <a:r>
              <a:rPr lang="en-US" altLang="zh-TW" sz="2000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sz="2000" dirty="0" err="1">
                <a:solidFill>
                  <a:srgbClr val="000087"/>
                </a:solidFill>
                <a:highlight>
                  <a:srgbClr val="FFFFFF"/>
                </a:highlight>
              </a:rPr>
              <a:t>copyfileobj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2000" dirty="0" err="1">
                <a:solidFill>
                  <a:srgbClr val="000087"/>
                </a:solidFill>
                <a:highlight>
                  <a:srgbClr val="FFFFFF"/>
                </a:highlight>
              </a:rPr>
              <a:t>response</a:t>
            </a:r>
            <a:r>
              <a:rPr lang="en-US" altLang="zh-TW" sz="2000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sz="2000" dirty="0" err="1">
                <a:solidFill>
                  <a:srgbClr val="000087"/>
                </a:solidFill>
                <a:highlight>
                  <a:srgbClr val="FFFFFF"/>
                </a:highlight>
              </a:rPr>
              <a:t>raw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000" dirty="0" err="1">
                <a:solidFill>
                  <a:srgbClr val="000087"/>
                </a:solidFill>
                <a:highlight>
                  <a:srgbClr val="FFFFFF"/>
                </a:highlight>
              </a:rPr>
              <a:t>out_file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en-US" altLang="zh-TW" sz="20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2000" dirty="0">
                <a:solidFill>
                  <a:srgbClr val="87005F"/>
                </a:solidFill>
                <a:highlight>
                  <a:srgbClr val="FFFFFF"/>
                </a:highlight>
              </a:rPr>
              <a:t>del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000" dirty="0">
                <a:solidFill>
                  <a:srgbClr val="000087"/>
                </a:solidFill>
                <a:highlight>
                  <a:srgbClr val="FFFFFF"/>
                </a:highlight>
              </a:rPr>
              <a:t>response</a:t>
            </a:r>
            <a:endParaRPr lang="zh-TW" altLang="en-US" sz="20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84DDCC7-69F6-4715-AE46-389A75F9D0B4}" type="slidenum">
              <a:rPr lang="en-US" smtClean="0"/>
              <a:pPr>
                <a:defRPr/>
              </a:pPr>
              <a:t>329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0928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目標</a:t>
            </a:r>
            <a:r>
              <a:rPr lang="zh-TW" altLang="en-US" dirty="0"/>
              <a:t>：</a:t>
            </a:r>
            <a:r>
              <a:rPr lang="zh-TW" altLang="en-US" dirty="0" smtClean="0"/>
              <a:t>建立爬蟲程式</a:t>
            </a:r>
            <a:endParaRPr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410253" y="1769040"/>
            <a:ext cx="1569660" cy="646331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zh-TW" dirty="0" smtClean="0"/>
              <a:t>1. </a:t>
            </a:r>
            <a:r>
              <a:rPr lang="zh-TW" altLang="en-US" dirty="0" smtClean="0"/>
              <a:t>決標查詢</a:t>
            </a:r>
            <a:r>
              <a:rPr lang="en-US" altLang="zh-TW" dirty="0" smtClean="0"/>
              <a:t>:</a:t>
            </a:r>
          </a:p>
          <a:p>
            <a:r>
              <a:rPr lang="zh-TW" altLang="en-US" dirty="0"/>
              <a:t>設定查詢條件</a:t>
            </a:r>
          </a:p>
        </p:txBody>
      </p:sp>
      <p:sp>
        <p:nvSpPr>
          <p:cNvPr id="7" name="向右箭號 6"/>
          <p:cNvSpPr/>
          <p:nvPr/>
        </p:nvSpPr>
        <p:spPr>
          <a:xfrm>
            <a:off x="2483768" y="1948189"/>
            <a:ext cx="504056" cy="288032"/>
          </a:xfrm>
          <a:prstGeom prst="right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/>
          <p:cNvSpPr txBox="1"/>
          <p:nvPr/>
        </p:nvSpPr>
        <p:spPr>
          <a:xfrm>
            <a:off x="3275856" y="1916832"/>
            <a:ext cx="1797287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zh-TW" dirty="0" smtClean="0"/>
              <a:t>2. </a:t>
            </a:r>
            <a:r>
              <a:rPr lang="zh-TW" altLang="en-US" dirty="0" smtClean="0"/>
              <a:t>計算抓取頁數</a:t>
            </a:r>
            <a:endParaRPr lang="zh-TW" altLang="en-US" dirty="0"/>
          </a:p>
        </p:txBody>
      </p:sp>
      <p:sp>
        <p:nvSpPr>
          <p:cNvPr id="10" name="向右箭號 9"/>
          <p:cNvSpPr/>
          <p:nvPr/>
        </p:nvSpPr>
        <p:spPr>
          <a:xfrm>
            <a:off x="5436096" y="1978778"/>
            <a:ext cx="504056" cy="288032"/>
          </a:xfrm>
          <a:prstGeom prst="right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/>
          <p:cNvSpPr txBox="1"/>
          <p:nvPr/>
        </p:nvSpPr>
        <p:spPr>
          <a:xfrm>
            <a:off x="6084168" y="1907539"/>
            <a:ext cx="2951449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zh-TW" dirty="0" smtClean="0"/>
              <a:t>3. </a:t>
            </a:r>
            <a:r>
              <a:rPr lang="zh-TW" altLang="en-US" dirty="0" smtClean="0"/>
              <a:t>依每頁抓取所有標案連結</a:t>
            </a:r>
            <a:endParaRPr lang="zh-TW" altLang="en-US" dirty="0"/>
          </a:p>
        </p:txBody>
      </p:sp>
      <p:sp>
        <p:nvSpPr>
          <p:cNvPr id="5" name="右彎箭號 4"/>
          <p:cNvSpPr/>
          <p:nvPr/>
        </p:nvSpPr>
        <p:spPr>
          <a:xfrm rot="10800000">
            <a:off x="8388424" y="2705825"/>
            <a:ext cx="648072" cy="1011207"/>
          </a:xfrm>
          <a:prstGeom prst="bent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6034157" y="3356992"/>
            <a:ext cx="2258952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zh-TW" dirty="0"/>
              <a:t>4</a:t>
            </a:r>
            <a:r>
              <a:rPr lang="en-US" altLang="zh-TW" dirty="0" smtClean="0"/>
              <a:t>. </a:t>
            </a:r>
            <a:r>
              <a:rPr lang="zh-TW" altLang="en-US" dirty="0" smtClean="0"/>
              <a:t>存入每頁標案連結</a:t>
            </a:r>
            <a:endParaRPr lang="zh-TW" altLang="en-US" dirty="0"/>
          </a:p>
        </p:txBody>
      </p:sp>
      <p:sp>
        <p:nvSpPr>
          <p:cNvPr id="2" name="流程圖: 文件 1"/>
          <p:cNvSpPr/>
          <p:nvPr/>
        </p:nvSpPr>
        <p:spPr>
          <a:xfrm>
            <a:off x="6407549" y="4184439"/>
            <a:ext cx="1512168" cy="792088"/>
          </a:xfrm>
          <a:prstGeom prst="flowChartDocumen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檔案</a:t>
            </a:r>
            <a:endParaRPr lang="en-US" altLang="zh-TW" dirty="0" smtClean="0"/>
          </a:p>
          <a:p>
            <a:pPr algn="ctr"/>
            <a:r>
              <a:rPr lang="en-US" altLang="zh-TW" dirty="0"/>
              <a:t>b</a:t>
            </a:r>
            <a:r>
              <a:rPr lang="en-US" altLang="zh-TW" dirty="0" smtClean="0"/>
              <a:t>id_list.txt</a:t>
            </a:r>
            <a:endParaRPr lang="zh-TW" altLang="en-US" dirty="0"/>
          </a:p>
        </p:txBody>
      </p:sp>
      <p:sp>
        <p:nvSpPr>
          <p:cNvPr id="13" name="向右箭號 12"/>
          <p:cNvSpPr/>
          <p:nvPr/>
        </p:nvSpPr>
        <p:spPr>
          <a:xfrm rot="10800000">
            <a:off x="5364088" y="3397642"/>
            <a:ext cx="504056" cy="288032"/>
          </a:xfrm>
          <a:prstGeom prst="right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文字方塊 13"/>
          <p:cNvSpPr txBox="1"/>
          <p:nvPr/>
        </p:nvSpPr>
        <p:spPr>
          <a:xfrm>
            <a:off x="3029922" y="3356992"/>
            <a:ext cx="2262158" cy="646331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zh-TW" dirty="0"/>
              <a:t>5</a:t>
            </a:r>
            <a:r>
              <a:rPr lang="en-US" altLang="zh-TW" dirty="0" smtClean="0"/>
              <a:t>. </a:t>
            </a:r>
            <a:r>
              <a:rPr lang="zh-TW" altLang="en-US" dirty="0" smtClean="0"/>
              <a:t>從檔案取出連結</a:t>
            </a:r>
            <a:endParaRPr lang="en-US" altLang="zh-TW" dirty="0" smtClean="0"/>
          </a:p>
          <a:p>
            <a:r>
              <a:rPr lang="zh-TW" altLang="en-US" dirty="0" smtClean="0"/>
              <a:t>依連結抓取標案內容</a:t>
            </a:r>
            <a:endParaRPr lang="zh-TW" altLang="en-US" dirty="0"/>
          </a:p>
        </p:txBody>
      </p:sp>
      <p:sp>
        <p:nvSpPr>
          <p:cNvPr id="15" name="流程圖: 文件 14"/>
          <p:cNvSpPr/>
          <p:nvPr/>
        </p:nvSpPr>
        <p:spPr>
          <a:xfrm>
            <a:off x="743521" y="4223060"/>
            <a:ext cx="1044116" cy="792088"/>
          </a:xfrm>
          <a:prstGeom prst="flowChartDocumen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檔案</a:t>
            </a:r>
            <a:endParaRPr lang="zh-TW" altLang="en-US" dirty="0"/>
          </a:p>
        </p:txBody>
      </p:sp>
      <p:sp>
        <p:nvSpPr>
          <p:cNvPr id="16" name="文字方塊 15"/>
          <p:cNvSpPr txBox="1"/>
          <p:nvPr/>
        </p:nvSpPr>
        <p:spPr>
          <a:xfrm>
            <a:off x="251520" y="3356992"/>
            <a:ext cx="2028119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zh-TW" dirty="0"/>
              <a:t>6</a:t>
            </a:r>
            <a:r>
              <a:rPr lang="en-US" altLang="zh-TW" dirty="0" smtClean="0"/>
              <a:t>. </a:t>
            </a:r>
            <a:r>
              <a:rPr lang="zh-TW" altLang="en-US" dirty="0"/>
              <a:t>依標</a:t>
            </a:r>
            <a:r>
              <a:rPr lang="zh-TW" altLang="en-US" dirty="0" smtClean="0"/>
              <a:t>案主鍵存檔</a:t>
            </a:r>
            <a:endParaRPr lang="zh-TW" altLang="en-US" dirty="0"/>
          </a:p>
        </p:txBody>
      </p:sp>
      <p:sp>
        <p:nvSpPr>
          <p:cNvPr id="18" name="向右箭號 17"/>
          <p:cNvSpPr/>
          <p:nvPr/>
        </p:nvSpPr>
        <p:spPr>
          <a:xfrm rot="10800000">
            <a:off x="2339753" y="3397642"/>
            <a:ext cx="504056" cy="288032"/>
          </a:xfrm>
          <a:prstGeom prst="right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62240893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顯示圖片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dirty="0">
                <a:solidFill>
                  <a:srgbClr val="87005F"/>
                </a:solidFill>
                <a:highlight>
                  <a:srgbClr val="FFFFFF"/>
                </a:highlight>
              </a:rPr>
              <a:t>from</a:t>
            </a:r>
            <a:r>
              <a:rPr lang="en-US" altLang="zh-TW" sz="24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400" dirty="0" err="1">
                <a:solidFill>
                  <a:srgbClr val="000087"/>
                </a:solidFill>
                <a:highlight>
                  <a:srgbClr val="FFFFFF"/>
                </a:highlight>
              </a:rPr>
              <a:t>IPython</a:t>
            </a:r>
            <a:r>
              <a:rPr lang="en-US" altLang="zh-TW" sz="2400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sz="2400" dirty="0" err="1">
                <a:solidFill>
                  <a:srgbClr val="000087"/>
                </a:solidFill>
                <a:highlight>
                  <a:srgbClr val="FFFFFF"/>
                </a:highlight>
              </a:rPr>
              <a:t>core</a:t>
            </a:r>
            <a:r>
              <a:rPr lang="en-US" altLang="zh-TW" sz="2400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sz="2400" dirty="0" err="1">
                <a:solidFill>
                  <a:srgbClr val="000087"/>
                </a:solidFill>
                <a:highlight>
                  <a:srgbClr val="FFFFFF"/>
                </a:highlight>
              </a:rPr>
              <a:t>display</a:t>
            </a:r>
            <a:r>
              <a:rPr lang="en-US" altLang="zh-TW" sz="24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400" dirty="0">
                <a:solidFill>
                  <a:srgbClr val="87005F"/>
                </a:solidFill>
                <a:highlight>
                  <a:srgbClr val="FFFFFF"/>
                </a:highlight>
              </a:rPr>
              <a:t>import</a:t>
            </a:r>
            <a:r>
              <a:rPr lang="en-US" altLang="zh-TW" sz="24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400" dirty="0">
                <a:solidFill>
                  <a:srgbClr val="000087"/>
                </a:solidFill>
                <a:highlight>
                  <a:srgbClr val="FFFFFF"/>
                </a:highlight>
              </a:rPr>
              <a:t>Image</a:t>
            </a:r>
            <a:endParaRPr lang="en-US" altLang="zh-TW" sz="24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r>
              <a:rPr lang="en-US" altLang="zh-TW" sz="2400" dirty="0">
                <a:solidFill>
                  <a:srgbClr val="000087"/>
                </a:solidFill>
                <a:highlight>
                  <a:srgbClr val="FFFFFF"/>
                </a:highlight>
              </a:rPr>
              <a:t>Image</a:t>
            </a:r>
            <a:r>
              <a:rPr lang="en-US" altLang="zh-TW" sz="24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2400" dirty="0">
                <a:solidFill>
                  <a:srgbClr val="005F5F"/>
                </a:solidFill>
                <a:highlight>
                  <a:srgbClr val="FFFFFF"/>
                </a:highlight>
              </a:rPr>
              <a:t>"img.png"</a:t>
            </a:r>
            <a:r>
              <a:rPr lang="en-US" altLang="zh-TW" sz="2400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zh-TW" altLang="en-US" sz="24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84DDCC7-69F6-4715-AE46-389A75F9D0B4}" type="slidenum">
              <a:rPr lang="en-US" smtClean="0"/>
              <a:pPr>
                <a:defRPr/>
              </a:pPr>
              <a:t>330</a:t>
            </a:fld>
            <a:endParaRPr lang="en-US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3140968"/>
            <a:ext cx="8964488" cy="10932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80392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進到查詢頁面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84DDCC7-69F6-4715-AE46-389A75F9D0B4}" type="slidenum">
              <a:rPr lang="en-US" smtClean="0"/>
              <a:pPr>
                <a:defRPr/>
              </a:pPr>
              <a:t>331</a:t>
            </a:fld>
            <a:endParaRPr lang="en-US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838558"/>
            <a:ext cx="7956376" cy="42025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40180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登入查詢</a:t>
            </a:r>
            <a:r>
              <a:rPr lang="zh-TW" altLang="en-US" dirty="0"/>
              <a:t>頁面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sz="2000" dirty="0">
                <a:solidFill>
                  <a:srgbClr val="000087"/>
                </a:solidFill>
                <a:highlight>
                  <a:srgbClr val="FFFFFF"/>
                </a:highlight>
              </a:rPr>
              <a:t>payload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{</a:t>
            </a:r>
            <a:r>
              <a:rPr lang="en-US" altLang="zh-TW" sz="2000" dirty="0">
                <a:solidFill>
                  <a:srgbClr val="005F5F"/>
                </a:solidFill>
                <a:highlight>
                  <a:srgbClr val="FFFFFF"/>
                </a:highlight>
              </a:rPr>
              <a:t>"</a:t>
            </a:r>
            <a:r>
              <a:rPr lang="en-US" altLang="zh-TW" sz="2000" dirty="0" err="1">
                <a:solidFill>
                  <a:srgbClr val="005F5F"/>
                </a:solidFill>
                <a:highlight>
                  <a:srgbClr val="FFFFFF"/>
                </a:highlight>
              </a:rPr>
              <a:t>command"</a:t>
            </a:r>
            <a:r>
              <a:rPr lang="en-US" altLang="zh-TW" sz="2000" dirty="0" err="1">
                <a:solidFill>
                  <a:srgbClr val="00005F"/>
                </a:solidFill>
                <a:highlight>
                  <a:srgbClr val="FFFFFF"/>
                </a:highlight>
              </a:rPr>
              <a:t>:</a:t>
            </a:r>
            <a:r>
              <a:rPr lang="en-US" altLang="zh-TW" sz="2000" dirty="0" err="1">
                <a:solidFill>
                  <a:srgbClr val="005F5F"/>
                </a:solidFill>
                <a:highlight>
                  <a:srgbClr val="FFFFFF"/>
                </a:highlight>
              </a:rPr>
              <a:t>"login</a:t>
            </a:r>
            <a:r>
              <a:rPr lang="en-US" altLang="zh-TW" sz="2000" dirty="0">
                <a:solidFill>
                  <a:srgbClr val="005F5F"/>
                </a:solidFill>
                <a:highlight>
                  <a:srgbClr val="FFFFFF"/>
                </a:highlight>
              </a:rPr>
              <a:t>"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000" dirty="0">
                <a:solidFill>
                  <a:srgbClr val="005F5F"/>
                </a:solidFill>
                <a:highlight>
                  <a:srgbClr val="FFFFFF"/>
                </a:highlight>
              </a:rPr>
              <a:t>"</a:t>
            </a:r>
            <a:r>
              <a:rPr lang="en-US" altLang="zh-TW" sz="2000" dirty="0" err="1">
                <a:solidFill>
                  <a:srgbClr val="005F5F"/>
                </a:solidFill>
                <a:highlight>
                  <a:srgbClr val="FFFFFF"/>
                </a:highlight>
              </a:rPr>
              <a:t>rand_code"</a:t>
            </a:r>
            <a:r>
              <a:rPr lang="en-US" altLang="zh-TW" sz="2000" dirty="0" err="1">
                <a:solidFill>
                  <a:srgbClr val="00005F"/>
                </a:solidFill>
                <a:highlight>
                  <a:srgbClr val="FFFFFF"/>
                </a:highlight>
              </a:rPr>
              <a:t>:</a:t>
            </a:r>
            <a:r>
              <a:rPr lang="en-US" altLang="zh-TW" sz="2000" dirty="0" err="1">
                <a:solidFill>
                  <a:srgbClr val="000087"/>
                </a:solidFill>
                <a:highlight>
                  <a:srgbClr val="FFFFFF"/>
                </a:highlight>
              </a:rPr>
              <a:t>password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000" dirty="0">
                <a:solidFill>
                  <a:srgbClr val="005F5F"/>
                </a:solidFill>
                <a:highlight>
                  <a:srgbClr val="FFFFFF"/>
                </a:highlight>
              </a:rPr>
              <a:t>"</a:t>
            </a:r>
            <a:r>
              <a:rPr lang="en-US" altLang="zh-TW" sz="2000" dirty="0" err="1">
                <a:solidFill>
                  <a:srgbClr val="005F5F"/>
                </a:solidFill>
                <a:highlight>
                  <a:srgbClr val="FFFFFF"/>
                </a:highlight>
              </a:rPr>
              <a:t>in_type"</a:t>
            </a:r>
            <a:r>
              <a:rPr lang="en-US" altLang="zh-TW" sz="2000" dirty="0" err="1">
                <a:solidFill>
                  <a:srgbClr val="00005F"/>
                </a:solidFill>
                <a:highlight>
                  <a:srgbClr val="FFFFFF"/>
                </a:highlight>
              </a:rPr>
              <a:t>:</a:t>
            </a:r>
            <a:r>
              <a:rPr lang="en-US" altLang="zh-TW" sz="2000" dirty="0" err="1">
                <a:solidFill>
                  <a:srgbClr val="005F5F"/>
                </a:solidFill>
                <a:highlight>
                  <a:srgbClr val="FFFFFF"/>
                </a:highlight>
              </a:rPr>
              <a:t>"land</a:t>
            </a:r>
            <a:r>
              <a:rPr lang="en-US" altLang="zh-TW" sz="2000" dirty="0">
                <a:solidFill>
                  <a:srgbClr val="005F5F"/>
                </a:solidFill>
                <a:highlight>
                  <a:srgbClr val="FFFFFF"/>
                </a:highlight>
              </a:rPr>
              <a:t>"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000" dirty="0">
                <a:solidFill>
                  <a:srgbClr val="005F5F"/>
                </a:solidFill>
                <a:highlight>
                  <a:srgbClr val="FFFFFF"/>
                </a:highlight>
              </a:rPr>
              <a:t>"</a:t>
            </a:r>
            <a:r>
              <a:rPr lang="en-US" altLang="zh-TW" sz="2000" dirty="0" err="1">
                <a:solidFill>
                  <a:srgbClr val="005F5F"/>
                </a:solidFill>
                <a:highlight>
                  <a:srgbClr val="FFFFFF"/>
                </a:highlight>
              </a:rPr>
              <a:t>formaturl</a:t>
            </a:r>
            <a:r>
              <a:rPr lang="en-US" altLang="zh-TW" sz="2000" dirty="0">
                <a:solidFill>
                  <a:srgbClr val="005F5F"/>
                </a:solidFill>
                <a:highlight>
                  <a:srgbClr val="FFFFFF"/>
                </a:highlight>
              </a:rPr>
              <a:t>"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:</a:t>
            </a:r>
            <a:r>
              <a:rPr lang="en-US" altLang="zh-TW" sz="2000" dirty="0">
                <a:solidFill>
                  <a:srgbClr val="005F5F"/>
                </a:solidFill>
                <a:highlight>
                  <a:srgbClr val="FFFFFF"/>
                </a:highlight>
              </a:rPr>
              <a:t>""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}</a:t>
            </a:r>
            <a:endParaRPr lang="en-US" altLang="zh-TW" sz="20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endParaRPr lang="zh-TW" altLang="en-US" sz="20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2000" dirty="0">
                <a:solidFill>
                  <a:srgbClr val="000087"/>
                </a:solidFill>
                <a:highlight>
                  <a:srgbClr val="FFFFFF"/>
                </a:highlight>
              </a:rPr>
              <a:t>response2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000" dirty="0" err="1">
                <a:solidFill>
                  <a:srgbClr val="000087"/>
                </a:solidFill>
                <a:highlight>
                  <a:srgbClr val="FFFFFF"/>
                </a:highlight>
              </a:rPr>
              <a:t>rs</a:t>
            </a:r>
            <a:r>
              <a:rPr lang="en-US" altLang="zh-TW" sz="2000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sz="2000" dirty="0" err="1">
                <a:solidFill>
                  <a:srgbClr val="000087"/>
                </a:solidFill>
                <a:highlight>
                  <a:srgbClr val="FFFFFF"/>
                </a:highlight>
              </a:rPr>
              <a:t>post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2000" dirty="0">
                <a:solidFill>
                  <a:srgbClr val="005F5F"/>
                </a:solidFill>
                <a:highlight>
                  <a:srgbClr val="FFFFFF"/>
                </a:highlight>
              </a:rPr>
              <a:t>'http://lvr.land.moi.gov.tw/N11/</a:t>
            </a:r>
            <a:r>
              <a:rPr lang="en-US" altLang="zh-TW" sz="2000" dirty="0" err="1">
                <a:solidFill>
                  <a:srgbClr val="005F5F"/>
                </a:solidFill>
                <a:highlight>
                  <a:srgbClr val="FFFFFF"/>
                </a:highlight>
              </a:rPr>
              <a:t>login.action</a:t>
            </a:r>
            <a:r>
              <a:rPr lang="en-US" altLang="zh-TW" sz="2000" dirty="0">
                <a:solidFill>
                  <a:srgbClr val="005F5F"/>
                </a:solidFill>
                <a:highlight>
                  <a:srgbClr val="FFFFFF"/>
                </a:highlight>
              </a:rPr>
              <a:t>'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000" dirty="0">
                <a:solidFill>
                  <a:srgbClr val="000087"/>
                </a:solidFill>
                <a:highlight>
                  <a:srgbClr val="FFFFFF"/>
                </a:highlight>
              </a:rPr>
              <a:t>data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000" dirty="0">
                <a:solidFill>
                  <a:srgbClr val="000087"/>
                </a:solidFill>
                <a:highlight>
                  <a:srgbClr val="FFFFFF"/>
                </a:highlight>
              </a:rPr>
              <a:t>payload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zh-TW" altLang="en-US" sz="20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84DDCC7-69F6-4715-AE46-389A75F9D0B4}" type="slidenum">
              <a:rPr lang="en-US" smtClean="0"/>
              <a:pPr>
                <a:defRPr/>
              </a:pPr>
              <a:t>332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8991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取得登錄資訊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84DDCC7-69F6-4715-AE46-389A75F9D0B4}" type="slidenum">
              <a:rPr lang="en-US" smtClean="0"/>
              <a:pPr>
                <a:defRPr/>
              </a:pPr>
              <a:t>333</a:t>
            </a:fld>
            <a:endParaRPr lang="en-US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772816"/>
            <a:ext cx="8470641" cy="38966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81042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查詢頁面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000" dirty="0"/>
              <a:t>http://lvr.land.moi.gov.tw/N11/QryClass_land.action</a:t>
            </a:r>
            <a:endParaRPr lang="zh-TW" altLang="en-US" sz="20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84DDCC7-69F6-4715-AE46-389A75F9D0B4}" type="slidenum">
              <a:rPr lang="en-US" smtClean="0"/>
              <a:pPr>
                <a:defRPr/>
              </a:pPr>
              <a:t>334</a:t>
            </a:fld>
            <a:endParaRPr lang="en-US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132856"/>
            <a:ext cx="6863565" cy="36052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2567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需要</a:t>
            </a:r>
            <a:r>
              <a:rPr lang="en-US" altLang="zh-TW" dirty="0" smtClean="0"/>
              <a:t>Token?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84DDCC7-69F6-4715-AE46-389A75F9D0B4}" type="slidenum">
              <a:rPr lang="en-US" smtClean="0"/>
              <a:pPr>
                <a:defRPr/>
              </a:pPr>
              <a:t>335</a:t>
            </a:fld>
            <a:endParaRPr lang="en-US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772816"/>
            <a:ext cx="7599437" cy="40035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90587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取得</a:t>
            </a:r>
            <a:r>
              <a:rPr lang="en-US" altLang="zh-TW" dirty="0" smtClean="0"/>
              <a:t>Token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000" dirty="0"/>
              <a:t>http://lvr.land.moi.gov.tw/N11/pro/setToken.jsp</a:t>
            </a:r>
            <a:endParaRPr lang="zh-TW" altLang="en-US" sz="20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84DDCC7-69F6-4715-AE46-389A75F9D0B4}" type="slidenum">
              <a:rPr lang="en-US" smtClean="0"/>
              <a:pPr>
                <a:defRPr/>
              </a:pPr>
              <a:t>336</a:t>
            </a:fld>
            <a:endParaRPr lang="en-US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2044765"/>
            <a:ext cx="8059469" cy="36936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94380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用</a:t>
            </a:r>
            <a:r>
              <a:rPr lang="en-US" altLang="zh-TW" dirty="0" smtClean="0"/>
              <a:t>Python </a:t>
            </a:r>
            <a:r>
              <a:rPr lang="zh-TW" altLang="en-US" dirty="0" smtClean="0"/>
              <a:t>取得</a:t>
            </a:r>
            <a:r>
              <a:rPr lang="en-US" altLang="zh-TW" dirty="0" smtClean="0"/>
              <a:t>Token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sz="2000" dirty="0">
                <a:solidFill>
                  <a:srgbClr val="000087"/>
                </a:solidFill>
                <a:highlight>
                  <a:srgbClr val="FFFFFF"/>
                </a:highlight>
              </a:rPr>
              <a:t>response3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000" dirty="0" err="1">
                <a:solidFill>
                  <a:srgbClr val="000087"/>
                </a:solidFill>
                <a:highlight>
                  <a:srgbClr val="FFFFFF"/>
                </a:highlight>
              </a:rPr>
              <a:t>rs</a:t>
            </a:r>
            <a:r>
              <a:rPr lang="en-US" altLang="zh-TW" sz="2000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sz="2000" dirty="0" err="1">
                <a:solidFill>
                  <a:srgbClr val="000087"/>
                </a:solidFill>
                <a:highlight>
                  <a:srgbClr val="FFFFFF"/>
                </a:highlight>
              </a:rPr>
              <a:t>post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2000" dirty="0">
                <a:solidFill>
                  <a:srgbClr val="005F5F"/>
                </a:solidFill>
                <a:highlight>
                  <a:srgbClr val="FFFFFF"/>
                </a:highlight>
              </a:rPr>
              <a:t>"http://lvr.land.moi.gov.tw/N11/pro/</a:t>
            </a:r>
            <a:r>
              <a:rPr lang="en-US" altLang="zh-TW" sz="2000" dirty="0" err="1">
                <a:solidFill>
                  <a:srgbClr val="005F5F"/>
                </a:solidFill>
                <a:highlight>
                  <a:srgbClr val="FFFFFF"/>
                </a:highlight>
              </a:rPr>
              <a:t>setToken.jsp</a:t>
            </a:r>
            <a:r>
              <a:rPr lang="en-US" altLang="zh-TW" sz="2000" dirty="0">
                <a:solidFill>
                  <a:srgbClr val="005F5F"/>
                </a:solidFill>
                <a:highlight>
                  <a:srgbClr val="FFFFFF"/>
                </a:highlight>
              </a:rPr>
              <a:t>"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en-US" altLang="zh-TW" sz="20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2000" dirty="0" smtClean="0">
                <a:solidFill>
                  <a:srgbClr val="87005F"/>
                </a:solidFill>
                <a:highlight>
                  <a:srgbClr val="FFFFFF"/>
                </a:highlight>
              </a:rPr>
              <a:t>from bs4</a:t>
            </a:r>
            <a:r>
              <a:rPr lang="en-US" altLang="zh-TW" sz="2000" dirty="0" smtClean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000" dirty="0">
                <a:solidFill>
                  <a:srgbClr val="87005F"/>
                </a:solidFill>
                <a:highlight>
                  <a:srgbClr val="FFFFFF"/>
                </a:highlight>
              </a:rPr>
              <a:t>import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000" dirty="0" err="1">
                <a:solidFill>
                  <a:srgbClr val="000087"/>
                </a:solidFill>
                <a:highlight>
                  <a:srgbClr val="FFFFFF"/>
                </a:highlight>
              </a:rPr>
              <a:t>BeautifulSoup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</a:p>
          <a:p>
            <a:pPr marL="0" indent="0">
              <a:buNone/>
            </a:pPr>
            <a:r>
              <a:rPr lang="en-US" altLang="zh-TW" sz="2000" dirty="0">
                <a:solidFill>
                  <a:srgbClr val="000087"/>
                </a:solidFill>
                <a:highlight>
                  <a:srgbClr val="FFFFFF"/>
                </a:highlight>
              </a:rPr>
              <a:t>soup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000" dirty="0" err="1">
                <a:solidFill>
                  <a:srgbClr val="000087"/>
                </a:solidFill>
                <a:highlight>
                  <a:srgbClr val="FFFFFF"/>
                </a:highlight>
              </a:rPr>
              <a:t>BeautifulSoup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2000" dirty="0">
                <a:solidFill>
                  <a:srgbClr val="000087"/>
                </a:solidFill>
                <a:highlight>
                  <a:srgbClr val="FFFFFF"/>
                </a:highlight>
              </a:rPr>
              <a:t>response3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sz="2000" dirty="0">
                <a:solidFill>
                  <a:srgbClr val="000087"/>
                </a:solidFill>
                <a:highlight>
                  <a:srgbClr val="FFFFFF"/>
                </a:highlight>
              </a:rPr>
              <a:t>text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en-US" altLang="zh-TW" sz="20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2000" dirty="0" err="1">
                <a:solidFill>
                  <a:srgbClr val="000087"/>
                </a:solidFill>
                <a:highlight>
                  <a:srgbClr val="FFFFFF"/>
                </a:highlight>
              </a:rPr>
              <a:t>input_ary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000" dirty="0" err="1">
                <a:solidFill>
                  <a:srgbClr val="000087"/>
                </a:solidFill>
                <a:highlight>
                  <a:srgbClr val="FFFFFF"/>
                </a:highlight>
              </a:rPr>
              <a:t>soup</a:t>
            </a:r>
            <a:r>
              <a:rPr lang="en-US" altLang="zh-TW" sz="2000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sz="2000" dirty="0" err="1">
                <a:solidFill>
                  <a:srgbClr val="000087"/>
                </a:solidFill>
                <a:highlight>
                  <a:srgbClr val="FFFFFF"/>
                </a:highlight>
              </a:rPr>
              <a:t>findAll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2000" dirty="0">
                <a:solidFill>
                  <a:srgbClr val="005F5F"/>
                </a:solidFill>
                <a:highlight>
                  <a:srgbClr val="FFFFFF"/>
                </a:highlight>
              </a:rPr>
              <a:t>'input'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en-US" altLang="zh-TW" sz="20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2000" dirty="0">
                <a:solidFill>
                  <a:srgbClr val="000087"/>
                </a:solidFill>
                <a:highlight>
                  <a:srgbClr val="FFFFFF"/>
                </a:highlight>
              </a:rPr>
              <a:t>token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  </a:t>
            </a:r>
            <a:r>
              <a:rPr lang="en-US" altLang="zh-TW" sz="2000" dirty="0" err="1">
                <a:solidFill>
                  <a:srgbClr val="000087"/>
                </a:solidFill>
                <a:highlight>
                  <a:srgbClr val="FFFFFF"/>
                </a:highlight>
              </a:rPr>
              <a:t>input_ary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[</a:t>
            </a:r>
            <a:r>
              <a:rPr lang="en-US" altLang="zh-TW" sz="2000" dirty="0">
                <a:solidFill>
                  <a:srgbClr val="005F00"/>
                </a:solidFill>
                <a:highlight>
                  <a:srgbClr val="FFFFFF"/>
                </a:highlight>
              </a:rPr>
              <a:t>1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][</a:t>
            </a:r>
            <a:r>
              <a:rPr lang="en-US" altLang="zh-TW" sz="2000" dirty="0">
                <a:solidFill>
                  <a:srgbClr val="005F5F"/>
                </a:solidFill>
                <a:highlight>
                  <a:srgbClr val="FFFFFF"/>
                </a:highlight>
              </a:rPr>
              <a:t>'value'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]</a:t>
            </a:r>
            <a:endParaRPr lang="en-US" altLang="zh-TW" sz="20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2000" dirty="0">
                <a:solidFill>
                  <a:srgbClr val="87005F"/>
                </a:solidFill>
                <a:highlight>
                  <a:srgbClr val="FFFFFF"/>
                </a:highlight>
              </a:rPr>
              <a:t>print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000" dirty="0">
                <a:solidFill>
                  <a:srgbClr val="000087"/>
                </a:solidFill>
                <a:highlight>
                  <a:srgbClr val="FFFFFF"/>
                </a:highlight>
              </a:rPr>
              <a:t>token</a:t>
            </a:r>
            <a:endParaRPr lang="zh-TW" altLang="en-US" sz="20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84DDCC7-69F6-4715-AE46-389A75F9D0B4}" type="slidenum">
              <a:rPr lang="en-US" smtClean="0"/>
              <a:pPr>
                <a:defRPr/>
              </a:pPr>
              <a:t>337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8173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125760"/>
            <a:ext cx="8229600" cy="1143000"/>
          </a:xfrm>
        </p:spPr>
        <p:txBody>
          <a:bodyPr/>
          <a:lstStyle/>
          <a:p>
            <a:r>
              <a:rPr lang="zh-TW" altLang="en-US" dirty="0" smtClean="0"/>
              <a:t>設定</a:t>
            </a:r>
            <a:r>
              <a:rPr lang="en-US" altLang="zh-TW" dirty="0" smtClean="0"/>
              <a:t>Payload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279301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US" altLang="zh-TW" sz="1000" dirty="0">
                <a:solidFill>
                  <a:srgbClr val="000087"/>
                </a:solidFill>
                <a:highlight>
                  <a:srgbClr val="FFFFFF"/>
                </a:highlight>
              </a:rPr>
              <a:t>payload2</a:t>
            </a:r>
            <a:r>
              <a:rPr lang="en-US" altLang="zh-TW" sz="10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000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10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1000" dirty="0">
                <a:solidFill>
                  <a:srgbClr val="00005F"/>
                </a:solidFill>
                <a:highlight>
                  <a:srgbClr val="FFFFFF"/>
                </a:highlight>
              </a:rPr>
              <a:t>{</a:t>
            </a:r>
            <a:r>
              <a:rPr lang="en-US" altLang="zh-TW" sz="1000" dirty="0">
                <a:solidFill>
                  <a:srgbClr val="005F5F"/>
                </a:solidFill>
                <a:highlight>
                  <a:srgbClr val="FFFFFF"/>
                </a:highlight>
              </a:rPr>
              <a:t>"type"</a:t>
            </a:r>
            <a:r>
              <a:rPr lang="en-US" altLang="zh-TW" sz="1000" dirty="0">
                <a:solidFill>
                  <a:srgbClr val="00005F"/>
                </a:solidFill>
                <a:highlight>
                  <a:srgbClr val="FFFFFF"/>
                </a:highlight>
              </a:rPr>
              <a:t>:</a:t>
            </a:r>
            <a:r>
              <a:rPr lang="en-US" altLang="zh-TW" sz="1000" dirty="0">
                <a:solidFill>
                  <a:srgbClr val="005F5F"/>
                </a:solidFill>
                <a:highlight>
                  <a:srgbClr val="FFFFFF"/>
                </a:highlight>
              </a:rPr>
              <a:t>"UXJ5ZGF0YQ=="</a:t>
            </a:r>
            <a:r>
              <a:rPr lang="en-US" altLang="zh-TW" sz="1000" dirty="0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endParaRPr lang="en-US" altLang="zh-TW" sz="10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1000" dirty="0">
                <a:solidFill>
                  <a:srgbClr val="005F5F"/>
                </a:solidFill>
                <a:highlight>
                  <a:srgbClr val="FFFFFF"/>
                </a:highlight>
              </a:rPr>
              <a:t>"</a:t>
            </a:r>
            <a:r>
              <a:rPr lang="en-US" altLang="zh-TW" sz="1000" dirty="0" err="1">
                <a:solidFill>
                  <a:srgbClr val="005F5F"/>
                </a:solidFill>
                <a:highlight>
                  <a:srgbClr val="FFFFFF"/>
                </a:highlight>
              </a:rPr>
              <a:t>Qry_city"</a:t>
            </a:r>
            <a:r>
              <a:rPr lang="en-US" altLang="zh-TW" sz="1000" dirty="0" err="1">
                <a:solidFill>
                  <a:srgbClr val="00005F"/>
                </a:solidFill>
                <a:highlight>
                  <a:srgbClr val="FFFFFF"/>
                </a:highlight>
              </a:rPr>
              <a:t>:</a:t>
            </a:r>
            <a:r>
              <a:rPr lang="en-US" altLang="zh-TW" sz="1000" dirty="0" err="1">
                <a:solidFill>
                  <a:srgbClr val="005F5F"/>
                </a:solidFill>
                <a:highlight>
                  <a:srgbClr val="FFFFFF"/>
                </a:highlight>
              </a:rPr>
              <a:t>"QQ</a:t>
            </a:r>
            <a:r>
              <a:rPr lang="en-US" altLang="zh-TW" sz="1000" dirty="0">
                <a:solidFill>
                  <a:srgbClr val="005F5F"/>
                </a:solidFill>
                <a:highlight>
                  <a:srgbClr val="FFFFFF"/>
                </a:highlight>
              </a:rPr>
              <a:t>=="</a:t>
            </a:r>
            <a:r>
              <a:rPr lang="en-US" altLang="zh-TW" sz="1000" dirty="0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endParaRPr lang="en-US" altLang="zh-TW" sz="10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1000" dirty="0">
                <a:solidFill>
                  <a:srgbClr val="005F5F"/>
                </a:solidFill>
                <a:highlight>
                  <a:srgbClr val="FFFFFF"/>
                </a:highlight>
              </a:rPr>
              <a:t>"Qry_area_office"</a:t>
            </a:r>
            <a:r>
              <a:rPr lang="en-US" altLang="zh-TW" sz="1000" dirty="0">
                <a:solidFill>
                  <a:srgbClr val="00005F"/>
                </a:solidFill>
                <a:highlight>
                  <a:srgbClr val="FFFFFF"/>
                </a:highlight>
              </a:rPr>
              <a:t>:</a:t>
            </a:r>
            <a:r>
              <a:rPr lang="en-US" altLang="zh-TW" sz="1000" dirty="0">
                <a:solidFill>
                  <a:srgbClr val="005F5F"/>
                </a:solidFill>
                <a:highlight>
                  <a:srgbClr val="FFFFFF"/>
                </a:highlight>
              </a:rPr>
              <a:t>"QTE2"</a:t>
            </a:r>
            <a:r>
              <a:rPr lang="en-US" altLang="zh-TW" sz="1000" dirty="0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endParaRPr lang="en-US" altLang="zh-TW" sz="10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1000" dirty="0">
                <a:solidFill>
                  <a:srgbClr val="005F5F"/>
                </a:solidFill>
                <a:highlight>
                  <a:srgbClr val="FFFFFF"/>
                </a:highlight>
              </a:rPr>
              <a:t>"Qry_</a:t>
            </a:r>
            <a:r>
              <a:rPr lang="en-US" altLang="zh-TW" sz="1000" dirty="0" err="1">
                <a:solidFill>
                  <a:srgbClr val="005F5F"/>
                </a:solidFill>
                <a:highlight>
                  <a:srgbClr val="FFFFFF"/>
                </a:highlight>
              </a:rPr>
              <a:t>paytype</a:t>
            </a:r>
            <a:r>
              <a:rPr lang="en-US" altLang="zh-TW" sz="1000" dirty="0">
                <a:solidFill>
                  <a:srgbClr val="005F5F"/>
                </a:solidFill>
                <a:highlight>
                  <a:srgbClr val="FFFFFF"/>
                </a:highlight>
              </a:rPr>
              <a:t>"</a:t>
            </a:r>
            <a:r>
              <a:rPr lang="en-US" altLang="zh-TW" sz="1000" dirty="0">
                <a:solidFill>
                  <a:srgbClr val="00005F"/>
                </a:solidFill>
                <a:highlight>
                  <a:srgbClr val="FFFFFF"/>
                </a:highlight>
              </a:rPr>
              <a:t>:</a:t>
            </a:r>
            <a:r>
              <a:rPr lang="en-US" altLang="zh-TW" sz="1000" dirty="0">
                <a:solidFill>
                  <a:srgbClr val="005F5F"/>
                </a:solidFill>
                <a:highlight>
                  <a:srgbClr val="FFFFFF"/>
                </a:highlight>
              </a:rPr>
              <a:t>"MQ=="</a:t>
            </a:r>
            <a:r>
              <a:rPr lang="en-US" altLang="zh-TW" sz="1000" dirty="0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endParaRPr lang="en-US" altLang="zh-TW" sz="10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1000" dirty="0">
                <a:solidFill>
                  <a:srgbClr val="005F5F"/>
                </a:solidFill>
                <a:highlight>
                  <a:srgbClr val="FFFFFF"/>
                </a:highlight>
              </a:rPr>
              <a:t>"</a:t>
            </a:r>
            <a:r>
              <a:rPr lang="en-US" altLang="zh-TW" sz="1000" dirty="0" err="1">
                <a:solidFill>
                  <a:srgbClr val="005F5F"/>
                </a:solidFill>
                <a:highlight>
                  <a:srgbClr val="FFFFFF"/>
                </a:highlight>
              </a:rPr>
              <a:t>Qry_build</a:t>
            </a:r>
            <a:r>
              <a:rPr lang="en-US" altLang="zh-TW" sz="1000" dirty="0">
                <a:solidFill>
                  <a:srgbClr val="005F5F"/>
                </a:solidFill>
                <a:highlight>
                  <a:srgbClr val="FFFFFF"/>
                </a:highlight>
              </a:rPr>
              <a:t>"</a:t>
            </a:r>
            <a:r>
              <a:rPr lang="en-US" altLang="zh-TW" sz="1000" dirty="0">
                <a:solidFill>
                  <a:srgbClr val="00005F"/>
                </a:solidFill>
                <a:highlight>
                  <a:srgbClr val="FFFFFF"/>
                </a:highlight>
              </a:rPr>
              <a:t>:</a:t>
            </a:r>
            <a:r>
              <a:rPr lang="en-US" altLang="zh-TW" sz="1000" dirty="0">
                <a:solidFill>
                  <a:srgbClr val="005F5F"/>
                </a:solidFill>
                <a:highlight>
                  <a:srgbClr val="FFFFFF"/>
                </a:highlight>
              </a:rPr>
              <a:t>""</a:t>
            </a:r>
            <a:r>
              <a:rPr lang="en-US" altLang="zh-TW" sz="1000" dirty="0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endParaRPr lang="en-US" altLang="zh-TW" sz="10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1000" dirty="0">
                <a:solidFill>
                  <a:srgbClr val="005F5F"/>
                </a:solidFill>
                <a:highlight>
                  <a:srgbClr val="FFFFFF"/>
                </a:highlight>
              </a:rPr>
              <a:t>"</a:t>
            </a:r>
            <a:r>
              <a:rPr lang="en-US" altLang="zh-TW" sz="1000" dirty="0" err="1">
                <a:solidFill>
                  <a:srgbClr val="005F5F"/>
                </a:solidFill>
                <a:highlight>
                  <a:srgbClr val="FFFFFF"/>
                </a:highlight>
              </a:rPr>
              <a:t>Qry_price_s</a:t>
            </a:r>
            <a:r>
              <a:rPr lang="en-US" altLang="zh-TW" sz="1000" dirty="0">
                <a:solidFill>
                  <a:srgbClr val="005F5F"/>
                </a:solidFill>
                <a:highlight>
                  <a:srgbClr val="FFFFFF"/>
                </a:highlight>
              </a:rPr>
              <a:t>"</a:t>
            </a:r>
            <a:r>
              <a:rPr lang="en-US" altLang="zh-TW" sz="1000" dirty="0">
                <a:solidFill>
                  <a:srgbClr val="00005F"/>
                </a:solidFill>
                <a:highlight>
                  <a:srgbClr val="FFFFFF"/>
                </a:highlight>
              </a:rPr>
              <a:t>:</a:t>
            </a:r>
            <a:r>
              <a:rPr lang="en-US" altLang="zh-TW" sz="1000" dirty="0">
                <a:solidFill>
                  <a:srgbClr val="005F5F"/>
                </a:solidFill>
                <a:highlight>
                  <a:srgbClr val="FFFFFF"/>
                </a:highlight>
              </a:rPr>
              <a:t>""</a:t>
            </a:r>
            <a:r>
              <a:rPr lang="en-US" altLang="zh-TW" sz="1000" dirty="0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endParaRPr lang="en-US" altLang="zh-TW" sz="10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1000" dirty="0">
                <a:solidFill>
                  <a:srgbClr val="005F5F"/>
                </a:solidFill>
                <a:highlight>
                  <a:srgbClr val="FFFFFF"/>
                </a:highlight>
              </a:rPr>
              <a:t>"</a:t>
            </a:r>
            <a:r>
              <a:rPr lang="en-US" altLang="zh-TW" sz="1000" dirty="0" err="1">
                <a:solidFill>
                  <a:srgbClr val="005F5F"/>
                </a:solidFill>
                <a:highlight>
                  <a:srgbClr val="FFFFFF"/>
                </a:highlight>
              </a:rPr>
              <a:t>Qry_price_e</a:t>
            </a:r>
            <a:r>
              <a:rPr lang="en-US" altLang="zh-TW" sz="1000" dirty="0">
                <a:solidFill>
                  <a:srgbClr val="005F5F"/>
                </a:solidFill>
                <a:highlight>
                  <a:srgbClr val="FFFFFF"/>
                </a:highlight>
              </a:rPr>
              <a:t>"</a:t>
            </a:r>
            <a:r>
              <a:rPr lang="en-US" altLang="zh-TW" sz="1000" dirty="0">
                <a:solidFill>
                  <a:srgbClr val="00005F"/>
                </a:solidFill>
                <a:highlight>
                  <a:srgbClr val="FFFFFF"/>
                </a:highlight>
              </a:rPr>
              <a:t>:</a:t>
            </a:r>
            <a:r>
              <a:rPr lang="en-US" altLang="zh-TW" sz="1000" dirty="0">
                <a:solidFill>
                  <a:srgbClr val="005F5F"/>
                </a:solidFill>
                <a:highlight>
                  <a:srgbClr val="FFFFFF"/>
                </a:highlight>
              </a:rPr>
              <a:t>""</a:t>
            </a:r>
            <a:r>
              <a:rPr lang="en-US" altLang="zh-TW" sz="1000" dirty="0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endParaRPr lang="en-US" altLang="zh-TW" sz="10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1000" dirty="0">
                <a:solidFill>
                  <a:srgbClr val="005F5F"/>
                </a:solidFill>
                <a:highlight>
                  <a:srgbClr val="FFFFFF"/>
                </a:highlight>
              </a:rPr>
              <a:t>"</a:t>
            </a:r>
            <a:r>
              <a:rPr lang="en-US" altLang="zh-TW" sz="1000" dirty="0" err="1">
                <a:solidFill>
                  <a:srgbClr val="005F5F"/>
                </a:solidFill>
                <a:highlight>
                  <a:srgbClr val="FFFFFF"/>
                </a:highlight>
              </a:rPr>
              <a:t>Qry_unit_price_s</a:t>
            </a:r>
            <a:r>
              <a:rPr lang="en-US" altLang="zh-TW" sz="1000" dirty="0">
                <a:solidFill>
                  <a:srgbClr val="005F5F"/>
                </a:solidFill>
                <a:highlight>
                  <a:srgbClr val="FFFFFF"/>
                </a:highlight>
              </a:rPr>
              <a:t>"</a:t>
            </a:r>
            <a:r>
              <a:rPr lang="en-US" altLang="zh-TW" sz="1000" dirty="0">
                <a:solidFill>
                  <a:srgbClr val="00005F"/>
                </a:solidFill>
                <a:highlight>
                  <a:srgbClr val="FFFFFF"/>
                </a:highlight>
              </a:rPr>
              <a:t>:</a:t>
            </a:r>
            <a:r>
              <a:rPr lang="en-US" altLang="zh-TW" sz="1000" dirty="0">
                <a:solidFill>
                  <a:srgbClr val="005F5F"/>
                </a:solidFill>
                <a:highlight>
                  <a:srgbClr val="FFFFFF"/>
                </a:highlight>
              </a:rPr>
              <a:t>""</a:t>
            </a:r>
            <a:r>
              <a:rPr lang="en-US" altLang="zh-TW" sz="1000" dirty="0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endParaRPr lang="en-US" altLang="zh-TW" sz="10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1000" dirty="0">
                <a:solidFill>
                  <a:srgbClr val="005F5F"/>
                </a:solidFill>
                <a:highlight>
                  <a:srgbClr val="FFFFFF"/>
                </a:highlight>
              </a:rPr>
              <a:t>"</a:t>
            </a:r>
            <a:r>
              <a:rPr lang="en-US" altLang="zh-TW" sz="1000" dirty="0" err="1">
                <a:solidFill>
                  <a:srgbClr val="005F5F"/>
                </a:solidFill>
                <a:highlight>
                  <a:srgbClr val="FFFFFF"/>
                </a:highlight>
              </a:rPr>
              <a:t>Qry_unit_price_e</a:t>
            </a:r>
            <a:r>
              <a:rPr lang="en-US" altLang="zh-TW" sz="1000" dirty="0">
                <a:solidFill>
                  <a:srgbClr val="005F5F"/>
                </a:solidFill>
                <a:highlight>
                  <a:srgbClr val="FFFFFF"/>
                </a:highlight>
              </a:rPr>
              <a:t>"</a:t>
            </a:r>
            <a:r>
              <a:rPr lang="en-US" altLang="zh-TW" sz="1000" dirty="0">
                <a:solidFill>
                  <a:srgbClr val="00005F"/>
                </a:solidFill>
                <a:highlight>
                  <a:srgbClr val="FFFFFF"/>
                </a:highlight>
              </a:rPr>
              <a:t>:</a:t>
            </a:r>
            <a:r>
              <a:rPr lang="en-US" altLang="zh-TW" sz="1000" dirty="0">
                <a:solidFill>
                  <a:srgbClr val="005F5F"/>
                </a:solidFill>
                <a:highlight>
                  <a:srgbClr val="FFFFFF"/>
                </a:highlight>
              </a:rPr>
              <a:t>""</a:t>
            </a:r>
            <a:r>
              <a:rPr lang="en-US" altLang="zh-TW" sz="1000" dirty="0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endParaRPr lang="en-US" altLang="zh-TW" sz="10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1000" dirty="0">
                <a:solidFill>
                  <a:srgbClr val="005F5F"/>
                </a:solidFill>
                <a:highlight>
                  <a:srgbClr val="FFFFFF"/>
                </a:highlight>
              </a:rPr>
              <a:t>"Qry_p_yyy_s"</a:t>
            </a:r>
            <a:r>
              <a:rPr lang="en-US" altLang="zh-TW" sz="1000" dirty="0">
                <a:solidFill>
                  <a:srgbClr val="00005F"/>
                </a:solidFill>
                <a:highlight>
                  <a:srgbClr val="FFFFFF"/>
                </a:highlight>
              </a:rPr>
              <a:t>:</a:t>
            </a:r>
            <a:r>
              <a:rPr lang="en-US" altLang="zh-TW" sz="1000" dirty="0">
                <a:solidFill>
                  <a:srgbClr val="005F5F"/>
                </a:solidFill>
                <a:highlight>
                  <a:srgbClr val="FFFFFF"/>
                </a:highlight>
              </a:rPr>
              <a:t>"</a:t>
            </a:r>
            <a:r>
              <a:rPr lang="en-US" altLang="zh-TW" sz="1000" dirty="0" err="1">
                <a:solidFill>
                  <a:srgbClr val="005F5F"/>
                </a:solidFill>
                <a:highlight>
                  <a:srgbClr val="FFFFFF"/>
                </a:highlight>
              </a:rPr>
              <a:t>MTAy</a:t>
            </a:r>
            <a:r>
              <a:rPr lang="en-US" altLang="zh-TW" sz="1000" dirty="0">
                <a:solidFill>
                  <a:srgbClr val="005F5F"/>
                </a:solidFill>
                <a:highlight>
                  <a:srgbClr val="FFFFFF"/>
                </a:highlight>
              </a:rPr>
              <a:t>"</a:t>
            </a:r>
            <a:r>
              <a:rPr lang="en-US" altLang="zh-TW" sz="1000" dirty="0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endParaRPr lang="en-US" altLang="zh-TW" sz="10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1000" dirty="0">
                <a:solidFill>
                  <a:srgbClr val="005F5F"/>
                </a:solidFill>
                <a:highlight>
                  <a:srgbClr val="FFFFFF"/>
                </a:highlight>
              </a:rPr>
              <a:t>"Qry_p_yyy_e"</a:t>
            </a:r>
            <a:r>
              <a:rPr lang="en-US" altLang="zh-TW" sz="1000" dirty="0">
                <a:solidFill>
                  <a:srgbClr val="00005F"/>
                </a:solidFill>
                <a:highlight>
                  <a:srgbClr val="FFFFFF"/>
                </a:highlight>
              </a:rPr>
              <a:t>:</a:t>
            </a:r>
            <a:r>
              <a:rPr lang="en-US" altLang="zh-TW" sz="1000" dirty="0">
                <a:solidFill>
                  <a:srgbClr val="005F5F"/>
                </a:solidFill>
                <a:highlight>
                  <a:srgbClr val="FFFFFF"/>
                </a:highlight>
              </a:rPr>
              <a:t>"</a:t>
            </a:r>
            <a:r>
              <a:rPr lang="en-US" altLang="zh-TW" sz="1000" dirty="0" err="1">
                <a:solidFill>
                  <a:srgbClr val="005F5F"/>
                </a:solidFill>
                <a:highlight>
                  <a:srgbClr val="FFFFFF"/>
                </a:highlight>
              </a:rPr>
              <a:t>MTAz</a:t>
            </a:r>
            <a:r>
              <a:rPr lang="en-US" altLang="zh-TW" sz="1000" dirty="0">
                <a:solidFill>
                  <a:srgbClr val="005F5F"/>
                </a:solidFill>
                <a:highlight>
                  <a:srgbClr val="FFFFFF"/>
                </a:highlight>
              </a:rPr>
              <a:t>"</a:t>
            </a:r>
            <a:r>
              <a:rPr lang="en-US" altLang="zh-TW" sz="1000" dirty="0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endParaRPr lang="en-US" altLang="zh-TW" sz="10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1000" dirty="0">
                <a:solidFill>
                  <a:srgbClr val="005F5F"/>
                </a:solidFill>
                <a:highlight>
                  <a:srgbClr val="FFFFFF"/>
                </a:highlight>
              </a:rPr>
              <a:t>"</a:t>
            </a:r>
            <a:r>
              <a:rPr lang="en-US" altLang="zh-TW" sz="1000" dirty="0" err="1">
                <a:solidFill>
                  <a:srgbClr val="005F5F"/>
                </a:solidFill>
                <a:highlight>
                  <a:srgbClr val="FFFFFF"/>
                </a:highlight>
              </a:rPr>
              <a:t>Qry_season_s"</a:t>
            </a:r>
            <a:r>
              <a:rPr lang="en-US" altLang="zh-TW" sz="1000" dirty="0" err="1">
                <a:solidFill>
                  <a:srgbClr val="00005F"/>
                </a:solidFill>
                <a:highlight>
                  <a:srgbClr val="FFFFFF"/>
                </a:highlight>
              </a:rPr>
              <a:t>:</a:t>
            </a:r>
            <a:r>
              <a:rPr lang="en-US" altLang="zh-TW" sz="1000" dirty="0" err="1">
                <a:solidFill>
                  <a:srgbClr val="005F5F"/>
                </a:solidFill>
                <a:highlight>
                  <a:srgbClr val="FFFFFF"/>
                </a:highlight>
              </a:rPr>
              <a:t>"MQ</a:t>
            </a:r>
            <a:r>
              <a:rPr lang="en-US" altLang="zh-TW" sz="1000" dirty="0">
                <a:solidFill>
                  <a:srgbClr val="005F5F"/>
                </a:solidFill>
                <a:highlight>
                  <a:srgbClr val="FFFFFF"/>
                </a:highlight>
              </a:rPr>
              <a:t>=="</a:t>
            </a:r>
            <a:r>
              <a:rPr lang="en-US" altLang="zh-TW" sz="1000" dirty="0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endParaRPr lang="en-US" altLang="zh-TW" sz="10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1000" dirty="0">
                <a:solidFill>
                  <a:srgbClr val="005F5F"/>
                </a:solidFill>
                <a:highlight>
                  <a:srgbClr val="FFFFFF"/>
                </a:highlight>
              </a:rPr>
              <a:t>"</a:t>
            </a:r>
            <a:r>
              <a:rPr lang="en-US" altLang="zh-TW" sz="1000" dirty="0" err="1">
                <a:solidFill>
                  <a:srgbClr val="005F5F"/>
                </a:solidFill>
                <a:highlight>
                  <a:srgbClr val="FFFFFF"/>
                </a:highlight>
              </a:rPr>
              <a:t>Qry_season_e"</a:t>
            </a:r>
            <a:r>
              <a:rPr lang="en-US" altLang="zh-TW" sz="1000" dirty="0" err="1">
                <a:solidFill>
                  <a:srgbClr val="00005F"/>
                </a:solidFill>
                <a:highlight>
                  <a:srgbClr val="FFFFFF"/>
                </a:highlight>
              </a:rPr>
              <a:t>:</a:t>
            </a:r>
            <a:r>
              <a:rPr lang="en-US" altLang="zh-TW" sz="1000" dirty="0" err="1">
                <a:solidFill>
                  <a:srgbClr val="005F5F"/>
                </a:solidFill>
                <a:highlight>
                  <a:srgbClr val="FFFFFF"/>
                </a:highlight>
              </a:rPr>
              <a:t>"Mw</a:t>
            </a:r>
            <a:r>
              <a:rPr lang="en-US" altLang="zh-TW" sz="1000" dirty="0">
                <a:solidFill>
                  <a:srgbClr val="005F5F"/>
                </a:solidFill>
                <a:highlight>
                  <a:srgbClr val="FFFFFF"/>
                </a:highlight>
              </a:rPr>
              <a:t>=="</a:t>
            </a:r>
            <a:r>
              <a:rPr lang="en-US" altLang="zh-TW" sz="1000" dirty="0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endParaRPr lang="en-US" altLang="zh-TW" sz="10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1000" dirty="0">
                <a:solidFill>
                  <a:srgbClr val="005F5F"/>
                </a:solidFill>
                <a:highlight>
                  <a:srgbClr val="FFFFFF"/>
                </a:highlight>
              </a:rPr>
              <a:t>"</a:t>
            </a:r>
            <a:r>
              <a:rPr lang="en-US" altLang="zh-TW" sz="1000" dirty="0" err="1">
                <a:solidFill>
                  <a:srgbClr val="005F5F"/>
                </a:solidFill>
                <a:highlight>
                  <a:srgbClr val="FFFFFF"/>
                </a:highlight>
              </a:rPr>
              <a:t>Qry_doorno</a:t>
            </a:r>
            <a:r>
              <a:rPr lang="en-US" altLang="zh-TW" sz="1000" dirty="0">
                <a:solidFill>
                  <a:srgbClr val="005F5F"/>
                </a:solidFill>
                <a:highlight>
                  <a:srgbClr val="FFFFFF"/>
                </a:highlight>
              </a:rPr>
              <a:t>"</a:t>
            </a:r>
            <a:r>
              <a:rPr lang="en-US" altLang="zh-TW" sz="1000" dirty="0">
                <a:solidFill>
                  <a:srgbClr val="00005F"/>
                </a:solidFill>
                <a:highlight>
                  <a:srgbClr val="FFFFFF"/>
                </a:highlight>
              </a:rPr>
              <a:t>:</a:t>
            </a:r>
            <a:r>
              <a:rPr lang="en-US" altLang="zh-TW" sz="1000" dirty="0">
                <a:solidFill>
                  <a:srgbClr val="005F5F"/>
                </a:solidFill>
                <a:highlight>
                  <a:srgbClr val="FFFFFF"/>
                </a:highlight>
              </a:rPr>
              <a:t>""</a:t>
            </a:r>
            <a:r>
              <a:rPr lang="en-US" altLang="zh-TW" sz="1000" dirty="0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endParaRPr lang="en-US" altLang="zh-TW" sz="10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1000" dirty="0">
                <a:solidFill>
                  <a:srgbClr val="005F5F"/>
                </a:solidFill>
                <a:highlight>
                  <a:srgbClr val="FFFFFF"/>
                </a:highlight>
              </a:rPr>
              <a:t>"</a:t>
            </a:r>
            <a:r>
              <a:rPr lang="en-US" altLang="zh-TW" sz="1000" dirty="0" err="1">
                <a:solidFill>
                  <a:srgbClr val="005F5F"/>
                </a:solidFill>
                <a:highlight>
                  <a:srgbClr val="FFFFFF"/>
                </a:highlight>
              </a:rPr>
              <a:t>Qry_area_s</a:t>
            </a:r>
            <a:r>
              <a:rPr lang="en-US" altLang="zh-TW" sz="1000" dirty="0">
                <a:solidFill>
                  <a:srgbClr val="005F5F"/>
                </a:solidFill>
                <a:highlight>
                  <a:srgbClr val="FFFFFF"/>
                </a:highlight>
              </a:rPr>
              <a:t>"</a:t>
            </a:r>
            <a:r>
              <a:rPr lang="en-US" altLang="zh-TW" sz="1000" dirty="0">
                <a:solidFill>
                  <a:srgbClr val="00005F"/>
                </a:solidFill>
                <a:highlight>
                  <a:srgbClr val="FFFFFF"/>
                </a:highlight>
              </a:rPr>
              <a:t>:</a:t>
            </a:r>
            <a:r>
              <a:rPr lang="en-US" altLang="zh-TW" sz="1000" dirty="0">
                <a:solidFill>
                  <a:srgbClr val="005F5F"/>
                </a:solidFill>
                <a:highlight>
                  <a:srgbClr val="FFFFFF"/>
                </a:highlight>
              </a:rPr>
              <a:t>""</a:t>
            </a:r>
            <a:r>
              <a:rPr lang="en-US" altLang="zh-TW" sz="1000" dirty="0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endParaRPr lang="en-US" altLang="zh-TW" sz="10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1000" dirty="0">
                <a:solidFill>
                  <a:srgbClr val="005F5F"/>
                </a:solidFill>
                <a:highlight>
                  <a:srgbClr val="FFFFFF"/>
                </a:highlight>
              </a:rPr>
              <a:t>"</a:t>
            </a:r>
            <a:r>
              <a:rPr lang="en-US" altLang="zh-TW" sz="1000" dirty="0" err="1">
                <a:solidFill>
                  <a:srgbClr val="005F5F"/>
                </a:solidFill>
                <a:highlight>
                  <a:srgbClr val="FFFFFF"/>
                </a:highlight>
              </a:rPr>
              <a:t>Qry_area_e</a:t>
            </a:r>
            <a:r>
              <a:rPr lang="en-US" altLang="zh-TW" sz="1000" dirty="0">
                <a:solidFill>
                  <a:srgbClr val="005F5F"/>
                </a:solidFill>
                <a:highlight>
                  <a:srgbClr val="FFFFFF"/>
                </a:highlight>
              </a:rPr>
              <a:t>"</a:t>
            </a:r>
            <a:r>
              <a:rPr lang="en-US" altLang="zh-TW" sz="1000" dirty="0">
                <a:solidFill>
                  <a:srgbClr val="00005F"/>
                </a:solidFill>
                <a:highlight>
                  <a:srgbClr val="FFFFFF"/>
                </a:highlight>
              </a:rPr>
              <a:t>:</a:t>
            </a:r>
            <a:r>
              <a:rPr lang="en-US" altLang="zh-TW" sz="1000" dirty="0">
                <a:solidFill>
                  <a:srgbClr val="005F5F"/>
                </a:solidFill>
                <a:highlight>
                  <a:srgbClr val="FFFFFF"/>
                </a:highlight>
              </a:rPr>
              <a:t>""</a:t>
            </a:r>
            <a:r>
              <a:rPr lang="en-US" altLang="zh-TW" sz="1000" dirty="0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endParaRPr lang="en-US" altLang="zh-TW" sz="10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1000" dirty="0">
                <a:solidFill>
                  <a:srgbClr val="005F5F"/>
                </a:solidFill>
                <a:highlight>
                  <a:srgbClr val="FFFFFF"/>
                </a:highlight>
              </a:rPr>
              <a:t>"Qry_order"</a:t>
            </a:r>
            <a:r>
              <a:rPr lang="en-US" altLang="zh-TW" sz="1000" dirty="0">
                <a:solidFill>
                  <a:srgbClr val="00005F"/>
                </a:solidFill>
                <a:highlight>
                  <a:srgbClr val="FFFFFF"/>
                </a:highlight>
              </a:rPr>
              <a:t>:</a:t>
            </a:r>
            <a:r>
              <a:rPr lang="en-US" altLang="zh-TW" sz="1000" dirty="0">
                <a:solidFill>
                  <a:srgbClr val="005F5F"/>
                </a:solidFill>
                <a:highlight>
                  <a:srgbClr val="FFFFFF"/>
                </a:highlight>
              </a:rPr>
              <a:t>"</a:t>
            </a:r>
            <a:r>
              <a:rPr lang="en-US" altLang="zh-TW" sz="1000" dirty="0" err="1">
                <a:solidFill>
                  <a:srgbClr val="005F5F"/>
                </a:solidFill>
                <a:highlight>
                  <a:srgbClr val="FFFFFF"/>
                </a:highlight>
              </a:rPr>
              <a:t>UUEwOCZkZXNj</a:t>
            </a:r>
            <a:r>
              <a:rPr lang="en-US" altLang="zh-TW" sz="1000" dirty="0">
                <a:solidFill>
                  <a:srgbClr val="005F5F"/>
                </a:solidFill>
                <a:highlight>
                  <a:srgbClr val="FFFFFF"/>
                </a:highlight>
              </a:rPr>
              <a:t>"</a:t>
            </a:r>
            <a:r>
              <a:rPr lang="en-US" altLang="zh-TW" sz="1000" dirty="0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endParaRPr lang="en-US" altLang="zh-TW" sz="10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1000" dirty="0">
                <a:solidFill>
                  <a:srgbClr val="005F5F"/>
                </a:solidFill>
                <a:highlight>
                  <a:srgbClr val="FFFFFF"/>
                </a:highlight>
              </a:rPr>
              <a:t>"</a:t>
            </a:r>
            <a:r>
              <a:rPr lang="en-US" altLang="zh-TW" sz="1000" dirty="0" err="1">
                <a:solidFill>
                  <a:srgbClr val="005F5F"/>
                </a:solidFill>
                <a:highlight>
                  <a:srgbClr val="FFFFFF"/>
                </a:highlight>
              </a:rPr>
              <a:t>Qry_unit"</a:t>
            </a:r>
            <a:r>
              <a:rPr lang="en-US" altLang="zh-TW" sz="1000" dirty="0" err="1">
                <a:solidFill>
                  <a:srgbClr val="00005F"/>
                </a:solidFill>
                <a:highlight>
                  <a:srgbClr val="FFFFFF"/>
                </a:highlight>
              </a:rPr>
              <a:t>:</a:t>
            </a:r>
            <a:r>
              <a:rPr lang="en-US" altLang="zh-TW" sz="1000" dirty="0" err="1">
                <a:solidFill>
                  <a:srgbClr val="005F5F"/>
                </a:solidFill>
                <a:highlight>
                  <a:srgbClr val="FFFFFF"/>
                </a:highlight>
              </a:rPr>
              <a:t>"Mg</a:t>
            </a:r>
            <a:r>
              <a:rPr lang="en-US" altLang="zh-TW" sz="1000" dirty="0">
                <a:solidFill>
                  <a:srgbClr val="005F5F"/>
                </a:solidFill>
                <a:highlight>
                  <a:srgbClr val="FFFFFF"/>
                </a:highlight>
              </a:rPr>
              <a:t>=="</a:t>
            </a:r>
            <a:r>
              <a:rPr lang="en-US" altLang="zh-TW" sz="1000" dirty="0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endParaRPr lang="en-US" altLang="zh-TW" sz="10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1000" dirty="0">
                <a:solidFill>
                  <a:srgbClr val="005F5F"/>
                </a:solidFill>
                <a:highlight>
                  <a:srgbClr val="FFFFFF"/>
                </a:highlight>
              </a:rPr>
              <a:t>"</a:t>
            </a:r>
            <a:r>
              <a:rPr lang="en-US" altLang="zh-TW" sz="1000" dirty="0" err="1">
                <a:solidFill>
                  <a:srgbClr val="005F5F"/>
                </a:solidFill>
                <a:highlight>
                  <a:srgbClr val="FFFFFF"/>
                </a:highlight>
              </a:rPr>
              <a:t>Qry_area_srh</a:t>
            </a:r>
            <a:r>
              <a:rPr lang="en-US" altLang="zh-TW" sz="1000" dirty="0">
                <a:solidFill>
                  <a:srgbClr val="005F5F"/>
                </a:solidFill>
                <a:highlight>
                  <a:srgbClr val="FFFFFF"/>
                </a:highlight>
              </a:rPr>
              <a:t>"</a:t>
            </a:r>
            <a:r>
              <a:rPr lang="en-US" altLang="zh-TW" sz="1000" dirty="0">
                <a:solidFill>
                  <a:srgbClr val="00005F"/>
                </a:solidFill>
                <a:highlight>
                  <a:srgbClr val="FFFFFF"/>
                </a:highlight>
              </a:rPr>
              <a:t>:</a:t>
            </a:r>
            <a:r>
              <a:rPr lang="en-US" altLang="zh-TW" sz="1000" dirty="0">
                <a:solidFill>
                  <a:srgbClr val="005F5F"/>
                </a:solidFill>
                <a:highlight>
                  <a:srgbClr val="FFFFFF"/>
                </a:highlight>
              </a:rPr>
              <a:t>""</a:t>
            </a:r>
            <a:r>
              <a:rPr lang="en-US" altLang="zh-TW" sz="1000" dirty="0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endParaRPr lang="en-US" altLang="zh-TW" sz="10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1000" dirty="0">
                <a:solidFill>
                  <a:srgbClr val="005F5F"/>
                </a:solidFill>
                <a:highlight>
                  <a:srgbClr val="FFFFFF"/>
                </a:highlight>
              </a:rPr>
              <a:t>"</a:t>
            </a:r>
            <a:r>
              <a:rPr lang="en-US" altLang="zh-TW" sz="1000" dirty="0" err="1">
                <a:solidFill>
                  <a:srgbClr val="005F5F"/>
                </a:solidFill>
                <a:highlight>
                  <a:srgbClr val="FFFFFF"/>
                </a:highlight>
              </a:rPr>
              <a:t>Qry_buildyear_s</a:t>
            </a:r>
            <a:r>
              <a:rPr lang="en-US" altLang="zh-TW" sz="1000" dirty="0">
                <a:solidFill>
                  <a:srgbClr val="005F5F"/>
                </a:solidFill>
                <a:highlight>
                  <a:srgbClr val="FFFFFF"/>
                </a:highlight>
              </a:rPr>
              <a:t>"</a:t>
            </a:r>
            <a:r>
              <a:rPr lang="en-US" altLang="zh-TW" sz="1000" dirty="0">
                <a:solidFill>
                  <a:srgbClr val="00005F"/>
                </a:solidFill>
                <a:highlight>
                  <a:srgbClr val="FFFFFF"/>
                </a:highlight>
              </a:rPr>
              <a:t>:</a:t>
            </a:r>
            <a:r>
              <a:rPr lang="en-US" altLang="zh-TW" sz="1000" dirty="0">
                <a:solidFill>
                  <a:srgbClr val="005F5F"/>
                </a:solidFill>
                <a:highlight>
                  <a:srgbClr val="FFFFFF"/>
                </a:highlight>
              </a:rPr>
              <a:t>""</a:t>
            </a:r>
            <a:r>
              <a:rPr lang="en-US" altLang="zh-TW" sz="1000" dirty="0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endParaRPr lang="en-US" altLang="zh-TW" sz="10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1000" dirty="0">
                <a:solidFill>
                  <a:srgbClr val="005F5F"/>
                </a:solidFill>
                <a:highlight>
                  <a:srgbClr val="FFFFFF"/>
                </a:highlight>
              </a:rPr>
              <a:t>"</a:t>
            </a:r>
            <a:r>
              <a:rPr lang="en-US" altLang="zh-TW" sz="1000" dirty="0" err="1">
                <a:solidFill>
                  <a:srgbClr val="005F5F"/>
                </a:solidFill>
                <a:highlight>
                  <a:srgbClr val="FFFFFF"/>
                </a:highlight>
              </a:rPr>
              <a:t>Qry_buildyear_e</a:t>
            </a:r>
            <a:r>
              <a:rPr lang="en-US" altLang="zh-TW" sz="1000" dirty="0">
                <a:solidFill>
                  <a:srgbClr val="005F5F"/>
                </a:solidFill>
                <a:highlight>
                  <a:srgbClr val="FFFFFF"/>
                </a:highlight>
              </a:rPr>
              <a:t>"</a:t>
            </a:r>
            <a:r>
              <a:rPr lang="en-US" altLang="zh-TW" sz="1000" dirty="0">
                <a:solidFill>
                  <a:srgbClr val="00005F"/>
                </a:solidFill>
                <a:highlight>
                  <a:srgbClr val="FFFFFF"/>
                </a:highlight>
              </a:rPr>
              <a:t>:</a:t>
            </a:r>
            <a:r>
              <a:rPr lang="en-US" altLang="zh-TW" sz="1000" dirty="0">
                <a:solidFill>
                  <a:srgbClr val="005F5F"/>
                </a:solidFill>
                <a:highlight>
                  <a:srgbClr val="FFFFFF"/>
                </a:highlight>
              </a:rPr>
              <a:t>""</a:t>
            </a:r>
            <a:r>
              <a:rPr lang="en-US" altLang="zh-TW" sz="1000" dirty="0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endParaRPr lang="en-US" altLang="zh-TW" sz="10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1000" dirty="0">
                <a:solidFill>
                  <a:srgbClr val="005F5F"/>
                </a:solidFill>
                <a:highlight>
                  <a:srgbClr val="FFFFFF"/>
                </a:highlight>
              </a:rPr>
              <a:t>"</a:t>
            </a:r>
            <a:r>
              <a:rPr lang="en-US" altLang="zh-TW" sz="1000" dirty="0" err="1">
                <a:solidFill>
                  <a:srgbClr val="005F5F"/>
                </a:solidFill>
                <a:highlight>
                  <a:srgbClr val="FFFFFF"/>
                </a:highlight>
              </a:rPr>
              <a:t>Qry_origin"</a:t>
            </a:r>
            <a:r>
              <a:rPr lang="en-US" altLang="zh-TW" sz="1000" dirty="0" err="1">
                <a:solidFill>
                  <a:srgbClr val="00005F"/>
                </a:solidFill>
                <a:highlight>
                  <a:srgbClr val="FFFFFF"/>
                </a:highlight>
              </a:rPr>
              <a:t>:</a:t>
            </a:r>
            <a:r>
              <a:rPr lang="en-US" altLang="zh-TW" sz="1000" dirty="0" err="1">
                <a:solidFill>
                  <a:srgbClr val="005F5F"/>
                </a:solidFill>
                <a:highlight>
                  <a:srgbClr val="FFFFFF"/>
                </a:highlight>
              </a:rPr>
              <a:t>"P</a:t>
            </a:r>
            <a:r>
              <a:rPr lang="en-US" altLang="zh-TW" sz="1000" dirty="0">
                <a:solidFill>
                  <a:srgbClr val="005F5F"/>
                </a:solidFill>
                <a:highlight>
                  <a:srgbClr val="FFFFFF"/>
                </a:highlight>
              </a:rPr>
              <a:t>"</a:t>
            </a:r>
            <a:r>
              <a:rPr lang="en-US" altLang="zh-TW" sz="1000" dirty="0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endParaRPr lang="en-US" altLang="zh-TW" sz="10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1000" dirty="0">
                <a:solidFill>
                  <a:srgbClr val="005F5F"/>
                </a:solidFill>
                <a:highlight>
                  <a:srgbClr val="FFFFFF"/>
                </a:highlight>
              </a:rPr>
              <a:t>"Qry_</a:t>
            </a:r>
            <a:r>
              <a:rPr lang="en-US" altLang="zh-TW" sz="1000" dirty="0" err="1">
                <a:solidFill>
                  <a:srgbClr val="005F5F"/>
                </a:solidFill>
                <a:highlight>
                  <a:srgbClr val="FFFFFF"/>
                </a:highlight>
              </a:rPr>
              <a:t>avg</a:t>
            </a:r>
            <a:r>
              <a:rPr lang="en-US" altLang="zh-TW" sz="1000" dirty="0">
                <a:solidFill>
                  <a:srgbClr val="005F5F"/>
                </a:solidFill>
                <a:highlight>
                  <a:srgbClr val="FFFFFF"/>
                </a:highlight>
              </a:rPr>
              <a:t>"</a:t>
            </a:r>
            <a:r>
              <a:rPr lang="en-US" altLang="zh-TW" sz="1000" dirty="0">
                <a:solidFill>
                  <a:srgbClr val="00005F"/>
                </a:solidFill>
                <a:highlight>
                  <a:srgbClr val="FFFFFF"/>
                </a:highlight>
              </a:rPr>
              <a:t>:</a:t>
            </a:r>
            <a:r>
              <a:rPr lang="en-US" altLang="zh-TW" sz="1000" dirty="0">
                <a:solidFill>
                  <a:srgbClr val="005F5F"/>
                </a:solidFill>
                <a:highlight>
                  <a:srgbClr val="FFFFFF"/>
                </a:highlight>
              </a:rPr>
              <a:t>"off"</a:t>
            </a:r>
            <a:r>
              <a:rPr lang="en-US" altLang="zh-TW" sz="1000" dirty="0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endParaRPr lang="en-US" altLang="zh-TW" sz="10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1000" dirty="0">
                <a:solidFill>
                  <a:srgbClr val="005F5F"/>
                </a:solidFill>
                <a:highlight>
                  <a:srgbClr val="FFFFFF"/>
                </a:highlight>
              </a:rPr>
              <a:t>"</a:t>
            </a:r>
            <a:r>
              <a:rPr lang="en-US" altLang="zh-TW" sz="1000" dirty="0" err="1">
                <a:solidFill>
                  <a:srgbClr val="005F5F"/>
                </a:solidFill>
                <a:highlight>
                  <a:srgbClr val="FFFFFF"/>
                </a:highlight>
              </a:rPr>
              <a:t>struts.token.name"</a:t>
            </a:r>
            <a:r>
              <a:rPr lang="en-US" altLang="zh-TW" sz="1000" dirty="0" err="1">
                <a:solidFill>
                  <a:srgbClr val="00005F"/>
                </a:solidFill>
                <a:highlight>
                  <a:srgbClr val="FFFFFF"/>
                </a:highlight>
              </a:rPr>
              <a:t>:</a:t>
            </a:r>
            <a:r>
              <a:rPr lang="en-US" altLang="zh-TW" sz="1000" dirty="0" err="1">
                <a:solidFill>
                  <a:srgbClr val="005F5F"/>
                </a:solidFill>
                <a:highlight>
                  <a:srgbClr val="FFFFFF"/>
                </a:highlight>
              </a:rPr>
              <a:t>"token</a:t>
            </a:r>
            <a:r>
              <a:rPr lang="en-US" altLang="zh-TW" sz="1000" dirty="0">
                <a:solidFill>
                  <a:srgbClr val="005F5F"/>
                </a:solidFill>
                <a:highlight>
                  <a:srgbClr val="FFFFFF"/>
                </a:highlight>
              </a:rPr>
              <a:t>"</a:t>
            </a:r>
            <a:r>
              <a:rPr lang="en-US" altLang="zh-TW" sz="1000" dirty="0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endParaRPr lang="en-US" altLang="zh-TW" sz="1000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sz="1000" dirty="0">
                <a:solidFill>
                  <a:srgbClr val="005F5F"/>
                </a:solidFill>
                <a:highlight>
                  <a:srgbClr val="FFFFFF"/>
                </a:highlight>
              </a:rPr>
              <a:t>"</a:t>
            </a:r>
            <a:r>
              <a:rPr lang="en-US" altLang="zh-TW" sz="1000" dirty="0" err="1">
                <a:solidFill>
                  <a:srgbClr val="005F5F"/>
                </a:solidFill>
                <a:highlight>
                  <a:srgbClr val="FFFFFF"/>
                </a:highlight>
              </a:rPr>
              <a:t>token"</a:t>
            </a:r>
            <a:r>
              <a:rPr lang="en-US" altLang="zh-TW" sz="1000" dirty="0" err="1">
                <a:solidFill>
                  <a:srgbClr val="00005F"/>
                </a:solidFill>
                <a:highlight>
                  <a:srgbClr val="FFFFFF"/>
                </a:highlight>
              </a:rPr>
              <a:t>:</a:t>
            </a:r>
            <a:r>
              <a:rPr lang="en-US" altLang="zh-TW" sz="1000" dirty="0" err="1">
                <a:solidFill>
                  <a:srgbClr val="000087"/>
                </a:solidFill>
                <a:highlight>
                  <a:srgbClr val="FFFFFF"/>
                </a:highlight>
              </a:rPr>
              <a:t>token</a:t>
            </a:r>
            <a:r>
              <a:rPr lang="en-US" altLang="zh-TW" sz="1000" dirty="0">
                <a:solidFill>
                  <a:srgbClr val="00005F"/>
                </a:solidFill>
                <a:highlight>
                  <a:srgbClr val="FFFFFF"/>
                </a:highlight>
              </a:rPr>
              <a:t>}</a:t>
            </a:r>
            <a:endParaRPr lang="zh-TW" altLang="en-US" sz="10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84DDCC7-69F6-4715-AE46-389A75F9D0B4}" type="slidenum">
              <a:rPr lang="en-US" smtClean="0"/>
              <a:pPr>
                <a:defRPr/>
              </a:pPr>
              <a:t>338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9030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查詢實價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>
                <a:solidFill>
                  <a:srgbClr val="000087"/>
                </a:solidFill>
                <a:highlight>
                  <a:srgbClr val="FFFFFF"/>
                </a:highlight>
              </a:rPr>
              <a:t>response4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rs</a:t>
            </a:r>
            <a:r>
              <a:rPr lang="en-US" altLang="zh-TW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post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"http://lvr.land.moi.gov.tw/N11/</a:t>
            </a:r>
            <a:r>
              <a:rPr lang="en-US" altLang="zh-TW" dirty="0" err="1">
                <a:solidFill>
                  <a:srgbClr val="005F5F"/>
                </a:solidFill>
                <a:highlight>
                  <a:srgbClr val="FFFFFF"/>
                </a:highlight>
              </a:rPr>
              <a:t>QryClass_land.action"</a:t>
            </a:r>
            <a:r>
              <a:rPr lang="en-US" altLang="zh-TW" dirty="0" err="1">
                <a:solidFill>
                  <a:srgbClr val="00005F"/>
                </a:solidFill>
                <a:highlight>
                  <a:srgbClr val="FFFFFF"/>
                </a:highlight>
              </a:rPr>
              <a:t>,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data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87"/>
                </a:solidFill>
                <a:highlight>
                  <a:srgbClr val="FFFFFF"/>
                </a:highlight>
              </a:rPr>
              <a:t>payload2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84DDCC7-69F6-4715-AE46-389A75F9D0B4}" type="slidenum">
              <a:rPr lang="en-US" smtClean="0"/>
              <a:pPr>
                <a:defRPr/>
              </a:pPr>
              <a:t>339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2576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457200" y="1124744"/>
            <a:ext cx="8229600" cy="4641850"/>
          </a:xfrm>
        </p:spPr>
        <p:txBody>
          <a:bodyPr/>
          <a:lstStyle/>
          <a:p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如何蒐集所有決標資料</a:t>
            </a:r>
            <a:r>
              <a:rPr lang="en-US" altLang="zh-TW" dirty="0" smtClean="0"/>
              <a:t>?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728" y="1375679"/>
            <a:ext cx="4392488" cy="4560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181678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打完收工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>
                <a:solidFill>
                  <a:srgbClr val="000087"/>
                </a:solidFill>
                <a:highlight>
                  <a:srgbClr val="FFFFFF"/>
                </a:highlight>
              </a:rPr>
              <a:t>soup2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BeautifulSoup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>
                <a:solidFill>
                  <a:srgbClr val="000087"/>
                </a:solidFill>
                <a:highlight>
                  <a:srgbClr val="FFFFFF"/>
                </a:highlight>
              </a:rPr>
              <a:t>response4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dirty="0">
                <a:solidFill>
                  <a:srgbClr val="000087"/>
                </a:solidFill>
                <a:highlight>
                  <a:srgbClr val="FFFFFF"/>
                </a:highlight>
              </a:rPr>
              <a:t>text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en-US" altLang="zh-TW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tr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87"/>
                </a:solidFill>
                <a:highlight>
                  <a:srgbClr val="FFFFFF"/>
                </a:highlight>
              </a:rPr>
              <a:t>soup2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dirty="0">
                <a:solidFill>
                  <a:srgbClr val="000087"/>
                </a:solidFill>
                <a:highlight>
                  <a:srgbClr val="FFFFFF"/>
                </a:highlight>
              </a:rPr>
              <a:t>findAll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'</a:t>
            </a:r>
            <a:r>
              <a:rPr lang="en-US" altLang="zh-TW" dirty="0" err="1">
                <a:solidFill>
                  <a:srgbClr val="005F5F"/>
                </a:solidFill>
                <a:highlight>
                  <a:srgbClr val="FFFFFF"/>
                </a:highlight>
              </a:rPr>
              <a:t>tr</a:t>
            </a:r>
            <a:r>
              <a:rPr lang="en-US" altLang="zh-TW" dirty="0">
                <a:solidFill>
                  <a:srgbClr val="005F5F"/>
                </a:solidFill>
                <a:highlight>
                  <a:srgbClr val="FFFFFF"/>
                </a:highlight>
              </a:rPr>
              <a:t>'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)</a:t>
            </a:r>
            <a:endParaRPr lang="en-US" altLang="zh-TW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dirty="0">
                <a:solidFill>
                  <a:srgbClr val="87005F"/>
                </a:solidFill>
                <a:highlight>
                  <a:srgbClr val="FFFFFF"/>
                </a:highlight>
              </a:rPr>
              <a:t>for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000087"/>
                </a:solidFill>
                <a:highlight>
                  <a:srgbClr val="FFFFFF"/>
                </a:highlight>
              </a:rPr>
              <a:t>rows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>
                <a:solidFill>
                  <a:srgbClr val="87005F"/>
                </a:solidFill>
                <a:highlight>
                  <a:srgbClr val="FFFFFF"/>
                </a:highlight>
              </a:rPr>
              <a:t>in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tr</a:t>
            </a:r>
            <a:r>
              <a:rPr lang="en-US" altLang="zh-TW" dirty="0">
                <a:solidFill>
                  <a:srgbClr val="00005F"/>
                </a:solidFill>
                <a:highlight>
                  <a:srgbClr val="FFFFFF"/>
                </a:highlight>
              </a:rPr>
              <a:t>:</a:t>
            </a:r>
            <a:endParaRPr lang="en-US" altLang="zh-TW" dirty="0">
              <a:solidFill>
                <a:srgbClr val="5F5F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   </a:t>
            </a:r>
            <a:r>
              <a:rPr lang="en-US" altLang="zh-TW" dirty="0">
                <a:solidFill>
                  <a:srgbClr val="87005F"/>
                </a:solidFill>
                <a:highlight>
                  <a:srgbClr val="FFFFFF"/>
                </a:highlight>
              </a:rPr>
              <a:t>print</a:t>
            </a:r>
            <a:r>
              <a:rPr lang="en-US" altLang="zh-TW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rows</a:t>
            </a:r>
            <a:r>
              <a:rPr lang="en-US" altLang="zh-TW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dirty="0" err="1">
                <a:solidFill>
                  <a:srgbClr val="000087"/>
                </a:solidFill>
                <a:highlight>
                  <a:srgbClr val="FFFFFF"/>
                </a:highlight>
              </a:rPr>
              <a:t>text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84DDCC7-69F6-4715-AE46-389A75F9D0B4}" type="slidenum">
              <a:rPr lang="en-US" smtClean="0"/>
              <a:pPr>
                <a:defRPr/>
              </a:pPr>
              <a:t>340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8800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印出資料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84DDCC7-69F6-4715-AE46-389A75F9D0B4}" type="slidenum">
              <a:rPr lang="en-US" smtClean="0"/>
              <a:pPr>
                <a:defRPr/>
              </a:pPr>
              <a:t>341</a:t>
            </a:fld>
            <a:endParaRPr lang="en-US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348880"/>
            <a:ext cx="8506969" cy="32089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00384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小測驗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請整理出統一星巴克台北市門市全區</a:t>
            </a:r>
            <a:r>
              <a:rPr lang="en-US" altLang="zh-TW" dirty="0" smtClean="0"/>
              <a:t>(http</a:t>
            </a:r>
            <a:r>
              <a:rPr lang="en-US" altLang="zh-TW" dirty="0"/>
              <a:t>://</a:t>
            </a:r>
            <a:r>
              <a:rPr lang="en-US" altLang="zh-TW" dirty="0" smtClean="0"/>
              <a:t>www.starbucks.com.tw/stores/storesearch/stores_storesearch.jspx)</a:t>
            </a:r>
            <a:r>
              <a:rPr lang="zh-TW" altLang="en-US" dirty="0" smtClean="0"/>
              <a:t>的門市名稱、服務電話、地址與時間，並將資訊存入</a:t>
            </a:r>
            <a:r>
              <a:rPr lang="en-US" altLang="zh-TW" dirty="0" smtClean="0"/>
              <a:t>SQLite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84DDCC7-69F6-4715-AE46-389A75F9D0B4}" type="slidenum">
              <a:rPr lang="en-US" smtClean="0"/>
              <a:pPr>
                <a:defRPr/>
              </a:pPr>
              <a:t>342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2452031"/>
      </p:ext>
    </p:extLst>
  </p:cSld>
  <p:clrMapOvr>
    <a:masterClrMapping/>
  </p:clrMapOvr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988840"/>
            <a:ext cx="2381952" cy="1872208"/>
          </a:xfrm>
        </p:spPr>
      </p:pic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觀察資料</a:t>
            </a:r>
            <a:r>
              <a:rPr lang="zh-TW" altLang="en-US" dirty="0"/>
              <a:t>：</a:t>
            </a:r>
            <a:r>
              <a:rPr lang="zh-TW" altLang="en-US" dirty="0" smtClean="0"/>
              <a:t>以人工方式處理</a:t>
            </a:r>
            <a:endParaRPr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410253" y="1120968"/>
            <a:ext cx="1569660" cy="646331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zh-TW" dirty="0" smtClean="0"/>
              <a:t>1. </a:t>
            </a:r>
            <a:r>
              <a:rPr lang="zh-TW" altLang="en-US" dirty="0" smtClean="0"/>
              <a:t>決標查詢</a:t>
            </a:r>
            <a:r>
              <a:rPr lang="en-US" altLang="zh-TW" dirty="0" smtClean="0"/>
              <a:t>:</a:t>
            </a:r>
          </a:p>
          <a:p>
            <a:r>
              <a:rPr lang="zh-TW" altLang="en-US" dirty="0"/>
              <a:t>設定查詢條件</a:t>
            </a:r>
          </a:p>
        </p:txBody>
      </p:sp>
      <p:sp>
        <p:nvSpPr>
          <p:cNvPr id="7" name="向右箭號 6"/>
          <p:cNvSpPr/>
          <p:nvPr/>
        </p:nvSpPr>
        <p:spPr>
          <a:xfrm>
            <a:off x="2483768" y="1300117"/>
            <a:ext cx="504056" cy="288032"/>
          </a:xfrm>
          <a:prstGeom prst="right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6580" y="2204864"/>
            <a:ext cx="2494776" cy="1405811"/>
          </a:xfrm>
          <a:prstGeom prst="rect">
            <a:avLst/>
          </a:prstGeom>
        </p:spPr>
      </p:pic>
      <p:sp>
        <p:nvSpPr>
          <p:cNvPr id="9" name="文字方塊 8"/>
          <p:cNvSpPr txBox="1"/>
          <p:nvPr/>
        </p:nvSpPr>
        <p:spPr>
          <a:xfrm>
            <a:off x="3275856" y="1268760"/>
            <a:ext cx="1797287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zh-TW" dirty="0" smtClean="0"/>
              <a:t>2. </a:t>
            </a:r>
            <a:r>
              <a:rPr lang="zh-TW" altLang="en-US" dirty="0" smtClean="0"/>
              <a:t>進</a:t>
            </a:r>
            <a:r>
              <a:rPr lang="zh-TW" altLang="en-US" dirty="0"/>
              <a:t>到</a:t>
            </a:r>
            <a:r>
              <a:rPr lang="zh-TW" altLang="en-US" dirty="0" smtClean="0"/>
              <a:t>每頁列表</a:t>
            </a:r>
            <a:endParaRPr lang="zh-TW" altLang="en-US" dirty="0"/>
          </a:p>
        </p:txBody>
      </p:sp>
      <p:sp>
        <p:nvSpPr>
          <p:cNvPr id="10" name="向右箭號 9"/>
          <p:cNvSpPr/>
          <p:nvPr/>
        </p:nvSpPr>
        <p:spPr>
          <a:xfrm>
            <a:off x="5652120" y="1330706"/>
            <a:ext cx="504056" cy="288032"/>
          </a:xfrm>
          <a:prstGeom prst="right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4188" y="2037091"/>
            <a:ext cx="2556322" cy="1741355"/>
          </a:xfrm>
          <a:prstGeom prst="rect">
            <a:avLst/>
          </a:prstGeom>
        </p:spPr>
      </p:pic>
      <p:sp>
        <p:nvSpPr>
          <p:cNvPr id="12" name="文字方塊 11"/>
          <p:cNvSpPr txBox="1"/>
          <p:nvPr/>
        </p:nvSpPr>
        <p:spPr>
          <a:xfrm>
            <a:off x="6372200" y="1259467"/>
            <a:ext cx="2720617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zh-TW" dirty="0" smtClean="0"/>
              <a:t>3. </a:t>
            </a:r>
            <a:r>
              <a:rPr lang="zh-TW" altLang="en-US" dirty="0" smtClean="0"/>
              <a:t>點進標案連結抓取資料</a:t>
            </a:r>
            <a:endParaRPr lang="zh-TW" altLang="en-US" dirty="0"/>
          </a:p>
        </p:txBody>
      </p:sp>
      <p:sp>
        <p:nvSpPr>
          <p:cNvPr id="15" name="弧形箭號 (上彎) 14"/>
          <p:cNvSpPr/>
          <p:nvPr/>
        </p:nvSpPr>
        <p:spPr>
          <a:xfrm flipH="1">
            <a:off x="5299338" y="3789040"/>
            <a:ext cx="1209620" cy="514650"/>
          </a:xfrm>
          <a:prstGeom prst="curvedUp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4336220" y="4437112"/>
            <a:ext cx="3764172" cy="1477328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zh-TW" dirty="0" smtClean="0"/>
              <a:t>4. </a:t>
            </a:r>
            <a:r>
              <a:rPr lang="zh-TW" altLang="en-US" dirty="0" smtClean="0"/>
              <a:t>回到每頁列表</a:t>
            </a:r>
            <a:endParaRPr lang="en-US" altLang="zh-TW" dirty="0" smtClean="0"/>
          </a:p>
          <a:p>
            <a:r>
              <a:rPr lang="en-US" altLang="zh-TW" dirty="0" smtClean="0"/>
              <a:t>5. </a:t>
            </a:r>
            <a:r>
              <a:rPr lang="zh-TW" altLang="en-US" dirty="0" smtClean="0"/>
              <a:t>持續點開下一標案連結</a:t>
            </a:r>
            <a:endParaRPr lang="en-US" altLang="zh-TW" dirty="0"/>
          </a:p>
          <a:p>
            <a:r>
              <a:rPr lang="en-US" altLang="zh-TW" dirty="0" smtClean="0"/>
              <a:t>6. </a:t>
            </a:r>
            <a:r>
              <a:rPr lang="zh-TW" altLang="en-US" dirty="0" smtClean="0"/>
              <a:t>直到每頁</a:t>
            </a:r>
            <a:r>
              <a:rPr lang="en-US" altLang="zh-TW" dirty="0" smtClean="0"/>
              <a:t>100</a:t>
            </a:r>
            <a:r>
              <a:rPr lang="zh-TW" altLang="en-US" dirty="0" smtClean="0"/>
              <a:t>個標案連結點完後</a:t>
            </a:r>
            <a:r>
              <a:rPr lang="zh-TW" altLang="en-US" dirty="0"/>
              <a:t>，</a:t>
            </a:r>
            <a:endParaRPr lang="en-US" altLang="zh-TW" dirty="0" smtClean="0"/>
          </a:p>
          <a:p>
            <a:r>
              <a:rPr lang="zh-TW" altLang="en-US" dirty="0" smtClean="0"/>
              <a:t>　點下一頁</a:t>
            </a:r>
            <a:endParaRPr lang="en-US" altLang="zh-TW" dirty="0" smtClean="0"/>
          </a:p>
          <a:p>
            <a:r>
              <a:rPr lang="en-US" altLang="zh-TW" dirty="0" smtClean="0"/>
              <a:t>7. </a:t>
            </a:r>
            <a:r>
              <a:rPr lang="zh-TW" altLang="en-US" dirty="0" smtClean="0"/>
              <a:t>直到所有標案都抓完為止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49909335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457200" y="1124744"/>
            <a:ext cx="8229600" cy="4641850"/>
          </a:xfrm>
        </p:spPr>
        <p:txBody>
          <a:bodyPr/>
          <a:lstStyle/>
          <a:p>
            <a:r>
              <a:rPr lang="zh-TW" altLang="en-US" dirty="0" smtClean="0"/>
              <a:t>常用查詢 </a:t>
            </a:r>
            <a:r>
              <a:rPr lang="en-US" altLang="zh-TW" dirty="0" smtClean="0"/>
              <a:t>-&gt; </a:t>
            </a:r>
            <a:r>
              <a:rPr lang="zh-TW" altLang="en-US" dirty="0" smtClean="0"/>
              <a:t>標案查詢 </a:t>
            </a:r>
            <a:r>
              <a:rPr lang="en-US" altLang="zh-TW" dirty="0" smtClean="0"/>
              <a:t>-&gt; </a:t>
            </a:r>
            <a:r>
              <a:rPr lang="zh-TW" altLang="en-US" dirty="0" smtClean="0"/>
              <a:t>決標查詢</a:t>
            </a:r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決標查詢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2005266"/>
            <a:ext cx="5688632" cy="3679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015439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4641850"/>
          </a:xfrm>
        </p:spPr>
        <p:txBody>
          <a:bodyPr/>
          <a:lstStyle/>
          <a:p>
            <a:r>
              <a:rPr lang="zh-TW" altLang="en-US" dirty="0" smtClean="0"/>
              <a:t>或使用</a:t>
            </a:r>
            <a:r>
              <a:rPr lang="en-US" altLang="zh-TW" dirty="0" smtClean="0"/>
              <a:t>F12</a:t>
            </a:r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善</a:t>
            </a:r>
            <a:r>
              <a:rPr lang="zh-TW" altLang="en-US" dirty="0" smtClean="0"/>
              <a:t>用</a:t>
            </a:r>
            <a:r>
              <a:rPr lang="en-US" altLang="zh-TW" dirty="0" smtClean="0"/>
              <a:t>Firebug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2564904"/>
            <a:ext cx="4248472" cy="1977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952743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4641850"/>
          </a:xfrm>
        </p:spPr>
        <p:txBody>
          <a:bodyPr/>
          <a:lstStyle/>
          <a:p>
            <a:r>
              <a:rPr lang="zh-TW" altLang="en-US" dirty="0" smtClean="0"/>
              <a:t>點選網路</a:t>
            </a:r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觀察網頁瀏覽</a:t>
            </a:r>
            <a:r>
              <a:rPr lang="en-US" altLang="zh-TW" dirty="0" smtClean="0"/>
              <a:t>Log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343" y="1753002"/>
            <a:ext cx="7740352" cy="4094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502659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4525963"/>
          </a:xfrm>
        </p:spPr>
        <p:txBody>
          <a:bodyPr/>
          <a:lstStyle/>
          <a:p>
            <a:r>
              <a:rPr lang="zh-TW" altLang="en-US" dirty="0"/>
              <a:t>選擇</a:t>
            </a:r>
            <a:r>
              <a:rPr lang="en-US" altLang="zh-TW" dirty="0" smtClean="0"/>
              <a:t>HTML</a:t>
            </a:r>
            <a:r>
              <a:rPr lang="zh-TW" altLang="en-US" dirty="0" smtClean="0"/>
              <a:t>過濾</a:t>
            </a:r>
            <a:r>
              <a:rPr lang="en-US" altLang="zh-TW" dirty="0" smtClean="0"/>
              <a:t>Log</a:t>
            </a:r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瀏覽</a:t>
            </a:r>
            <a:r>
              <a:rPr lang="en-US" altLang="zh-TW" dirty="0" smtClean="0"/>
              <a:t>Log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455" y="2128267"/>
            <a:ext cx="6932244" cy="367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036978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cap="none" dirty="0">
                <a:latin typeface="Arial" charset="0"/>
                <a:cs typeface="Arial" charset="0"/>
              </a:rPr>
              <a:t>課程目標</a:t>
            </a:r>
            <a:endParaRPr lang="zh-TW" altLang="en-US" dirty="0"/>
          </a:p>
        </p:txBody>
      </p:sp>
      <p:sp>
        <p:nvSpPr>
          <p:cNvPr id="4" name="副標題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00202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1903255"/>
            <a:ext cx="2983305" cy="2049091"/>
          </a:xfrm>
        </p:spPr>
      </p:pic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GET V.S. POST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4" y="1844824"/>
            <a:ext cx="3150479" cy="2165954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1475656" y="4250640"/>
            <a:ext cx="1569660" cy="64633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zh-TW" dirty="0" smtClean="0"/>
              <a:t>GET</a:t>
            </a:r>
          </a:p>
          <a:p>
            <a:pPr algn="ctr"/>
            <a:r>
              <a:rPr lang="zh-TW" altLang="en-US" dirty="0" smtClean="0"/>
              <a:t>內容寫在上頭</a:t>
            </a:r>
            <a:endParaRPr lang="zh-TW" altLang="en-US" dirty="0"/>
          </a:p>
        </p:txBody>
      </p:sp>
      <p:sp>
        <p:nvSpPr>
          <p:cNvPr id="7" name="文字方塊 6"/>
          <p:cNvSpPr txBox="1"/>
          <p:nvPr/>
        </p:nvSpPr>
        <p:spPr>
          <a:xfrm>
            <a:off x="5364088" y="4250640"/>
            <a:ext cx="2954655" cy="64633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zh-TW" dirty="0" smtClean="0"/>
              <a:t>POST</a:t>
            </a:r>
          </a:p>
          <a:p>
            <a:pPr algn="ctr"/>
            <a:r>
              <a:rPr lang="zh-TW" altLang="en-US" dirty="0" smtClean="0"/>
              <a:t>內容寫在信紙，包在信封內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86955038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2420888"/>
            <a:ext cx="8518223" cy="2372163"/>
          </a:xfrm>
        </p:spPr>
      </p:pic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看到送出的</a:t>
            </a:r>
            <a:r>
              <a:rPr lang="en-US" altLang="zh-TW" dirty="0" smtClean="0"/>
              <a:t>Form Data</a:t>
            </a:r>
            <a:endParaRPr lang="zh-TW" altLang="en-US" dirty="0"/>
          </a:p>
        </p:txBody>
      </p:sp>
      <p:sp>
        <p:nvSpPr>
          <p:cNvPr id="7" name="內容版面配置區 1"/>
          <p:cNvSpPr txBox="1">
            <a:spLocks/>
          </p:cNvSpPr>
          <p:nvPr/>
        </p:nvSpPr>
        <p:spPr bwMode="auto">
          <a:xfrm>
            <a:off x="457200" y="126876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3">
                  <a:lumMod val="50000"/>
                </a:schemeClr>
              </a:buClr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accent3">
                  <a:lumMod val="50000"/>
                </a:schemeClr>
              </a:buClr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3">
                  <a:lumMod val="50000"/>
                </a:schemeClr>
              </a:buClr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3">
                  <a:lumMod val="50000"/>
                </a:schemeClr>
              </a:buClr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3">
                  <a:lumMod val="50000"/>
                </a:schemeClr>
              </a:buClr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 smtClean="0"/>
              <a:t>點選</a:t>
            </a:r>
            <a:r>
              <a:rPr lang="en-US" altLang="zh-TW" dirty="0" smtClean="0"/>
              <a:t>POST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48625348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107504" y="1196752"/>
            <a:ext cx="9036496" cy="4929411"/>
          </a:xfrm>
        </p:spPr>
        <p:txBody>
          <a:bodyPr/>
          <a:lstStyle/>
          <a:p>
            <a:pPr marL="0" indent="0">
              <a:buNone/>
            </a:pPr>
            <a:r>
              <a:rPr lang="en-US" altLang="zh-TW" sz="1600" i="1" dirty="0">
                <a:solidFill>
                  <a:srgbClr val="87875F"/>
                </a:solidFill>
                <a:latin typeface="Consolas"/>
              </a:rPr>
              <a:t># -*- coding: utf-8 -*-</a:t>
            </a:r>
            <a:r>
              <a:rPr lang="en-US" altLang="zh-TW" sz="1600" dirty="0">
                <a:solidFill>
                  <a:srgbClr val="5F5F00"/>
                </a:solidFill>
                <a:latin typeface="Consolas"/>
              </a:rPr>
              <a:t> </a:t>
            </a:r>
            <a:endParaRPr lang="en-US" altLang="zh-TW" sz="1600" dirty="0" smtClean="0">
              <a:solidFill>
                <a:srgbClr val="5F5F00"/>
              </a:solidFill>
              <a:latin typeface="Consolas"/>
            </a:endParaRPr>
          </a:p>
          <a:p>
            <a:pPr marL="0" indent="0">
              <a:buNone/>
            </a:pPr>
            <a:r>
              <a:rPr lang="en-US" altLang="zh-TW" sz="1600" dirty="0" smtClean="0">
                <a:solidFill>
                  <a:srgbClr val="87005F"/>
                </a:solidFill>
                <a:latin typeface="Consolas"/>
              </a:rPr>
              <a:t>import</a:t>
            </a:r>
            <a:r>
              <a:rPr lang="en-US" altLang="zh-TW" sz="1600" dirty="0" smtClean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600" dirty="0">
                <a:solidFill>
                  <a:srgbClr val="000087"/>
                </a:solidFill>
                <a:latin typeface="Consolas"/>
              </a:rPr>
              <a:t>requests</a:t>
            </a:r>
            <a:endParaRPr lang="en-US" altLang="zh-TW" sz="1600" dirty="0"/>
          </a:p>
          <a:p>
            <a:pPr marL="0" indent="0">
              <a:buNone/>
            </a:pPr>
            <a:endParaRPr lang="en-US" altLang="zh-TW" sz="1600" dirty="0"/>
          </a:p>
          <a:p>
            <a:pPr marL="0" indent="0">
              <a:buNone/>
            </a:pPr>
            <a:r>
              <a:rPr lang="en-US" altLang="zh-TW" sz="1600" dirty="0">
                <a:solidFill>
                  <a:srgbClr val="000087"/>
                </a:solidFill>
                <a:latin typeface="Consolas"/>
              </a:rPr>
              <a:t>payload</a:t>
            </a:r>
            <a:r>
              <a:rPr lang="en-US" altLang="zh-TW" sz="16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600" dirty="0">
                <a:solidFill>
                  <a:srgbClr val="00005F"/>
                </a:solidFill>
                <a:latin typeface="Consolas"/>
              </a:rPr>
              <a:t>=</a:t>
            </a:r>
            <a:r>
              <a:rPr lang="en-US" altLang="zh-TW" sz="16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600" dirty="0">
                <a:solidFill>
                  <a:srgbClr val="00005F"/>
                </a:solidFill>
                <a:latin typeface="Consolas"/>
              </a:rPr>
              <a:t>{</a:t>
            </a:r>
            <a:r>
              <a:rPr lang="en-US" altLang="zh-TW" sz="16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600" dirty="0">
                <a:solidFill>
                  <a:srgbClr val="005F5F"/>
                </a:solidFill>
                <a:latin typeface="Consolas"/>
              </a:rPr>
              <a:t>'</a:t>
            </a:r>
            <a:r>
              <a:rPr lang="en-US" altLang="zh-TW" sz="1600" dirty="0" err="1">
                <a:solidFill>
                  <a:srgbClr val="005F5F"/>
                </a:solidFill>
                <a:latin typeface="Consolas"/>
              </a:rPr>
              <a:t>method'</a:t>
            </a:r>
            <a:r>
              <a:rPr lang="en-US" altLang="zh-TW" sz="1600" dirty="0" err="1">
                <a:solidFill>
                  <a:srgbClr val="00005F"/>
                </a:solidFill>
                <a:latin typeface="Consolas"/>
              </a:rPr>
              <a:t>:</a:t>
            </a:r>
            <a:r>
              <a:rPr lang="en-US" altLang="zh-TW" sz="1600" dirty="0" err="1">
                <a:solidFill>
                  <a:srgbClr val="005F5F"/>
                </a:solidFill>
                <a:latin typeface="Consolas"/>
              </a:rPr>
              <a:t>'search</a:t>
            </a:r>
            <a:r>
              <a:rPr lang="en-US" altLang="zh-TW" sz="1600" dirty="0">
                <a:solidFill>
                  <a:srgbClr val="005F5F"/>
                </a:solidFill>
                <a:latin typeface="Consolas"/>
              </a:rPr>
              <a:t>'</a:t>
            </a:r>
            <a:r>
              <a:rPr lang="en-US" altLang="zh-TW" sz="1600" dirty="0">
                <a:solidFill>
                  <a:srgbClr val="00005F"/>
                </a:solidFill>
                <a:latin typeface="Consolas"/>
              </a:rPr>
              <a:t>,</a:t>
            </a:r>
            <a:r>
              <a:rPr lang="en-US" altLang="zh-TW" sz="16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600" dirty="0">
                <a:solidFill>
                  <a:srgbClr val="005F5F"/>
                </a:solidFill>
                <a:latin typeface="Consolas"/>
              </a:rPr>
              <a:t>'</a:t>
            </a:r>
            <a:r>
              <a:rPr lang="en-US" altLang="zh-TW" sz="1600" dirty="0" err="1">
                <a:solidFill>
                  <a:srgbClr val="005F5F"/>
                </a:solidFill>
                <a:latin typeface="Consolas"/>
              </a:rPr>
              <a:t>searchMethod</a:t>
            </a:r>
            <a:r>
              <a:rPr lang="en-US" altLang="zh-TW" sz="1600" dirty="0">
                <a:solidFill>
                  <a:srgbClr val="005F5F"/>
                </a:solidFill>
                <a:latin typeface="Consolas"/>
              </a:rPr>
              <a:t>'</a:t>
            </a:r>
            <a:r>
              <a:rPr lang="en-US" altLang="zh-TW" sz="1600" dirty="0">
                <a:solidFill>
                  <a:srgbClr val="00005F"/>
                </a:solidFill>
                <a:latin typeface="Consolas"/>
              </a:rPr>
              <a:t>:</a:t>
            </a:r>
            <a:r>
              <a:rPr lang="en-US" altLang="zh-TW" sz="1600" dirty="0">
                <a:solidFill>
                  <a:srgbClr val="005F5F"/>
                </a:solidFill>
                <a:latin typeface="Consolas"/>
              </a:rPr>
              <a:t>'true'</a:t>
            </a:r>
            <a:r>
              <a:rPr lang="en-US" altLang="zh-TW" sz="1600" dirty="0">
                <a:solidFill>
                  <a:srgbClr val="00005F"/>
                </a:solidFill>
                <a:latin typeface="Consolas"/>
              </a:rPr>
              <a:t>,</a:t>
            </a:r>
            <a:r>
              <a:rPr lang="en-US" altLang="zh-TW" sz="16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600" dirty="0">
                <a:solidFill>
                  <a:srgbClr val="005F5F"/>
                </a:solidFill>
                <a:latin typeface="Consolas"/>
              </a:rPr>
              <a:t>'</a:t>
            </a:r>
            <a:r>
              <a:rPr lang="en-US" altLang="zh-TW" sz="1600" dirty="0" err="1">
                <a:solidFill>
                  <a:srgbClr val="005F5F"/>
                </a:solidFill>
                <a:latin typeface="Consolas"/>
              </a:rPr>
              <a:t>searchTarget</a:t>
            </a:r>
            <a:r>
              <a:rPr lang="en-US" altLang="zh-TW" sz="1600" dirty="0">
                <a:solidFill>
                  <a:srgbClr val="005F5F"/>
                </a:solidFill>
                <a:latin typeface="Consolas"/>
              </a:rPr>
              <a:t>'</a:t>
            </a:r>
            <a:r>
              <a:rPr lang="en-US" altLang="zh-TW" sz="1600" dirty="0">
                <a:solidFill>
                  <a:srgbClr val="00005F"/>
                </a:solidFill>
                <a:latin typeface="Consolas"/>
              </a:rPr>
              <a:t>:</a:t>
            </a:r>
            <a:r>
              <a:rPr lang="en-US" altLang="zh-TW" sz="1600" dirty="0">
                <a:solidFill>
                  <a:srgbClr val="005F5F"/>
                </a:solidFill>
                <a:latin typeface="Consolas"/>
              </a:rPr>
              <a:t>'ATM</a:t>
            </a:r>
            <a:r>
              <a:rPr lang="en-US" altLang="zh-TW" sz="1600" dirty="0" smtClean="0">
                <a:solidFill>
                  <a:srgbClr val="005F5F"/>
                </a:solidFill>
                <a:latin typeface="Consolas"/>
              </a:rPr>
              <a:t>'</a:t>
            </a:r>
            <a:r>
              <a:rPr lang="en-US" altLang="zh-TW" sz="1600" dirty="0" smtClean="0">
                <a:solidFill>
                  <a:srgbClr val="00005F"/>
                </a:solidFill>
                <a:latin typeface="Consolas"/>
              </a:rPr>
              <a:t>,</a:t>
            </a:r>
          </a:p>
          <a:p>
            <a:pPr marL="0" indent="0">
              <a:buNone/>
            </a:pPr>
            <a:r>
              <a:rPr lang="en-US" altLang="zh-TW" sz="1600" dirty="0" smtClean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600" dirty="0">
                <a:solidFill>
                  <a:srgbClr val="005F5F"/>
                </a:solidFill>
                <a:latin typeface="Consolas"/>
              </a:rPr>
              <a:t>'</a:t>
            </a:r>
            <a:r>
              <a:rPr lang="en-US" altLang="zh-TW" sz="1600" dirty="0" err="1">
                <a:solidFill>
                  <a:srgbClr val="005F5F"/>
                </a:solidFill>
                <a:latin typeface="Consolas"/>
              </a:rPr>
              <a:t>orgName</a:t>
            </a:r>
            <a:r>
              <a:rPr lang="en-US" altLang="zh-TW" sz="1600" dirty="0">
                <a:solidFill>
                  <a:srgbClr val="005F5F"/>
                </a:solidFill>
                <a:latin typeface="Consolas"/>
              </a:rPr>
              <a:t>'</a:t>
            </a:r>
            <a:r>
              <a:rPr lang="en-US" altLang="zh-TW" sz="1600" dirty="0">
                <a:solidFill>
                  <a:srgbClr val="00005F"/>
                </a:solidFill>
                <a:latin typeface="Consolas"/>
              </a:rPr>
              <a:t>:</a:t>
            </a:r>
            <a:r>
              <a:rPr lang="en-US" altLang="zh-TW" sz="1600" dirty="0">
                <a:solidFill>
                  <a:srgbClr val="005F5F"/>
                </a:solidFill>
                <a:latin typeface="Consolas"/>
              </a:rPr>
              <a:t>''</a:t>
            </a:r>
            <a:r>
              <a:rPr lang="en-US" altLang="zh-TW" sz="1600" dirty="0">
                <a:solidFill>
                  <a:srgbClr val="00005F"/>
                </a:solidFill>
                <a:latin typeface="Consolas"/>
              </a:rPr>
              <a:t>,</a:t>
            </a:r>
            <a:r>
              <a:rPr lang="en-US" altLang="zh-TW" sz="16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600" dirty="0">
                <a:solidFill>
                  <a:srgbClr val="005F5F"/>
                </a:solidFill>
                <a:latin typeface="Consolas"/>
              </a:rPr>
              <a:t>'</a:t>
            </a:r>
            <a:r>
              <a:rPr lang="en-US" altLang="zh-TW" sz="1600" dirty="0" err="1">
                <a:solidFill>
                  <a:srgbClr val="005F5F"/>
                </a:solidFill>
                <a:latin typeface="Consolas"/>
              </a:rPr>
              <a:t>orgId</a:t>
            </a:r>
            <a:r>
              <a:rPr lang="en-US" altLang="zh-TW" sz="1600" dirty="0">
                <a:solidFill>
                  <a:srgbClr val="005F5F"/>
                </a:solidFill>
                <a:latin typeface="Consolas"/>
              </a:rPr>
              <a:t>'</a:t>
            </a:r>
            <a:r>
              <a:rPr lang="en-US" altLang="zh-TW" sz="1600" dirty="0">
                <a:solidFill>
                  <a:srgbClr val="00005F"/>
                </a:solidFill>
                <a:latin typeface="Consolas"/>
              </a:rPr>
              <a:t>:</a:t>
            </a:r>
            <a:r>
              <a:rPr lang="en-US" altLang="zh-TW" sz="1600" dirty="0">
                <a:solidFill>
                  <a:srgbClr val="005F5F"/>
                </a:solidFill>
                <a:latin typeface="Consolas"/>
              </a:rPr>
              <a:t>''</a:t>
            </a:r>
            <a:r>
              <a:rPr lang="en-US" altLang="zh-TW" sz="1600" dirty="0">
                <a:solidFill>
                  <a:srgbClr val="00005F"/>
                </a:solidFill>
                <a:latin typeface="Consolas"/>
              </a:rPr>
              <a:t>,</a:t>
            </a:r>
            <a:r>
              <a:rPr lang="en-US" altLang="zh-TW" sz="16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600" dirty="0">
                <a:solidFill>
                  <a:srgbClr val="005F5F"/>
                </a:solidFill>
                <a:latin typeface="Consolas"/>
              </a:rPr>
              <a:t>'hid_1'</a:t>
            </a:r>
            <a:r>
              <a:rPr lang="en-US" altLang="zh-TW" sz="1600" dirty="0">
                <a:solidFill>
                  <a:srgbClr val="00005F"/>
                </a:solidFill>
                <a:latin typeface="Consolas"/>
              </a:rPr>
              <a:t>:</a:t>
            </a:r>
            <a:r>
              <a:rPr lang="en-US" altLang="zh-TW" sz="1600" dirty="0">
                <a:solidFill>
                  <a:srgbClr val="005F5F"/>
                </a:solidFill>
                <a:latin typeface="Consolas"/>
              </a:rPr>
              <a:t>'1</a:t>
            </a:r>
            <a:r>
              <a:rPr lang="en-US" altLang="zh-TW" sz="1600" dirty="0" smtClean="0">
                <a:solidFill>
                  <a:srgbClr val="005F5F"/>
                </a:solidFill>
                <a:latin typeface="Consolas"/>
              </a:rPr>
              <a:t>'</a:t>
            </a:r>
            <a:r>
              <a:rPr lang="en-US" altLang="zh-TW" sz="1600" dirty="0" smtClean="0">
                <a:solidFill>
                  <a:srgbClr val="00005F"/>
                </a:solidFill>
                <a:latin typeface="Consolas"/>
              </a:rPr>
              <a:t>,</a:t>
            </a:r>
          </a:p>
          <a:p>
            <a:pPr marL="0" indent="0">
              <a:buNone/>
            </a:pPr>
            <a:r>
              <a:rPr lang="en-US" altLang="zh-TW" sz="1600" dirty="0" smtClean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600" dirty="0">
                <a:solidFill>
                  <a:srgbClr val="005F5F"/>
                </a:solidFill>
                <a:latin typeface="Consolas"/>
              </a:rPr>
              <a:t>'</a:t>
            </a:r>
            <a:r>
              <a:rPr lang="en-US" altLang="zh-TW" sz="1600" dirty="0" err="1">
                <a:solidFill>
                  <a:srgbClr val="005F5F"/>
                </a:solidFill>
                <a:latin typeface="Consolas"/>
              </a:rPr>
              <a:t>tenderName</a:t>
            </a:r>
            <a:r>
              <a:rPr lang="en-US" altLang="zh-TW" sz="1600" dirty="0">
                <a:solidFill>
                  <a:srgbClr val="005F5F"/>
                </a:solidFill>
                <a:latin typeface="Consolas"/>
              </a:rPr>
              <a:t>'</a:t>
            </a:r>
            <a:r>
              <a:rPr lang="en-US" altLang="zh-TW" sz="1600" dirty="0">
                <a:solidFill>
                  <a:srgbClr val="00005F"/>
                </a:solidFill>
                <a:latin typeface="Consolas"/>
              </a:rPr>
              <a:t>:</a:t>
            </a:r>
            <a:r>
              <a:rPr lang="en-US" altLang="zh-TW" sz="1600" dirty="0">
                <a:solidFill>
                  <a:srgbClr val="005F5F"/>
                </a:solidFill>
                <a:latin typeface="Consolas"/>
              </a:rPr>
              <a:t>''</a:t>
            </a:r>
            <a:r>
              <a:rPr lang="en-US" altLang="zh-TW" sz="1600" dirty="0">
                <a:solidFill>
                  <a:srgbClr val="00005F"/>
                </a:solidFill>
                <a:latin typeface="Consolas"/>
              </a:rPr>
              <a:t>,</a:t>
            </a:r>
            <a:r>
              <a:rPr lang="en-US" altLang="zh-TW" sz="16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600" dirty="0">
                <a:solidFill>
                  <a:srgbClr val="005F5F"/>
                </a:solidFill>
                <a:latin typeface="Consolas"/>
              </a:rPr>
              <a:t>'</a:t>
            </a:r>
            <a:r>
              <a:rPr lang="en-US" altLang="zh-TW" sz="1600" dirty="0" err="1">
                <a:solidFill>
                  <a:srgbClr val="005F5F"/>
                </a:solidFill>
                <a:latin typeface="Consolas"/>
              </a:rPr>
              <a:t>tenderId</a:t>
            </a:r>
            <a:r>
              <a:rPr lang="en-US" altLang="zh-TW" sz="1600" dirty="0">
                <a:solidFill>
                  <a:srgbClr val="005F5F"/>
                </a:solidFill>
                <a:latin typeface="Consolas"/>
              </a:rPr>
              <a:t>'</a:t>
            </a:r>
            <a:r>
              <a:rPr lang="en-US" altLang="zh-TW" sz="1600" dirty="0">
                <a:solidFill>
                  <a:srgbClr val="00005F"/>
                </a:solidFill>
                <a:latin typeface="Consolas"/>
              </a:rPr>
              <a:t>:</a:t>
            </a:r>
            <a:r>
              <a:rPr lang="en-US" altLang="zh-TW" sz="1600" dirty="0">
                <a:solidFill>
                  <a:srgbClr val="005F5F"/>
                </a:solidFill>
                <a:latin typeface="Consolas"/>
              </a:rPr>
              <a:t>''</a:t>
            </a:r>
            <a:r>
              <a:rPr lang="en-US" altLang="zh-TW" sz="1600" dirty="0">
                <a:solidFill>
                  <a:srgbClr val="00005F"/>
                </a:solidFill>
                <a:latin typeface="Consolas"/>
              </a:rPr>
              <a:t>,</a:t>
            </a:r>
            <a:r>
              <a:rPr lang="en-US" altLang="zh-TW" sz="16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600" dirty="0">
                <a:solidFill>
                  <a:srgbClr val="005F5F"/>
                </a:solidFill>
                <a:latin typeface="Consolas"/>
              </a:rPr>
              <a:t>'tenderStatus'</a:t>
            </a:r>
            <a:r>
              <a:rPr lang="en-US" altLang="zh-TW" sz="1600" dirty="0">
                <a:solidFill>
                  <a:srgbClr val="00005F"/>
                </a:solidFill>
                <a:latin typeface="Consolas"/>
              </a:rPr>
              <a:t>:</a:t>
            </a:r>
            <a:r>
              <a:rPr lang="en-US" altLang="zh-TW" sz="1600" dirty="0" smtClean="0">
                <a:solidFill>
                  <a:srgbClr val="005F5F"/>
                </a:solidFill>
                <a:latin typeface="Consolas"/>
              </a:rPr>
              <a:t>'4,5,21,29'</a:t>
            </a:r>
            <a:r>
              <a:rPr lang="en-US" altLang="zh-TW" sz="1600" dirty="0" smtClean="0">
                <a:solidFill>
                  <a:srgbClr val="00005F"/>
                </a:solidFill>
                <a:latin typeface="Consolas"/>
              </a:rPr>
              <a:t>,</a:t>
            </a:r>
          </a:p>
          <a:p>
            <a:pPr marL="0" indent="0">
              <a:buNone/>
            </a:pPr>
            <a:r>
              <a:rPr lang="en-US" altLang="zh-TW" sz="1600" dirty="0" smtClean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600" dirty="0">
                <a:solidFill>
                  <a:srgbClr val="005F5F"/>
                </a:solidFill>
                <a:latin typeface="Consolas"/>
              </a:rPr>
              <a:t>'</a:t>
            </a:r>
            <a:r>
              <a:rPr lang="en-US" altLang="zh-TW" sz="1600" dirty="0" err="1">
                <a:solidFill>
                  <a:srgbClr val="005F5F"/>
                </a:solidFill>
                <a:latin typeface="Consolas"/>
              </a:rPr>
              <a:t>tenderWay</a:t>
            </a:r>
            <a:r>
              <a:rPr lang="en-US" altLang="zh-TW" sz="1600" dirty="0">
                <a:solidFill>
                  <a:srgbClr val="005F5F"/>
                </a:solidFill>
                <a:latin typeface="Consolas"/>
              </a:rPr>
              <a:t>'</a:t>
            </a:r>
            <a:r>
              <a:rPr lang="en-US" altLang="zh-TW" sz="1600" dirty="0">
                <a:solidFill>
                  <a:srgbClr val="00005F"/>
                </a:solidFill>
                <a:latin typeface="Consolas"/>
              </a:rPr>
              <a:t>:</a:t>
            </a:r>
            <a:r>
              <a:rPr lang="en-US" altLang="zh-TW" sz="1600" dirty="0">
                <a:solidFill>
                  <a:srgbClr val="005F5F"/>
                </a:solidFill>
                <a:latin typeface="Consolas"/>
              </a:rPr>
              <a:t>''</a:t>
            </a:r>
            <a:r>
              <a:rPr lang="en-US" altLang="zh-TW" sz="1600" dirty="0">
                <a:solidFill>
                  <a:srgbClr val="00005F"/>
                </a:solidFill>
                <a:latin typeface="Consolas"/>
              </a:rPr>
              <a:t>,</a:t>
            </a:r>
            <a:r>
              <a:rPr lang="en-US" altLang="zh-TW" sz="16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600" dirty="0">
                <a:solidFill>
                  <a:srgbClr val="005F5F"/>
                </a:solidFill>
                <a:latin typeface="Consolas"/>
              </a:rPr>
              <a:t>'awardAnnounceStartDate'</a:t>
            </a:r>
            <a:r>
              <a:rPr lang="en-US" altLang="zh-TW" sz="1600" dirty="0">
                <a:solidFill>
                  <a:srgbClr val="00005F"/>
                </a:solidFill>
                <a:latin typeface="Consolas"/>
              </a:rPr>
              <a:t>:</a:t>
            </a:r>
            <a:r>
              <a:rPr lang="en-US" altLang="zh-TW" sz="1600" dirty="0" smtClean="0">
                <a:solidFill>
                  <a:srgbClr val="005F5F"/>
                </a:solidFill>
                <a:latin typeface="Consolas"/>
              </a:rPr>
              <a:t>'103/04/29'</a:t>
            </a:r>
            <a:r>
              <a:rPr lang="en-US" altLang="zh-TW" sz="1600" dirty="0" smtClean="0">
                <a:solidFill>
                  <a:srgbClr val="00005F"/>
                </a:solidFill>
                <a:latin typeface="Consolas"/>
              </a:rPr>
              <a:t>,</a:t>
            </a:r>
          </a:p>
          <a:p>
            <a:pPr marL="0" indent="0">
              <a:buNone/>
            </a:pPr>
            <a:r>
              <a:rPr lang="en-US" altLang="zh-TW" sz="1600" dirty="0" smtClean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600" dirty="0">
                <a:solidFill>
                  <a:srgbClr val="005F5F"/>
                </a:solidFill>
                <a:latin typeface="Consolas"/>
              </a:rPr>
              <a:t>'awardAnnounceEndDate'</a:t>
            </a:r>
            <a:r>
              <a:rPr lang="en-US" altLang="zh-TW" sz="1600" dirty="0">
                <a:solidFill>
                  <a:srgbClr val="00005F"/>
                </a:solidFill>
                <a:latin typeface="Consolas"/>
              </a:rPr>
              <a:t>:</a:t>
            </a:r>
            <a:r>
              <a:rPr lang="en-US" altLang="zh-TW" sz="1600" dirty="0" smtClean="0">
                <a:solidFill>
                  <a:srgbClr val="005F5F"/>
                </a:solidFill>
                <a:latin typeface="Consolas"/>
              </a:rPr>
              <a:t>'103/04/29'</a:t>
            </a:r>
            <a:r>
              <a:rPr lang="en-US" altLang="zh-TW" sz="1600" dirty="0" smtClean="0">
                <a:solidFill>
                  <a:srgbClr val="00005F"/>
                </a:solidFill>
                <a:latin typeface="Consolas"/>
              </a:rPr>
              <a:t>, </a:t>
            </a:r>
            <a:r>
              <a:rPr lang="en-US" altLang="zh-TW" sz="1600" dirty="0">
                <a:solidFill>
                  <a:srgbClr val="005F5F"/>
                </a:solidFill>
                <a:latin typeface="Consolas"/>
              </a:rPr>
              <a:t>'radProctrgCate'</a:t>
            </a:r>
            <a:r>
              <a:rPr lang="en-US" altLang="zh-TW" sz="1600" dirty="0">
                <a:solidFill>
                  <a:srgbClr val="00005F"/>
                </a:solidFill>
                <a:latin typeface="Consolas"/>
              </a:rPr>
              <a:t>:</a:t>
            </a:r>
            <a:r>
              <a:rPr lang="en-US" altLang="zh-TW" sz="1600" dirty="0">
                <a:solidFill>
                  <a:srgbClr val="005F5F"/>
                </a:solidFill>
                <a:latin typeface="Consolas"/>
              </a:rPr>
              <a:t>'3'</a:t>
            </a:r>
            <a:r>
              <a:rPr lang="en-US" altLang="zh-TW" sz="1600" dirty="0">
                <a:solidFill>
                  <a:srgbClr val="00005F"/>
                </a:solidFill>
                <a:latin typeface="Consolas"/>
              </a:rPr>
              <a:t>,</a:t>
            </a:r>
            <a:r>
              <a:rPr lang="en-US" altLang="zh-TW" sz="1600" dirty="0">
                <a:solidFill>
                  <a:srgbClr val="5F5F00"/>
                </a:solidFill>
                <a:latin typeface="Consolas"/>
              </a:rPr>
              <a:t> </a:t>
            </a:r>
            <a:endParaRPr lang="en-US" altLang="zh-TW" sz="1600" dirty="0" smtClean="0">
              <a:solidFill>
                <a:srgbClr val="00005F"/>
              </a:solidFill>
              <a:latin typeface="Consolas"/>
            </a:endParaRPr>
          </a:p>
          <a:p>
            <a:pPr marL="0" indent="0">
              <a:buNone/>
            </a:pPr>
            <a:r>
              <a:rPr lang="en-US" altLang="zh-TW" sz="1600" dirty="0" smtClean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600" dirty="0">
                <a:solidFill>
                  <a:srgbClr val="005F5F"/>
                </a:solidFill>
                <a:latin typeface="Consolas"/>
              </a:rPr>
              <a:t>'proctrgCate</a:t>
            </a:r>
            <a:r>
              <a:rPr lang="en-US" altLang="zh-TW" sz="1600" dirty="0" smtClean="0">
                <a:solidFill>
                  <a:srgbClr val="005F5F"/>
                </a:solidFill>
                <a:latin typeface="Consolas"/>
              </a:rPr>
              <a:t>'</a:t>
            </a:r>
            <a:r>
              <a:rPr lang="en-US" altLang="zh-TW" sz="1600" dirty="0" smtClean="0">
                <a:solidFill>
                  <a:srgbClr val="00005F"/>
                </a:solidFill>
                <a:latin typeface="Consolas"/>
              </a:rPr>
              <a:t>:</a:t>
            </a:r>
            <a:r>
              <a:rPr lang="en-US" altLang="zh-TW" sz="1600" dirty="0">
                <a:solidFill>
                  <a:srgbClr val="005F5F"/>
                </a:solidFill>
                <a:latin typeface="Consolas"/>
              </a:rPr>
              <a:t>'3</a:t>
            </a:r>
            <a:r>
              <a:rPr lang="en-US" altLang="zh-TW" sz="1600" dirty="0" smtClean="0">
                <a:solidFill>
                  <a:srgbClr val="005F5F"/>
                </a:solidFill>
                <a:latin typeface="Consolas"/>
              </a:rPr>
              <a:t>'</a:t>
            </a:r>
            <a:r>
              <a:rPr lang="en-US" altLang="zh-TW" sz="1600" dirty="0" smtClean="0">
                <a:solidFill>
                  <a:srgbClr val="00005F"/>
                </a:solidFill>
                <a:latin typeface="Consolas"/>
              </a:rPr>
              <a:t>,</a:t>
            </a:r>
            <a:r>
              <a:rPr lang="en-US" altLang="zh-TW" sz="1600" dirty="0" smtClean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600" dirty="0">
                <a:solidFill>
                  <a:srgbClr val="005F5F"/>
                </a:solidFill>
                <a:latin typeface="Consolas"/>
              </a:rPr>
              <a:t>'</a:t>
            </a:r>
            <a:r>
              <a:rPr lang="en-US" altLang="zh-TW" sz="1600" dirty="0" err="1">
                <a:solidFill>
                  <a:srgbClr val="005F5F"/>
                </a:solidFill>
                <a:latin typeface="Consolas"/>
              </a:rPr>
              <a:t>tenderRange</a:t>
            </a:r>
            <a:r>
              <a:rPr lang="en-US" altLang="zh-TW" sz="1600" dirty="0">
                <a:solidFill>
                  <a:srgbClr val="005F5F"/>
                </a:solidFill>
                <a:latin typeface="Consolas"/>
              </a:rPr>
              <a:t>'</a:t>
            </a:r>
            <a:r>
              <a:rPr lang="en-US" altLang="zh-TW" sz="1600" dirty="0">
                <a:solidFill>
                  <a:srgbClr val="00005F"/>
                </a:solidFill>
                <a:latin typeface="Consolas"/>
              </a:rPr>
              <a:t>:</a:t>
            </a:r>
            <a:r>
              <a:rPr lang="en-US" altLang="zh-TW" sz="1600" dirty="0">
                <a:solidFill>
                  <a:srgbClr val="005F5F"/>
                </a:solidFill>
                <a:latin typeface="Consolas"/>
              </a:rPr>
              <a:t>''</a:t>
            </a:r>
            <a:r>
              <a:rPr lang="en-US" altLang="zh-TW" sz="1600" dirty="0">
                <a:solidFill>
                  <a:srgbClr val="00005F"/>
                </a:solidFill>
                <a:latin typeface="Consolas"/>
              </a:rPr>
              <a:t>,</a:t>
            </a:r>
            <a:r>
              <a:rPr lang="en-US" altLang="zh-TW" sz="16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600" dirty="0">
                <a:solidFill>
                  <a:srgbClr val="005F5F"/>
                </a:solidFill>
                <a:latin typeface="Consolas"/>
              </a:rPr>
              <a:t>'</a:t>
            </a:r>
            <a:r>
              <a:rPr lang="en-US" altLang="zh-TW" sz="1600" dirty="0" err="1">
                <a:solidFill>
                  <a:srgbClr val="005F5F"/>
                </a:solidFill>
                <a:latin typeface="Consolas"/>
              </a:rPr>
              <a:t>minBudget</a:t>
            </a:r>
            <a:r>
              <a:rPr lang="en-US" altLang="zh-TW" sz="1600" dirty="0" smtClean="0">
                <a:solidFill>
                  <a:srgbClr val="005F5F"/>
                </a:solidFill>
                <a:latin typeface="Consolas"/>
              </a:rPr>
              <a:t>'</a:t>
            </a:r>
            <a:r>
              <a:rPr lang="en-US" altLang="zh-TW" sz="1600" dirty="0" smtClean="0">
                <a:solidFill>
                  <a:srgbClr val="00005F"/>
                </a:solidFill>
                <a:latin typeface="Consolas"/>
              </a:rPr>
              <a:t>:</a:t>
            </a:r>
            <a:r>
              <a:rPr lang="en-US" altLang="zh-TW" sz="1600" dirty="0" smtClean="0">
                <a:solidFill>
                  <a:srgbClr val="005F5F"/>
                </a:solidFill>
                <a:latin typeface="Consolas"/>
              </a:rPr>
              <a:t>''</a:t>
            </a:r>
            <a:r>
              <a:rPr lang="en-US" altLang="zh-TW" sz="1600" dirty="0" smtClean="0">
                <a:solidFill>
                  <a:srgbClr val="00005F"/>
                </a:solidFill>
                <a:latin typeface="Consolas"/>
              </a:rPr>
              <a:t>,</a:t>
            </a:r>
          </a:p>
          <a:p>
            <a:pPr marL="0" indent="0">
              <a:buNone/>
            </a:pPr>
            <a:r>
              <a:rPr lang="en-US" altLang="zh-TW" sz="1600" dirty="0" smtClean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600" dirty="0">
                <a:solidFill>
                  <a:srgbClr val="005F5F"/>
                </a:solidFill>
                <a:latin typeface="Consolas"/>
              </a:rPr>
              <a:t>'</a:t>
            </a:r>
            <a:r>
              <a:rPr lang="en-US" altLang="zh-TW" sz="1600" dirty="0" err="1">
                <a:solidFill>
                  <a:srgbClr val="005F5F"/>
                </a:solidFill>
                <a:latin typeface="Consolas"/>
              </a:rPr>
              <a:t>maxBudget</a:t>
            </a:r>
            <a:r>
              <a:rPr lang="en-US" altLang="zh-TW" sz="1600" dirty="0">
                <a:solidFill>
                  <a:srgbClr val="005F5F"/>
                </a:solidFill>
                <a:latin typeface="Consolas"/>
              </a:rPr>
              <a:t>'</a:t>
            </a:r>
            <a:r>
              <a:rPr lang="en-US" altLang="zh-TW" sz="1600" dirty="0">
                <a:solidFill>
                  <a:srgbClr val="00005F"/>
                </a:solidFill>
                <a:latin typeface="Consolas"/>
              </a:rPr>
              <a:t>:</a:t>
            </a:r>
            <a:r>
              <a:rPr lang="en-US" altLang="zh-TW" sz="1600" dirty="0">
                <a:solidFill>
                  <a:srgbClr val="005F5F"/>
                </a:solidFill>
                <a:latin typeface="Consolas"/>
              </a:rPr>
              <a:t>''</a:t>
            </a:r>
            <a:r>
              <a:rPr lang="en-US" altLang="zh-TW" sz="1600" dirty="0">
                <a:solidFill>
                  <a:srgbClr val="00005F"/>
                </a:solidFill>
                <a:latin typeface="Consolas"/>
              </a:rPr>
              <a:t>,</a:t>
            </a:r>
            <a:r>
              <a:rPr lang="en-US" altLang="zh-TW" sz="16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600" dirty="0">
                <a:solidFill>
                  <a:srgbClr val="005F5F"/>
                </a:solidFill>
                <a:latin typeface="Consolas"/>
              </a:rPr>
              <a:t>'item'</a:t>
            </a:r>
            <a:r>
              <a:rPr lang="en-US" altLang="zh-TW" sz="1600" dirty="0">
                <a:solidFill>
                  <a:srgbClr val="00005F"/>
                </a:solidFill>
                <a:latin typeface="Consolas"/>
              </a:rPr>
              <a:t>:</a:t>
            </a:r>
            <a:r>
              <a:rPr lang="en-US" altLang="zh-TW" sz="1600" dirty="0">
                <a:solidFill>
                  <a:srgbClr val="005F5F"/>
                </a:solidFill>
                <a:latin typeface="Consolas"/>
              </a:rPr>
              <a:t>''</a:t>
            </a:r>
            <a:r>
              <a:rPr lang="en-US" altLang="zh-TW" sz="1600" dirty="0">
                <a:solidFill>
                  <a:srgbClr val="00005F"/>
                </a:solidFill>
                <a:latin typeface="Consolas"/>
              </a:rPr>
              <a:t>,</a:t>
            </a:r>
            <a:r>
              <a:rPr lang="en-US" altLang="zh-TW" sz="1600" dirty="0">
                <a:solidFill>
                  <a:srgbClr val="005F5F"/>
                </a:solidFill>
                <a:latin typeface="Consolas"/>
              </a:rPr>
              <a:t>'hid_2'</a:t>
            </a:r>
            <a:r>
              <a:rPr lang="en-US" altLang="zh-TW" sz="1600" dirty="0">
                <a:solidFill>
                  <a:srgbClr val="00005F"/>
                </a:solidFill>
                <a:latin typeface="Consolas"/>
              </a:rPr>
              <a:t>:</a:t>
            </a:r>
            <a:r>
              <a:rPr lang="en-US" altLang="zh-TW" sz="1600" dirty="0">
                <a:solidFill>
                  <a:srgbClr val="005F5F"/>
                </a:solidFill>
                <a:latin typeface="Consolas"/>
              </a:rPr>
              <a:t>'1</a:t>
            </a:r>
            <a:r>
              <a:rPr lang="en-US" altLang="zh-TW" sz="1600" dirty="0" smtClean="0">
                <a:solidFill>
                  <a:srgbClr val="005F5F"/>
                </a:solidFill>
                <a:latin typeface="Consolas"/>
              </a:rPr>
              <a:t>'</a:t>
            </a:r>
            <a:r>
              <a:rPr lang="en-US" altLang="zh-TW" sz="1600" dirty="0" smtClean="0">
                <a:solidFill>
                  <a:srgbClr val="00005F"/>
                </a:solidFill>
                <a:latin typeface="Consolas"/>
              </a:rPr>
              <a:t>,</a:t>
            </a:r>
          </a:p>
          <a:p>
            <a:pPr marL="0" indent="0">
              <a:buNone/>
            </a:pPr>
            <a:r>
              <a:rPr lang="en-US" altLang="zh-TW" sz="1600" dirty="0" smtClean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600" dirty="0">
                <a:solidFill>
                  <a:srgbClr val="005F5F"/>
                </a:solidFill>
                <a:latin typeface="Consolas"/>
              </a:rPr>
              <a:t>'</a:t>
            </a:r>
            <a:r>
              <a:rPr lang="en-US" altLang="zh-TW" sz="1600" dirty="0" err="1">
                <a:solidFill>
                  <a:srgbClr val="005F5F"/>
                </a:solidFill>
                <a:latin typeface="Consolas"/>
              </a:rPr>
              <a:t>gottenVendorName</a:t>
            </a:r>
            <a:r>
              <a:rPr lang="en-US" altLang="zh-TW" sz="1600" dirty="0">
                <a:solidFill>
                  <a:srgbClr val="005F5F"/>
                </a:solidFill>
                <a:latin typeface="Consolas"/>
              </a:rPr>
              <a:t>'</a:t>
            </a:r>
            <a:r>
              <a:rPr lang="en-US" altLang="zh-TW" sz="1600" dirty="0">
                <a:solidFill>
                  <a:srgbClr val="00005F"/>
                </a:solidFill>
                <a:latin typeface="Consolas"/>
              </a:rPr>
              <a:t>:</a:t>
            </a:r>
            <a:r>
              <a:rPr lang="en-US" altLang="zh-TW" sz="1600" dirty="0">
                <a:solidFill>
                  <a:srgbClr val="005F5F"/>
                </a:solidFill>
                <a:latin typeface="Consolas"/>
              </a:rPr>
              <a:t>''</a:t>
            </a:r>
            <a:r>
              <a:rPr lang="en-US" altLang="zh-TW" sz="1600" dirty="0">
                <a:solidFill>
                  <a:srgbClr val="00005F"/>
                </a:solidFill>
                <a:latin typeface="Consolas"/>
              </a:rPr>
              <a:t>,</a:t>
            </a:r>
            <a:r>
              <a:rPr lang="en-US" altLang="zh-TW" sz="16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600" dirty="0">
                <a:solidFill>
                  <a:srgbClr val="005F5F"/>
                </a:solidFill>
                <a:latin typeface="Consolas"/>
              </a:rPr>
              <a:t>'</a:t>
            </a:r>
            <a:r>
              <a:rPr lang="en-US" altLang="zh-TW" sz="1600" dirty="0" err="1">
                <a:solidFill>
                  <a:srgbClr val="005F5F"/>
                </a:solidFill>
                <a:latin typeface="Consolas"/>
              </a:rPr>
              <a:t>gottenVendorId</a:t>
            </a:r>
            <a:r>
              <a:rPr lang="en-US" altLang="zh-TW" sz="1600" dirty="0">
                <a:solidFill>
                  <a:srgbClr val="005F5F"/>
                </a:solidFill>
                <a:latin typeface="Consolas"/>
              </a:rPr>
              <a:t>'</a:t>
            </a:r>
            <a:r>
              <a:rPr lang="en-US" altLang="zh-TW" sz="1600" dirty="0">
                <a:solidFill>
                  <a:srgbClr val="00005F"/>
                </a:solidFill>
                <a:latin typeface="Consolas"/>
              </a:rPr>
              <a:t>:</a:t>
            </a:r>
            <a:r>
              <a:rPr lang="en-US" altLang="zh-TW" sz="1600" dirty="0">
                <a:solidFill>
                  <a:srgbClr val="005F5F"/>
                </a:solidFill>
                <a:latin typeface="Consolas"/>
              </a:rPr>
              <a:t>''</a:t>
            </a:r>
            <a:r>
              <a:rPr lang="en-US" altLang="zh-TW" sz="1600" dirty="0">
                <a:solidFill>
                  <a:srgbClr val="00005F"/>
                </a:solidFill>
                <a:latin typeface="Consolas"/>
              </a:rPr>
              <a:t>,</a:t>
            </a:r>
            <a:r>
              <a:rPr lang="en-US" altLang="zh-TW" sz="16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600" dirty="0">
                <a:solidFill>
                  <a:srgbClr val="005F5F"/>
                </a:solidFill>
                <a:latin typeface="Consolas"/>
              </a:rPr>
              <a:t>'hid_3'</a:t>
            </a:r>
            <a:r>
              <a:rPr lang="en-US" altLang="zh-TW" sz="1600" dirty="0">
                <a:solidFill>
                  <a:srgbClr val="00005F"/>
                </a:solidFill>
                <a:latin typeface="Consolas"/>
              </a:rPr>
              <a:t>:</a:t>
            </a:r>
            <a:r>
              <a:rPr lang="en-US" altLang="zh-TW" sz="1600" dirty="0">
                <a:solidFill>
                  <a:srgbClr val="005F5F"/>
                </a:solidFill>
                <a:latin typeface="Consolas"/>
              </a:rPr>
              <a:t>'1</a:t>
            </a:r>
            <a:r>
              <a:rPr lang="en-US" altLang="zh-TW" sz="1600" dirty="0" smtClean="0">
                <a:solidFill>
                  <a:srgbClr val="005F5F"/>
                </a:solidFill>
                <a:latin typeface="Consolas"/>
              </a:rPr>
              <a:t>'</a:t>
            </a:r>
            <a:r>
              <a:rPr lang="en-US" altLang="zh-TW" sz="1600" dirty="0" smtClean="0">
                <a:solidFill>
                  <a:srgbClr val="00005F"/>
                </a:solidFill>
                <a:latin typeface="Consolas"/>
              </a:rPr>
              <a:t>,</a:t>
            </a:r>
          </a:p>
          <a:p>
            <a:pPr marL="0" indent="0">
              <a:buNone/>
            </a:pPr>
            <a:r>
              <a:rPr lang="en-US" altLang="zh-TW" sz="1600" dirty="0" smtClean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600" dirty="0">
                <a:solidFill>
                  <a:srgbClr val="005F5F"/>
                </a:solidFill>
                <a:latin typeface="Consolas"/>
              </a:rPr>
              <a:t>'</a:t>
            </a:r>
            <a:r>
              <a:rPr lang="en-US" altLang="zh-TW" sz="1600" dirty="0" err="1">
                <a:solidFill>
                  <a:srgbClr val="005F5F"/>
                </a:solidFill>
                <a:latin typeface="Consolas"/>
              </a:rPr>
              <a:t>submitVendorName</a:t>
            </a:r>
            <a:r>
              <a:rPr lang="en-US" altLang="zh-TW" sz="1600" dirty="0">
                <a:solidFill>
                  <a:srgbClr val="005F5F"/>
                </a:solidFill>
                <a:latin typeface="Consolas"/>
              </a:rPr>
              <a:t>'</a:t>
            </a:r>
            <a:r>
              <a:rPr lang="en-US" altLang="zh-TW" sz="1600" dirty="0">
                <a:solidFill>
                  <a:srgbClr val="00005F"/>
                </a:solidFill>
                <a:latin typeface="Consolas"/>
              </a:rPr>
              <a:t>:</a:t>
            </a:r>
            <a:r>
              <a:rPr lang="en-US" altLang="zh-TW" sz="1600" dirty="0">
                <a:solidFill>
                  <a:srgbClr val="005F5F"/>
                </a:solidFill>
                <a:latin typeface="Consolas"/>
              </a:rPr>
              <a:t>''</a:t>
            </a:r>
            <a:r>
              <a:rPr lang="en-US" altLang="zh-TW" sz="1600" dirty="0">
                <a:solidFill>
                  <a:srgbClr val="00005F"/>
                </a:solidFill>
                <a:latin typeface="Consolas"/>
              </a:rPr>
              <a:t>,</a:t>
            </a:r>
            <a:r>
              <a:rPr lang="en-US" altLang="zh-TW" sz="16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600" dirty="0">
                <a:solidFill>
                  <a:srgbClr val="005F5F"/>
                </a:solidFill>
                <a:latin typeface="Consolas"/>
              </a:rPr>
              <a:t>'</a:t>
            </a:r>
            <a:r>
              <a:rPr lang="en-US" altLang="zh-TW" sz="1600" dirty="0" err="1">
                <a:solidFill>
                  <a:srgbClr val="005F5F"/>
                </a:solidFill>
                <a:latin typeface="Consolas"/>
              </a:rPr>
              <a:t>submitVendorId</a:t>
            </a:r>
            <a:r>
              <a:rPr lang="en-US" altLang="zh-TW" sz="1600" dirty="0">
                <a:solidFill>
                  <a:srgbClr val="005F5F"/>
                </a:solidFill>
                <a:latin typeface="Consolas"/>
              </a:rPr>
              <a:t>'</a:t>
            </a:r>
            <a:r>
              <a:rPr lang="en-US" altLang="zh-TW" sz="1600" dirty="0">
                <a:solidFill>
                  <a:srgbClr val="00005F"/>
                </a:solidFill>
                <a:latin typeface="Consolas"/>
              </a:rPr>
              <a:t>:</a:t>
            </a:r>
            <a:r>
              <a:rPr lang="en-US" altLang="zh-TW" sz="1600" dirty="0">
                <a:solidFill>
                  <a:srgbClr val="005F5F"/>
                </a:solidFill>
                <a:latin typeface="Consolas"/>
              </a:rPr>
              <a:t>''</a:t>
            </a:r>
            <a:r>
              <a:rPr lang="en-US" altLang="zh-TW" sz="1600" dirty="0">
                <a:solidFill>
                  <a:srgbClr val="00005F"/>
                </a:solidFill>
                <a:latin typeface="Consolas"/>
              </a:rPr>
              <a:t>,</a:t>
            </a:r>
            <a:r>
              <a:rPr lang="en-US" altLang="zh-TW" sz="16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600" dirty="0">
                <a:solidFill>
                  <a:srgbClr val="005F5F"/>
                </a:solidFill>
                <a:latin typeface="Consolas"/>
              </a:rPr>
              <a:t>'location</a:t>
            </a:r>
            <a:r>
              <a:rPr lang="en-US" altLang="zh-TW" sz="1600" dirty="0" smtClean="0">
                <a:solidFill>
                  <a:srgbClr val="005F5F"/>
                </a:solidFill>
                <a:latin typeface="Consolas"/>
              </a:rPr>
              <a:t>'</a:t>
            </a:r>
            <a:r>
              <a:rPr lang="en-US" altLang="zh-TW" sz="1600" dirty="0" smtClean="0">
                <a:solidFill>
                  <a:srgbClr val="00005F"/>
                </a:solidFill>
                <a:latin typeface="Consolas"/>
              </a:rPr>
              <a:t>:</a:t>
            </a:r>
            <a:r>
              <a:rPr lang="en-US" altLang="zh-TW" sz="1600" dirty="0" smtClean="0">
                <a:solidFill>
                  <a:srgbClr val="005F5F"/>
                </a:solidFill>
                <a:latin typeface="Consolas"/>
              </a:rPr>
              <a:t>''</a:t>
            </a:r>
            <a:r>
              <a:rPr lang="en-US" altLang="zh-TW" sz="1600" dirty="0" smtClean="0">
                <a:solidFill>
                  <a:srgbClr val="00005F"/>
                </a:solidFill>
                <a:latin typeface="Consolas"/>
              </a:rPr>
              <a:t>,</a:t>
            </a:r>
          </a:p>
          <a:p>
            <a:pPr marL="0" indent="0">
              <a:buNone/>
            </a:pPr>
            <a:r>
              <a:rPr lang="en-US" altLang="zh-TW" sz="1600" dirty="0" smtClean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600" dirty="0" smtClean="0">
                <a:solidFill>
                  <a:srgbClr val="005F5F"/>
                </a:solidFill>
                <a:latin typeface="Consolas"/>
              </a:rPr>
              <a:t>'</a:t>
            </a:r>
            <a:r>
              <a:rPr lang="en-US" altLang="zh-TW" sz="1600" dirty="0" err="1" smtClean="0">
                <a:solidFill>
                  <a:srgbClr val="005F5F"/>
                </a:solidFill>
                <a:latin typeface="Consolas"/>
              </a:rPr>
              <a:t>priorityCate</a:t>
            </a:r>
            <a:r>
              <a:rPr lang="en-US" altLang="zh-TW" sz="1600" dirty="0" smtClean="0">
                <a:solidFill>
                  <a:srgbClr val="005F5F"/>
                </a:solidFill>
                <a:latin typeface="Consolas"/>
              </a:rPr>
              <a:t>'</a:t>
            </a:r>
            <a:r>
              <a:rPr lang="en-US" altLang="zh-TW" sz="1600" dirty="0" smtClean="0">
                <a:solidFill>
                  <a:srgbClr val="00005F"/>
                </a:solidFill>
                <a:latin typeface="Consolas"/>
              </a:rPr>
              <a:t>:</a:t>
            </a:r>
            <a:r>
              <a:rPr lang="en-US" altLang="zh-TW" sz="1600" dirty="0" smtClean="0">
                <a:solidFill>
                  <a:srgbClr val="005F5F"/>
                </a:solidFill>
                <a:latin typeface="Consolas"/>
              </a:rPr>
              <a:t>''</a:t>
            </a:r>
            <a:r>
              <a:rPr lang="en-US" altLang="zh-TW" sz="1600" dirty="0" smtClean="0">
                <a:solidFill>
                  <a:srgbClr val="00005F"/>
                </a:solidFill>
                <a:latin typeface="Consolas"/>
              </a:rPr>
              <a:t>,</a:t>
            </a:r>
            <a:r>
              <a:rPr lang="en-US" altLang="zh-TW" sz="1600" dirty="0" smtClean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600" dirty="0" smtClean="0">
                <a:solidFill>
                  <a:srgbClr val="005F5F"/>
                </a:solidFill>
                <a:latin typeface="Consolas"/>
              </a:rPr>
              <a:t>'</a:t>
            </a:r>
            <a:r>
              <a:rPr lang="en-US" altLang="zh-TW" sz="1600" dirty="0" err="1" smtClean="0">
                <a:solidFill>
                  <a:srgbClr val="005F5F"/>
                </a:solidFill>
                <a:latin typeface="Consolas"/>
              </a:rPr>
              <a:t>isReConstruct</a:t>
            </a:r>
            <a:r>
              <a:rPr lang="en-US" altLang="zh-TW" sz="1600" dirty="0" smtClean="0">
                <a:solidFill>
                  <a:srgbClr val="005F5F"/>
                </a:solidFill>
                <a:latin typeface="Consolas"/>
              </a:rPr>
              <a:t>'</a:t>
            </a:r>
            <a:r>
              <a:rPr lang="en-US" altLang="zh-TW" sz="1600" dirty="0" smtClean="0">
                <a:solidFill>
                  <a:srgbClr val="00005F"/>
                </a:solidFill>
                <a:latin typeface="Consolas"/>
              </a:rPr>
              <a:t>:</a:t>
            </a:r>
            <a:r>
              <a:rPr lang="en-US" altLang="zh-TW" sz="1600" dirty="0" smtClean="0">
                <a:solidFill>
                  <a:srgbClr val="005F5F"/>
                </a:solidFill>
                <a:latin typeface="Consolas"/>
              </a:rPr>
              <a:t>''</a:t>
            </a:r>
            <a:r>
              <a:rPr lang="en-US" altLang="zh-TW" sz="1600" dirty="0" smtClean="0">
                <a:solidFill>
                  <a:srgbClr val="00005F"/>
                </a:solidFill>
                <a:latin typeface="Consolas"/>
              </a:rPr>
              <a:t>,</a:t>
            </a:r>
            <a:r>
              <a:rPr lang="en-US" altLang="zh-TW" sz="1600" dirty="0" smtClean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600" dirty="0" smtClean="0">
                <a:solidFill>
                  <a:srgbClr val="005F5F"/>
                </a:solidFill>
                <a:latin typeface="Consolas"/>
              </a:rPr>
              <a:t>'</a:t>
            </a:r>
            <a:r>
              <a:rPr lang="en-US" altLang="zh-TW" sz="1600" dirty="0" err="1" smtClean="0">
                <a:solidFill>
                  <a:srgbClr val="005F5F"/>
                </a:solidFill>
                <a:latin typeface="Consolas"/>
              </a:rPr>
              <a:t>btnQuery</a:t>
            </a:r>
            <a:r>
              <a:rPr lang="en-US" altLang="zh-TW" sz="1600" dirty="0" smtClean="0">
                <a:solidFill>
                  <a:srgbClr val="005F5F"/>
                </a:solidFill>
                <a:latin typeface="Consolas"/>
              </a:rPr>
              <a:t>'</a:t>
            </a:r>
            <a:r>
              <a:rPr lang="en-US" altLang="zh-TW" sz="1600" dirty="0" smtClean="0">
                <a:solidFill>
                  <a:srgbClr val="00005F"/>
                </a:solidFill>
                <a:latin typeface="Consolas"/>
              </a:rPr>
              <a:t>:</a:t>
            </a:r>
            <a:r>
              <a:rPr lang="en-US" altLang="zh-TW" sz="1600" dirty="0" smtClean="0">
                <a:solidFill>
                  <a:srgbClr val="005F5F"/>
                </a:solidFill>
                <a:latin typeface="Consolas"/>
              </a:rPr>
              <a:t>'</a:t>
            </a:r>
            <a:r>
              <a:rPr lang="zh-TW" altLang="en-US" sz="1600" dirty="0" smtClean="0">
                <a:solidFill>
                  <a:srgbClr val="005F5F"/>
                </a:solidFill>
                <a:latin typeface="Consolas"/>
              </a:rPr>
              <a:t>查詢</a:t>
            </a:r>
            <a:r>
              <a:rPr lang="en-US" altLang="zh-TW" sz="1600" dirty="0" smtClean="0">
                <a:solidFill>
                  <a:srgbClr val="005F5F"/>
                </a:solidFill>
                <a:latin typeface="Consolas"/>
              </a:rPr>
              <a:t>'</a:t>
            </a:r>
            <a:r>
              <a:rPr lang="zh-TW" altLang="en-US" sz="1600" dirty="0" smtClean="0">
                <a:solidFill>
                  <a:srgbClr val="005F5F"/>
                </a:solidFill>
                <a:latin typeface="Consolas"/>
              </a:rPr>
              <a:t> </a:t>
            </a:r>
            <a:r>
              <a:rPr lang="en-US" altLang="zh-TW" sz="1600" dirty="0" smtClean="0">
                <a:solidFill>
                  <a:srgbClr val="00005F"/>
                </a:solidFill>
                <a:latin typeface="Consolas"/>
              </a:rPr>
              <a:t>}</a:t>
            </a:r>
            <a:endParaRPr lang="en-US" altLang="zh-TW" sz="1600" dirty="0">
              <a:solidFill>
                <a:srgbClr val="5F5F00"/>
              </a:solidFill>
              <a:latin typeface="Consolas"/>
            </a:endParaRPr>
          </a:p>
          <a:p>
            <a:pPr marL="0" indent="0">
              <a:buNone/>
            </a:pPr>
            <a:endParaRPr lang="en-US" altLang="zh-TW" sz="1100" dirty="0"/>
          </a:p>
          <a:p>
            <a:endParaRPr lang="zh-TW" altLang="en-US" sz="1100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設定</a:t>
            </a:r>
            <a:r>
              <a:rPr lang="en-US" altLang="zh-TW" dirty="0" smtClean="0"/>
              <a:t>POST</a:t>
            </a:r>
            <a:r>
              <a:rPr lang="zh-TW" altLang="en-US" dirty="0" smtClean="0"/>
              <a:t> 的</a:t>
            </a:r>
            <a:r>
              <a:rPr lang="en-US" altLang="zh-TW" dirty="0" smtClean="0"/>
              <a:t>Form Data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8877703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sz="2000" dirty="0" err="1">
                <a:solidFill>
                  <a:srgbClr val="000087"/>
                </a:solidFill>
                <a:latin typeface="Consolas"/>
              </a:rPr>
              <a:t>user_post</a:t>
            </a:r>
            <a:r>
              <a:rPr lang="en-US" altLang="zh-TW" sz="20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2000" dirty="0">
                <a:solidFill>
                  <a:srgbClr val="00005F"/>
                </a:solidFill>
                <a:latin typeface="Consolas"/>
              </a:rPr>
              <a:t>=</a:t>
            </a:r>
            <a:r>
              <a:rPr lang="en-US" altLang="zh-TW" sz="20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2000" dirty="0" err="1">
                <a:solidFill>
                  <a:srgbClr val="000087"/>
                </a:solidFill>
                <a:latin typeface="Consolas"/>
              </a:rPr>
              <a:t>requests</a:t>
            </a:r>
            <a:r>
              <a:rPr lang="en-US" altLang="zh-TW" sz="2000" dirty="0" err="1">
                <a:solidFill>
                  <a:srgbClr val="00005F"/>
                </a:solidFill>
                <a:latin typeface="Consolas"/>
              </a:rPr>
              <a:t>.</a:t>
            </a:r>
            <a:r>
              <a:rPr lang="en-US" altLang="zh-TW" sz="2000" dirty="0" err="1">
                <a:solidFill>
                  <a:srgbClr val="000087"/>
                </a:solidFill>
                <a:latin typeface="Consolas"/>
              </a:rPr>
              <a:t>post</a:t>
            </a:r>
            <a:r>
              <a:rPr lang="en-US" altLang="zh-TW" sz="2000" dirty="0">
                <a:solidFill>
                  <a:srgbClr val="00005F"/>
                </a:solidFill>
                <a:latin typeface="Consolas"/>
              </a:rPr>
              <a:t>(</a:t>
            </a:r>
            <a:r>
              <a:rPr lang="en-US" altLang="zh-TW" sz="2000" dirty="0">
                <a:solidFill>
                  <a:srgbClr val="005F5F"/>
                </a:solidFill>
                <a:latin typeface="Consolas"/>
              </a:rPr>
              <a:t>"http://web.pcc.gov.tw/</a:t>
            </a:r>
            <a:r>
              <a:rPr lang="en-US" altLang="zh-TW" sz="2000" dirty="0" err="1">
                <a:solidFill>
                  <a:srgbClr val="005F5F"/>
                </a:solidFill>
                <a:latin typeface="Consolas"/>
              </a:rPr>
              <a:t>tps</a:t>
            </a:r>
            <a:r>
              <a:rPr lang="en-US" altLang="zh-TW" sz="2000" dirty="0">
                <a:solidFill>
                  <a:srgbClr val="005F5F"/>
                </a:solidFill>
                <a:latin typeface="Consolas"/>
              </a:rPr>
              <a:t>/</a:t>
            </a:r>
            <a:r>
              <a:rPr lang="en-US" altLang="zh-TW" sz="2000" dirty="0" err="1">
                <a:solidFill>
                  <a:srgbClr val="005F5F"/>
                </a:solidFill>
                <a:latin typeface="Consolas"/>
              </a:rPr>
              <a:t>pss</a:t>
            </a:r>
            <a:r>
              <a:rPr lang="en-US" altLang="zh-TW" sz="2000" dirty="0">
                <a:solidFill>
                  <a:srgbClr val="005F5F"/>
                </a:solidFill>
                <a:latin typeface="Consolas"/>
              </a:rPr>
              <a:t>/</a:t>
            </a:r>
            <a:r>
              <a:rPr lang="en-US" altLang="zh-TW" sz="2000" dirty="0" err="1">
                <a:solidFill>
                  <a:srgbClr val="005F5F"/>
                </a:solidFill>
                <a:latin typeface="Consolas"/>
              </a:rPr>
              <a:t>tender.do?searchMode</a:t>
            </a:r>
            <a:r>
              <a:rPr lang="en-US" altLang="zh-TW" sz="2000" dirty="0">
                <a:solidFill>
                  <a:srgbClr val="005F5F"/>
                </a:solidFill>
                <a:latin typeface="Consolas"/>
              </a:rPr>
              <a:t>=</a:t>
            </a:r>
            <a:r>
              <a:rPr lang="en-US" altLang="zh-TW" sz="2000" dirty="0" err="1">
                <a:solidFill>
                  <a:srgbClr val="005F5F"/>
                </a:solidFill>
                <a:latin typeface="Consolas"/>
              </a:rPr>
              <a:t>common&amp;searchType</a:t>
            </a:r>
            <a:r>
              <a:rPr lang="en-US" altLang="zh-TW" sz="2000" dirty="0">
                <a:solidFill>
                  <a:srgbClr val="005F5F"/>
                </a:solidFill>
                <a:latin typeface="Consolas"/>
              </a:rPr>
              <a:t>=advance"</a:t>
            </a:r>
            <a:r>
              <a:rPr lang="en-US" altLang="zh-TW" sz="2000" dirty="0">
                <a:solidFill>
                  <a:srgbClr val="00005F"/>
                </a:solidFill>
                <a:latin typeface="Consolas"/>
              </a:rPr>
              <a:t>,</a:t>
            </a:r>
            <a:r>
              <a:rPr lang="en-US" altLang="zh-TW" sz="20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2000" dirty="0">
                <a:solidFill>
                  <a:srgbClr val="000087"/>
                </a:solidFill>
                <a:latin typeface="Consolas"/>
              </a:rPr>
              <a:t>data</a:t>
            </a:r>
            <a:r>
              <a:rPr lang="en-US" altLang="zh-TW" sz="2000" dirty="0">
                <a:solidFill>
                  <a:srgbClr val="00005F"/>
                </a:solidFill>
                <a:latin typeface="Consolas"/>
              </a:rPr>
              <a:t>=</a:t>
            </a:r>
            <a:r>
              <a:rPr lang="en-US" altLang="zh-TW" sz="2000" dirty="0">
                <a:solidFill>
                  <a:srgbClr val="000087"/>
                </a:solidFill>
                <a:latin typeface="Consolas"/>
              </a:rPr>
              <a:t>payload</a:t>
            </a:r>
            <a:r>
              <a:rPr lang="en-US" altLang="zh-TW" sz="2000" dirty="0">
                <a:solidFill>
                  <a:srgbClr val="00005F"/>
                </a:solidFill>
                <a:latin typeface="Consolas"/>
              </a:rPr>
              <a:t>)</a:t>
            </a:r>
            <a:r>
              <a:rPr lang="en-US" altLang="zh-TW" sz="2000" dirty="0">
                <a:solidFill>
                  <a:srgbClr val="5F5F00"/>
                </a:solidFill>
                <a:latin typeface="Consolas"/>
              </a:rPr>
              <a:t> </a:t>
            </a:r>
            <a:endParaRPr lang="en-US" altLang="zh-TW" sz="2000" dirty="0" smtClean="0">
              <a:solidFill>
                <a:srgbClr val="5F5F00"/>
              </a:solidFill>
              <a:latin typeface="Consolas"/>
            </a:endParaRPr>
          </a:p>
          <a:p>
            <a:pPr marL="0" indent="0">
              <a:buNone/>
            </a:pPr>
            <a:endParaRPr lang="en-US" altLang="zh-TW" sz="2000" dirty="0" smtClean="0">
              <a:solidFill>
                <a:srgbClr val="5F5F00"/>
              </a:solidFill>
              <a:latin typeface="Consolas"/>
            </a:endParaRPr>
          </a:p>
          <a:p>
            <a:pPr marL="0" indent="0">
              <a:buNone/>
            </a:pPr>
            <a:r>
              <a:rPr lang="en-US" altLang="zh-TW" sz="2000" dirty="0" err="1" smtClean="0">
                <a:solidFill>
                  <a:srgbClr val="000087"/>
                </a:solidFill>
                <a:latin typeface="Consolas"/>
              </a:rPr>
              <a:t>response_text</a:t>
            </a:r>
            <a:r>
              <a:rPr lang="en-US" altLang="zh-TW" sz="2000" dirty="0" smtClean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2000" dirty="0">
                <a:solidFill>
                  <a:srgbClr val="00005F"/>
                </a:solidFill>
                <a:latin typeface="Consolas"/>
              </a:rPr>
              <a:t>=</a:t>
            </a:r>
            <a:r>
              <a:rPr lang="en-US" altLang="zh-TW" sz="20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2000" dirty="0" err="1">
                <a:solidFill>
                  <a:srgbClr val="000087"/>
                </a:solidFill>
                <a:latin typeface="Consolas"/>
              </a:rPr>
              <a:t>user_post</a:t>
            </a:r>
            <a:r>
              <a:rPr lang="en-US" altLang="zh-TW" sz="2000" dirty="0" err="1">
                <a:solidFill>
                  <a:srgbClr val="00005F"/>
                </a:solidFill>
                <a:latin typeface="Consolas"/>
              </a:rPr>
              <a:t>.</a:t>
            </a:r>
            <a:r>
              <a:rPr lang="en-US" altLang="zh-TW" sz="2000" dirty="0" err="1">
                <a:solidFill>
                  <a:srgbClr val="000087"/>
                </a:solidFill>
                <a:latin typeface="Consolas"/>
              </a:rPr>
              <a:t>text</a:t>
            </a:r>
            <a:r>
              <a:rPr lang="en-US" altLang="zh-TW" sz="2000" dirty="0" err="1">
                <a:solidFill>
                  <a:srgbClr val="00005F"/>
                </a:solidFill>
                <a:latin typeface="Consolas"/>
              </a:rPr>
              <a:t>.</a:t>
            </a:r>
            <a:r>
              <a:rPr lang="en-US" altLang="zh-TW" sz="2000" dirty="0" err="1">
                <a:solidFill>
                  <a:srgbClr val="000087"/>
                </a:solidFill>
                <a:latin typeface="Consolas"/>
              </a:rPr>
              <a:t>encode</a:t>
            </a:r>
            <a:r>
              <a:rPr lang="en-US" altLang="zh-TW" sz="2000" dirty="0">
                <a:solidFill>
                  <a:srgbClr val="00005F"/>
                </a:solidFill>
                <a:latin typeface="Consolas"/>
              </a:rPr>
              <a:t>(</a:t>
            </a:r>
            <a:r>
              <a:rPr lang="en-US" altLang="zh-TW" sz="2000" dirty="0">
                <a:solidFill>
                  <a:srgbClr val="005F5F"/>
                </a:solidFill>
                <a:latin typeface="Consolas"/>
              </a:rPr>
              <a:t>'utf8'</a:t>
            </a:r>
            <a:r>
              <a:rPr lang="en-US" altLang="zh-TW" sz="2000" dirty="0">
                <a:solidFill>
                  <a:srgbClr val="00005F"/>
                </a:solidFill>
                <a:latin typeface="Consolas"/>
              </a:rPr>
              <a:t>)</a:t>
            </a:r>
            <a:r>
              <a:rPr lang="en-US" altLang="zh-TW" sz="2000" dirty="0">
                <a:solidFill>
                  <a:srgbClr val="5F5F00"/>
                </a:solidFill>
                <a:latin typeface="Consolas"/>
              </a:rPr>
              <a:t> </a:t>
            </a:r>
            <a:endParaRPr lang="en-US" altLang="zh-TW" sz="2000" dirty="0" smtClean="0">
              <a:solidFill>
                <a:srgbClr val="5F5F00"/>
              </a:solidFill>
              <a:latin typeface="Consolas"/>
            </a:endParaRPr>
          </a:p>
          <a:p>
            <a:pPr marL="0" indent="0">
              <a:buNone/>
            </a:pPr>
            <a:endParaRPr lang="en-US" altLang="zh-TW" sz="2000" dirty="0" smtClean="0">
              <a:solidFill>
                <a:srgbClr val="5F5F00"/>
              </a:solidFill>
              <a:latin typeface="Consolas"/>
            </a:endParaRPr>
          </a:p>
          <a:p>
            <a:pPr marL="0" indent="0">
              <a:buNone/>
            </a:pPr>
            <a:r>
              <a:rPr lang="en-US" altLang="zh-TW" sz="2000" dirty="0" smtClean="0">
                <a:solidFill>
                  <a:srgbClr val="87005F"/>
                </a:solidFill>
                <a:latin typeface="Consolas"/>
              </a:rPr>
              <a:t>print</a:t>
            </a:r>
            <a:r>
              <a:rPr lang="en-US" altLang="zh-TW" sz="2000" dirty="0" smtClean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2000" dirty="0" err="1">
                <a:solidFill>
                  <a:srgbClr val="000087"/>
                </a:solidFill>
                <a:latin typeface="Consolas"/>
              </a:rPr>
              <a:t>response_text</a:t>
            </a:r>
            <a:endParaRPr lang="en-US" altLang="zh-TW" sz="2000" dirty="0"/>
          </a:p>
          <a:p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送出</a:t>
            </a:r>
            <a:r>
              <a:rPr lang="en-US" altLang="zh-TW" dirty="0" smtClean="0"/>
              <a:t>Post </a:t>
            </a:r>
            <a:r>
              <a:rPr lang="zh-TW" altLang="en-US" dirty="0" smtClean="0"/>
              <a:t>取得資料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27152476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8934" y="1268760"/>
            <a:ext cx="6086132" cy="4525963"/>
          </a:xfrm>
        </p:spPr>
      </p:pic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得到</a:t>
            </a:r>
            <a:r>
              <a:rPr lang="zh-TW" altLang="en-US" dirty="0"/>
              <a:t>標案清單</a:t>
            </a:r>
          </a:p>
        </p:txBody>
      </p:sp>
      <p:sp>
        <p:nvSpPr>
          <p:cNvPr id="5" name="文字方塊 4"/>
          <p:cNvSpPr txBox="1"/>
          <p:nvPr/>
        </p:nvSpPr>
        <p:spPr>
          <a:xfrm>
            <a:off x="2479437" y="5293057"/>
            <a:ext cx="1107996" cy="36933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zh-TW" altLang="en-US" dirty="0" smtClean="0"/>
              <a:t>清單分頁</a:t>
            </a:r>
            <a:endParaRPr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251520" y="4673560"/>
            <a:ext cx="1338828" cy="36933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zh-TW" altLang="en-US" dirty="0" smtClean="0"/>
              <a:t>每頁一百筆</a:t>
            </a:r>
            <a:endParaRPr lang="zh-TW" altLang="en-US" dirty="0"/>
          </a:p>
        </p:txBody>
      </p:sp>
      <p:sp>
        <p:nvSpPr>
          <p:cNvPr id="7" name="文字方塊 6"/>
          <p:cNvSpPr txBox="1"/>
          <p:nvPr/>
        </p:nvSpPr>
        <p:spPr>
          <a:xfrm>
            <a:off x="6948264" y="5226442"/>
            <a:ext cx="1338828" cy="36933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zh-TW" altLang="en-US" dirty="0" smtClean="0"/>
              <a:t>總資料筆數</a:t>
            </a:r>
            <a:endParaRPr lang="zh-TW" altLang="en-US" dirty="0"/>
          </a:p>
        </p:txBody>
      </p:sp>
      <p:sp>
        <p:nvSpPr>
          <p:cNvPr id="8" name="文字方塊 7"/>
          <p:cNvSpPr txBox="1"/>
          <p:nvPr/>
        </p:nvSpPr>
        <p:spPr>
          <a:xfrm>
            <a:off x="4427984" y="2418130"/>
            <a:ext cx="1569660" cy="36933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zh-TW" altLang="en-US" dirty="0" smtClean="0"/>
              <a:t>標案細節連結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41914115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4525963"/>
          </a:xfrm>
        </p:spPr>
        <p:txBody>
          <a:bodyPr/>
          <a:lstStyle/>
          <a:p>
            <a:r>
              <a:rPr lang="zh-TW" altLang="en-US" sz="2400" dirty="0"/>
              <a:t>如何</a:t>
            </a:r>
            <a:r>
              <a:rPr lang="zh-TW" altLang="en-US" sz="2400" dirty="0" smtClean="0"/>
              <a:t>擷取高鐵時刻表</a:t>
            </a:r>
            <a:r>
              <a:rPr lang="en-US" altLang="zh-TW" sz="2400" dirty="0" smtClean="0"/>
              <a:t>?</a:t>
            </a:r>
          </a:p>
          <a:p>
            <a:r>
              <a:rPr lang="en-US" altLang="zh-TW" sz="2000" dirty="0"/>
              <a:t>http://www.thsrc.com.tw/tw/TimeTable/SearchResult</a:t>
            </a:r>
            <a:endParaRPr lang="zh-TW" altLang="en-US" sz="2000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練習時間</a:t>
            </a:r>
            <a:endParaRPr lang="zh-TW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2276872"/>
            <a:ext cx="6408712" cy="35520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504419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使用</a:t>
            </a:r>
            <a:r>
              <a:rPr lang="en-US" altLang="zh-TW" dirty="0" smtClean="0"/>
              <a:t>Firebug</a:t>
            </a:r>
            <a:r>
              <a:rPr lang="zh-TW" altLang="en-US" dirty="0" smtClean="0"/>
              <a:t>觀察</a:t>
            </a:r>
            <a:endParaRPr lang="zh-TW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844824"/>
            <a:ext cx="7766240" cy="34573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32973915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sz="2000" dirty="0">
                <a:solidFill>
                  <a:srgbClr val="87005F"/>
                </a:solidFill>
                <a:highlight>
                  <a:srgbClr val="F2F2E8"/>
                </a:highlight>
              </a:rPr>
              <a:t>import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2000" dirty="0">
                <a:solidFill>
                  <a:srgbClr val="000087"/>
                </a:solidFill>
                <a:highlight>
                  <a:srgbClr val="F2F2E8"/>
                </a:highlight>
              </a:rPr>
              <a:t>requests</a:t>
            </a:r>
            <a:endParaRPr lang="en-US" altLang="zh-TW" sz="2000" dirty="0">
              <a:solidFill>
                <a:srgbClr val="5F5F00"/>
              </a:solidFill>
              <a:highlight>
                <a:srgbClr val="F2F2E8"/>
              </a:highlight>
            </a:endParaRPr>
          </a:p>
          <a:p>
            <a:pPr marL="0" indent="0">
              <a:buNone/>
            </a:pPr>
            <a:r>
              <a:rPr lang="en-US" altLang="zh-TW" sz="2000" dirty="0">
                <a:solidFill>
                  <a:srgbClr val="000087"/>
                </a:solidFill>
                <a:highlight>
                  <a:srgbClr val="F2F2E8"/>
                </a:highlight>
              </a:rPr>
              <a:t>payload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2F2E8"/>
                </a:highlight>
              </a:rPr>
              <a:t>=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2F2E8"/>
                </a:highlight>
              </a:rPr>
              <a:t>{</a:t>
            </a:r>
            <a:endParaRPr lang="en-US" altLang="zh-TW" sz="2000" dirty="0">
              <a:solidFill>
                <a:srgbClr val="5F5F00"/>
              </a:solidFill>
              <a:highlight>
                <a:srgbClr val="F2F2E8"/>
              </a:highlight>
            </a:endParaRPr>
          </a:p>
          <a:p>
            <a:pPr marL="0" indent="0">
              <a:buNone/>
            </a:pPr>
            <a:r>
              <a:rPr lang="en-US" altLang="zh-TW" sz="2000" dirty="0">
                <a:solidFill>
                  <a:srgbClr val="005F5F"/>
                </a:solidFill>
                <a:highlight>
                  <a:srgbClr val="F2F2E8"/>
                </a:highlight>
              </a:rPr>
              <a:t>'StartStation'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2F2E8"/>
                </a:highlight>
              </a:rPr>
              <a:t>:</a:t>
            </a:r>
            <a:r>
              <a:rPr lang="en-US" altLang="zh-TW" sz="2000" dirty="0">
                <a:solidFill>
                  <a:srgbClr val="005F5F"/>
                </a:solidFill>
                <a:highlight>
                  <a:srgbClr val="F2F2E8"/>
                </a:highlight>
              </a:rPr>
              <a:t>'977abb69-413a-4ccf-a109-0272c24fd490'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2F2E8"/>
                </a:highlight>
              </a:rPr>
              <a:t>,</a:t>
            </a:r>
            <a:endParaRPr lang="en-US" altLang="zh-TW" sz="2000" dirty="0">
              <a:solidFill>
                <a:srgbClr val="5F5F00"/>
              </a:solidFill>
              <a:highlight>
                <a:srgbClr val="F2F2E8"/>
              </a:highlight>
            </a:endParaRPr>
          </a:p>
          <a:p>
            <a:pPr marL="0" indent="0">
              <a:buNone/>
            </a:pPr>
            <a:r>
              <a:rPr lang="en-US" altLang="zh-TW" sz="2000" dirty="0">
                <a:solidFill>
                  <a:srgbClr val="005F5F"/>
                </a:solidFill>
                <a:highlight>
                  <a:srgbClr val="F2F2E8"/>
                </a:highlight>
              </a:rPr>
              <a:t>'EndStation'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2F2E8"/>
                </a:highlight>
              </a:rPr>
              <a:t>:</a:t>
            </a:r>
            <a:r>
              <a:rPr lang="en-US" altLang="zh-TW" sz="2000" dirty="0">
                <a:solidFill>
                  <a:srgbClr val="005F5F"/>
                </a:solidFill>
                <a:highlight>
                  <a:srgbClr val="F2F2E8"/>
                </a:highlight>
              </a:rPr>
              <a:t>'60831846-f0e4-47f6-9b5b-46323ebdcef7'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2F2E8"/>
                </a:highlight>
              </a:rPr>
              <a:t>,</a:t>
            </a:r>
            <a:endParaRPr lang="en-US" altLang="zh-TW" sz="2000" dirty="0">
              <a:solidFill>
                <a:srgbClr val="5F5F00"/>
              </a:solidFill>
              <a:highlight>
                <a:srgbClr val="F2F2E8"/>
              </a:highlight>
            </a:endParaRPr>
          </a:p>
          <a:p>
            <a:pPr marL="0" indent="0">
              <a:buNone/>
            </a:pPr>
            <a:r>
              <a:rPr lang="en-US" altLang="zh-TW" sz="2000" dirty="0">
                <a:solidFill>
                  <a:srgbClr val="005F5F"/>
                </a:solidFill>
                <a:highlight>
                  <a:srgbClr val="F2F2E8"/>
                </a:highlight>
              </a:rPr>
              <a:t>'SearchDate'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2F2E8"/>
                </a:highlight>
              </a:rPr>
              <a:t>:</a:t>
            </a:r>
            <a:r>
              <a:rPr lang="en-US" altLang="zh-TW" sz="2000" dirty="0">
                <a:solidFill>
                  <a:srgbClr val="005F5F"/>
                </a:solidFill>
                <a:highlight>
                  <a:srgbClr val="F2F2E8"/>
                </a:highlight>
              </a:rPr>
              <a:t>'2014/06/18'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2F2E8"/>
                </a:highlight>
              </a:rPr>
              <a:t>,</a:t>
            </a:r>
            <a:endParaRPr lang="en-US" altLang="zh-TW" sz="2000" dirty="0">
              <a:solidFill>
                <a:srgbClr val="5F5F00"/>
              </a:solidFill>
              <a:highlight>
                <a:srgbClr val="F2F2E8"/>
              </a:highlight>
            </a:endParaRPr>
          </a:p>
          <a:p>
            <a:pPr marL="0" indent="0">
              <a:buNone/>
            </a:pPr>
            <a:r>
              <a:rPr lang="en-US" altLang="zh-TW" sz="2000" dirty="0">
                <a:solidFill>
                  <a:srgbClr val="005F5F"/>
                </a:solidFill>
                <a:highlight>
                  <a:srgbClr val="F2F2E8"/>
                </a:highlight>
              </a:rPr>
              <a:t>'SearchTime'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2F2E8"/>
                </a:highlight>
              </a:rPr>
              <a:t>:</a:t>
            </a:r>
            <a:r>
              <a:rPr lang="en-US" altLang="zh-TW" sz="2000" dirty="0">
                <a:solidFill>
                  <a:srgbClr val="005F5F"/>
                </a:solidFill>
                <a:highlight>
                  <a:srgbClr val="F2F2E8"/>
                </a:highlight>
              </a:rPr>
              <a:t>'10:30'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2F2E8"/>
                </a:highlight>
              </a:rPr>
              <a:t>,</a:t>
            </a:r>
            <a:endParaRPr lang="en-US" altLang="zh-TW" sz="2000" dirty="0">
              <a:solidFill>
                <a:srgbClr val="5F5F00"/>
              </a:solidFill>
              <a:highlight>
                <a:srgbClr val="F2F2E8"/>
              </a:highlight>
            </a:endParaRPr>
          </a:p>
          <a:p>
            <a:pPr marL="0" indent="0">
              <a:buNone/>
            </a:pPr>
            <a:r>
              <a:rPr lang="en-US" altLang="zh-TW" sz="2000" dirty="0">
                <a:solidFill>
                  <a:srgbClr val="005F5F"/>
                </a:solidFill>
                <a:highlight>
                  <a:srgbClr val="F2F2E8"/>
                </a:highlight>
              </a:rPr>
              <a:t>'</a:t>
            </a:r>
            <a:r>
              <a:rPr lang="en-US" altLang="zh-TW" sz="2000" dirty="0" err="1">
                <a:solidFill>
                  <a:srgbClr val="005F5F"/>
                </a:solidFill>
                <a:highlight>
                  <a:srgbClr val="F2F2E8"/>
                </a:highlight>
              </a:rPr>
              <a:t>SearchWay</a:t>
            </a:r>
            <a:r>
              <a:rPr lang="en-US" altLang="zh-TW" sz="2000" dirty="0">
                <a:solidFill>
                  <a:srgbClr val="005F5F"/>
                </a:solidFill>
                <a:highlight>
                  <a:srgbClr val="F2F2E8"/>
                </a:highlight>
              </a:rPr>
              <a:t>'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2F2E8"/>
                </a:highlight>
              </a:rPr>
              <a:t>:</a:t>
            </a:r>
            <a:r>
              <a:rPr lang="en-US" altLang="zh-TW" sz="2000" dirty="0">
                <a:solidFill>
                  <a:srgbClr val="005F5F"/>
                </a:solidFill>
                <a:highlight>
                  <a:srgbClr val="F2F2E8"/>
                </a:highlight>
              </a:rPr>
              <a:t>'</a:t>
            </a:r>
            <a:r>
              <a:rPr lang="en-US" altLang="zh-TW" sz="2000" dirty="0" err="1">
                <a:solidFill>
                  <a:srgbClr val="005F5F"/>
                </a:solidFill>
                <a:highlight>
                  <a:srgbClr val="F2F2E8"/>
                </a:highlight>
              </a:rPr>
              <a:t>DepartureInMandarin</a:t>
            </a:r>
            <a:r>
              <a:rPr lang="en-US" altLang="zh-TW" sz="2000" dirty="0">
                <a:solidFill>
                  <a:srgbClr val="005F5F"/>
                </a:solidFill>
                <a:highlight>
                  <a:srgbClr val="F2F2E8"/>
                </a:highlight>
              </a:rPr>
              <a:t>'</a:t>
            </a:r>
            <a:endParaRPr lang="en-US" altLang="zh-TW" sz="2000" dirty="0">
              <a:solidFill>
                <a:srgbClr val="5F5F00"/>
              </a:solidFill>
              <a:highlight>
                <a:srgbClr val="F2F2E8"/>
              </a:highlight>
            </a:endParaRPr>
          </a:p>
          <a:p>
            <a:pPr marL="0" indent="0">
              <a:buNone/>
            </a:pPr>
            <a:r>
              <a:rPr lang="en-US" altLang="zh-TW" sz="2000" dirty="0">
                <a:solidFill>
                  <a:srgbClr val="00005F"/>
                </a:solidFill>
                <a:highlight>
                  <a:srgbClr val="F2F2E8"/>
                </a:highlight>
              </a:rPr>
              <a:t>}</a:t>
            </a:r>
            <a:endParaRPr lang="zh-TW" altLang="en-US" sz="2000" dirty="0">
              <a:solidFill>
                <a:srgbClr val="5F5F00"/>
              </a:solidFill>
              <a:highlight>
                <a:srgbClr val="F2F2E8"/>
              </a:highlight>
            </a:endParaRPr>
          </a:p>
          <a:p>
            <a:pPr marL="0" indent="0">
              <a:buNone/>
            </a:pPr>
            <a:r>
              <a:rPr lang="pt-BR" altLang="zh-TW" sz="2000" dirty="0">
                <a:solidFill>
                  <a:srgbClr val="000087"/>
                </a:solidFill>
                <a:highlight>
                  <a:srgbClr val="F2F2E8"/>
                </a:highlight>
              </a:rPr>
              <a:t>res</a:t>
            </a:r>
            <a:r>
              <a:rPr lang="pt-BR" altLang="zh-TW" sz="20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pt-BR" altLang="zh-TW" sz="2000" dirty="0">
                <a:solidFill>
                  <a:srgbClr val="00005F"/>
                </a:solidFill>
                <a:highlight>
                  <a:srgbClr val="F2F2E8"/>
                </a:highlight>
              </a:rPr>
              <a:t>=</a:t>
            </a:r>
            <a:r>
              <a:rPr lang="pt-BR" altLang="zh-TW" sz="20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pt-BR" altLang="zh-TW" sz="2000" dirty="0">
                <a:solidFill>
                  <a:srgbClr val="000087"/>
                </a:solidFill>
                <a:highlight>
                  <a:srgbClr val="F2F2E8"/>
                </a:highlight>
              </a:rPr>
              <a:t>requests</a:t>
            </a:r>
            <a:r>
              <a:rPr lang="pt-BR" altLang="zh-TW" sz="2000" dirty="0">
                <a:solidFill>
                  <a:srgbClr val="00005F"/>
                </a:solidFill>
                <a:highlight>
                  <a:srgbClr val="F2F2E8"/>
                </a:highlight>
              </a:rPr>
              <a:t>.</a:t>
            </a:r>
            <a:r>
              <a:rPr lang="pt-BR" altLang="zh-TW" sz="2000" dirty="0">
                <a:solidFill>
                  <a:srgbClr val="000087"/>
                </a:solidFill>
                <a:highlight>
                  <a:srgbClr val="F2F2E8"/>
                </a:highlight>
              </a:rPr>
              <a:t>post</a:t>
            </a:r>
            <a:r>
              <a:rPr lang="pt-BR" altLang="zh-TW" sz="2000" dirty="0">
                <a:solidFill>
                  <a:srgbClr val="00005F"/>
                </a:solidFill>
                <a:highlight>
                  <a:srgbClr val="F2F2E8"/>
                </a:highlight>
              </a:rPr>
              <a:t>(</a:t>
            </a:r>
            <a:r>
              <a:rPr lang="pt-BR" altLang="zh-TW" sz="2000" dirty="0">
                <a:solidFill>
                  <a:srgbClr val="005F5F"/>
                </a:solidFill>
                <a:highlight>
                  <a:srgbClr val="F2F2E8"/>
                </a:highlight>
              </a:rPr>
              <a:t>'http://www.thsrc.com.tw/tw/TimeTable/SearchResult'</a:t>
            </a:r>
            <a:r>
              <a:rPr lang="pt-BR" altLang="zh-TW" sz="2000" dirty="0">
                <a:solidFill>
                  <a:srgbClr val="00005F"/>
                </a:solidFill>
                <a:highlight>
                  <a:srgbClr val="F2F2E8"/>
                </a:highlight>
              </a:rPr>
              <a:t>,</a:t>
            </a:r>
            <a:r>
              <a:rPr lang="pt-BR" altLang="zh-TW" sz="20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pt-BR" altLang="zh-TW" sz="2000" dirty="0">
                <a:solidFill>
                  <a:srgbClr val="000087"/>
                </a:solidFill>
                <a:highlight>
                  <a:srgbClr val="F2F2E8"/>
                </a:highlight>
              </a:rPr>
              <a:t>data</a:t>
            </a:r>
            <a:r>
              <a:rPr lang="pt-BR" altLang="zh-TW" sz="2000" dirty="0">
                <a:solidFill>
                  <a:srgbClr val="00005F"/>
                </a:solidFill>
                <a:highlight>
                  <a:srgbClr val="F2F2E8"/>
                </a:highlight>
              </a:rPr>
              <a:t>=</a:t>
            </a:r>
            <a:r>
              <a:rPr lang="pt-BR" altLang="zh-TW" sz="2000" dirty="0">
                <a:solidFill>
                  <a:srgbClr val="000087"/>
                </a:solidFill>
                <a:highlight>
                  <a:srgbClr val="F2F2E8"/>
                </a:highlight>
              </a:rPr>
              <a:t>payload</a:t>
            </a:r>
            <a:r>
              <a:rPr lang="pt-BR" altLang="zh-TW" sz="2000" dirty="0">
                <a:solidFill>
                  <a:srgbClr val="00005F"/>
                </a:solidFill>
                <a:highlight>
                  <a:srgbClr val="F2F2E8"/>
                </a:highlight>
              </a:rPr>
              <a:t>)</a:t>
            </a:r>
            <a:endParaRPr lang="pt-BR" altLang="zh-TW" sz="2000" dirty="0">
              <a:solidFill>
                <a:srgbClr val="5F5F00"/>
              </a:solidFill>
              <a:highlight>
                <a:srgbClr val="F2F2E8"/>
              </a:highlight>
            </a:endParaRPr>
          </a:p>
          <a:p>
            <a:pPr marL="0" indent="0">
              <a:buNone/>
            </a:pPr>
            <a:r>
              <a:rPr lang="en-US" altLang="zh-TW" sz="2000" dirty="0">
                <a:solidFill>
                  <a:srgbClr val="87005F"/>
                </a:solidFill>
                <a:highlight>
                  <a:srgbClr val="F2F2E8"/>
                </a:highlight>
              </a:rPr>
              <a:t>print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2000" dirty="0" err="1">
                <a:solidFill>
                  <a:srgbClr val="000087"/>
                </a:solidFill>
                <a:highlight>
                  <a:srgbClr val="F2F2E8"/>
                </a:highlight>
              </a:rPr>
              <a:t>res</a:t>
            </a:r>
            <a:r>
              <a:rPr lang="en-US" altLang="zh-TW" sz="2000" dirty="0" err="1">
                <a:solidFill>
                  <a:srgbClr val="00005F"/>
                </a:solidFill>
                <a:highlight>
                  <a:srgbClr val="F2F2E8"/>
                </a:highlight>
              </a:rPr>
              <a:t>.</a:t>
            </a:r>
            <a:r>
              <a:rPr lang="en-US" altLang="zh-TW" sz="2000" dirty="0" err="1">
                <a:solidFill>
                  <a:srgbClr val="000087"/>
                </a:solidFill>
                <a:highlight>
                  <a:srgbClr val="F2F2E8"/>
                </a:highlight>
              </a:rPr>
              <a:t>text</a:t>
            </a:r>
            <a:endParaRPr lang="zh-TW" altLang="en-US" sz="2000" dirty="0"/>
          </a:p>
          <a:p>
            <a:endParaRPr lang="zh-TW" altLang="en-US" sz="2000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使用</a:t>
            </a:r>
            <a:r>
              <a:rPr lang="en-US" altLang="zh-TW" dirty="0" err="1" smtClean="0"/>
              <a:t>requests.post</a:t>
            </a:r>
            <a:r>
              <a:rPr lang="en-US" altLang="zh-TW" dirty="0" smtClean="0"/>
              <a:t> </a:t>
            </a:r>
            <a:r>
              <a:rPr lang="zh-TW" altLang="en-US" dirty="0" smtClean="0"/>
              <a:t>擷取時刻表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47222601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4525963"/>
          </a:xfrm>
        </p:spPr>
        <p:txBody>
          <a:bodyPr/>
          <a:lstStyle/>
          <a:p>
            <a:r>
              <a:rPr lang="en-US" altLang="zh-TW" sz="2000" dirty="0"/>
              <a:t>http://twtraffic.tra.gov.tw/twrail/EasySearch.aspx</a:t>
            </a:r>
            <a:endParaRPr lang="zh-TW" altLang="en-US" sz="2000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台鐵時刻表查詢</a:t>
            </a:r>
            <a:endParaRPr lang="zh-TW" alt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1700808"/>
            <a:ext cx="4784006" cy="41851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51430305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sz="1800" dirty="0">
                <a:solidFill>
                  <a:srgbClr val="87005F"/>
                </a:solidFill>
                <a:highlight>
                  <a:srgbClr val="F2F2E8"/>
                </a:highlight>
              </a:rPr>
              <a:t>import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1800" dirty="0">
                <a:solidFill>
                  <a:srgbClr val="000087"/>
                </a:solidFill>
                <a:highlight>
                  <a:srgbClr val="F2F2E8"/>
                </a:highlight>
              </a:rPr>
              <a:t>requests</a:t>
            </a:r>
            <a:endParaRPr lang="en-US" altLang="zh-TW" sz="1800" dirty="0">
              <a:solidFill>
                <a:srgbClr val="5F5F00"/>
              </a:solidFill>
              <a:highlight>
                <a:srgbClr val="F2F2E8"/>
              </a:highlight>
            </a:endParaRPr>
          </a:p>
          <a:p>
            <a:pPr marL="0" indent="0">
              <a:buNone/>
            </a:pPr>
            <a:r>
              <a:rPr lang="en-US" altLang="zh-TW" sz="1800" dirty="0">
                <a:solidFill>
                  <a:srgbClr val="000087"/>
                </a:solidFill>
                <a:highlight>
                  <a:srgbClr val="F2F2E8"/>
                </a:highlight>
              </a:rPr>
              <a:t>res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2F2E8"/>
                </a:highlight>
              </a:rPr>
              <a:t>=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1800" dirty="0" err="1">
                <a:solidFill>
                  <a:srgbClr val="000087"/>
                </a:solidFill>
                <a:highlight>
                  <a:srgbClr val="F2F2E8"/>
                </a:highlight>
              </a:rPr>
              <a:t>requests</a:t>
            </a:r>
            <a:r>
              <a:rPr lang="en-US" altLang="zh-TW" sz="1800" dirty="0" err="1">
                <a:solidFill>
                  <a:srgbClr val="00005F"/>
                </a:solidFill>
                <a:highlight>
                  <a:srgbClr val="F2F2E8"/>
                </a:highlight>
              </a:rPr>
              <a:t>.</a:t>
            </a:r>
            <a:r>
              <a:rPr lang="en-US" altLang="zh-TW" sz="1800" dirty="0" err="1">
                <a:solidFill>
                  <a:srgbClr val="000087"/>
                </a:solidFill>
                <a:highlight>
                  <a:srgbClr val="F2F2E8"/>
                </a:highlight>
              </a:rPr>
              <a:t>get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2F2E8"/>
                </a:highlight>
              </a:rPr>
              <a:t>(</a:t>
            </a:r>
            <a:r>
              <a:rPr lang="en-US" altLang="zh-TW" sz="1800" dirty="0">
                <a:solidFill>
                  <a:srgbClr val="005F5F"/>
                </a:solidFill>
                <a:highlight>
                  <a:srgbClr val="F2F2E8"/>
                </a:highlight>
              </a:rPr>
              <a:t>'http://twtraffic.tra.gov.tw/</a:t>
            </a:r>
            <a:r>
              <a:rPr lang="en-US" altLang="zh-TW" sz="1800" dirty="0" err="1">
                <a:solidFill>
                  <a:srgbClr val="005F5F"/>
                </a:solidFill>
                <a:highlight>
                  <a:srgbClr val="F2F2E8"/>
                </a:highlight>
              </a:rPr>
              <a:t>twrail</a:t>
            </a:r>
            <a:r>
              <a:rPr lang="en-US" altLang="zh-TW" sz="1800" dirty="0">
                <a:solidFill>
                  <a:srgbClr val="005F5F"/>
                </a:solidFill>
                <a:highlight>
                  <a:srgbClr val="F2F2E8"/>
                </a:highlight>
              </a:rPr>
              <a:t>/</a:t>
            </a:r>
            <a:r>
              <a:rPr lang="en-US" altLang="zh-TW" sz="1800" dirty="0" err="1">
                <a:solidFill>
                  <a:srgbClr val="005F5F"/>
                </a:solidFill>
                <a:highlight>
                  <a:srgbClr val="F2F2E8"/>
                </a:highlight>
              </a:rPr>
              <a:t>SearchResult.aspx?searchtype</a:t>
            </a:r>
            <a:r>
              <a:rPr lang="en-US" altLang="zh-TW" sz="1800" dirty="0">
                <a:solidFill>
                  <a:srgbClr val="005F5F"/>
                </a:solidFill>
                <a:highlight>
                  <a:srgbClr val="F2F2E8"/>
                </a:highlight>
              </a:rPr>
              <a:t>=0&amp;searchdate=2014/06/18&amp;fromstation=1008&amp;tostation=1810&amp;trainclass=%271100%27,%271101%27,%271102%27,%271107%27,%271110%27,%271120%27&amp;fromtime=0600&amp;totime=2359'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2F2E8"/>
                </a:highlight>
              </a:rPr>
              <a:t>)</a:t>
            </a:r>
            <a:endParaRPr lang="en-US" altLang="zh-TW" sz="1800" dirty="0">
              <a:solidFill>
                <a:srgbClr val="5F5F00"/>
              </a:solidFill>
              <a:highlight>
                <a:srgbClr val="F2F2E8"/>
              </a:highlight>
            </a:endParaRPr>
          </a:p>
          <a:p>
            <a:pPr marL="0" indent="0">
              <a:buNone/>
            </a:pPr>
            <a:r>
              <a:rPr lang="en-US" altLang="zh-TW" sz="1800" dirty="0">
                <a:solidFill>
                  <a:srgbClr val="87005F"/>
                </a:solidFill>
                <a:highlight>
                  <a:srgbClr val="F2F2E8"/>
                </a:highlight>
              </a:rPr>
              <a:t>print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1800" dirty="0" err="1">
                <a:solidFill>
                  <a:srgbClr val="000087"/>
                </a:solidFill>
                <a:highlight>
                  <a:srgbClr val="F2F2E8"/>
                </a:highlight>
              </a:rPr>
              <a:t>res</a:t>
            </a:r>
            <a:r>
              <a:rPr lang="en-US" altLang="zh-TW" sz="1800" dirty="0" err="1">
                <a:solidFill>
                  <a:srgbClr val="00005F"/>
                </a:solidFill>
                <a:highlight>
                  <a:srgbClr val="F2F2E8"/>
                </a:highlight>
              </a:rPr>
              <a:t>.</a:t>
            </a:r>
            <a:r>
              <a:rPr lang="en-US" altLang="zh-TW" sz="1800" dirty="0" err="1">
                <a:solidFill>
                  <a:srgbClr val="000087"/>
                </a:solidFill>
                <a:highlight>
                  <a:srgbClr val="F2F2E8"/>
                </a:highlight>
              </a:rPr>
              <a:t>text</a:t>
            </a:r>
            <a:endParaRPr lang="zh-TW" altLang="en-US" sz="1800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使用</a:t>
            </a:r>
            <a:r>
              <a:rPr lang="en-US" altLang="zh-TW" dirty="0" err="1" smtClean="0"/>
              <a:t>requests.get</a:t>
            </a:r>
            <a:r>
              <a:rPr lang="en-US" altLang="zh-TW" dirty="0" smtClean="0"/>
              <a:t> </a:t>
            </a:r>
            <a:r>
              <a:rPr lang="zh-TW" altLang="en-US" dirty="0" smtClean="0"/>
              <a:t>即可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09041838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351309"/>
            <a:ext cx="8229600" cy="4525963"/>
          </a:xfrm>
        </p:spPr>
        <p:txBody>
          <a:bodyPr/>
          <a:lstStyle/>
          <a:p>
            <a:r>
              <a:rPr lang="zh-TW" altLang="en-US" sz="2400" dirty="0" smtClean="0"/>
              <a:t>但關鍵掌握在使用的數據</a:t>
            </a:r>
            <a:endParaRPr lang="en-US" altLang="zh-TW" sz="2400" dirty="0" smtClean="0"/>
          </a:p>
          <a:p>
            <a:r>
              <a:rPr lang="zh-TW" altLang="en-US" sz="2400" dirty="0"/>
              <a:t>如何</a:t>
            </a:r>
            <a:r>
              <a:rPr lang="zh-TW" altLang="en-US" sz="2400" dirty="0" smtClean="0"/>
              <a:t>蒐集相關數據必須借重</a:t>
            </a:r>
            <a:r>
              <a:rPr lang="en-US" altLang="zh-TW" sz="2400" dirty="0" smtClean="0"/>
              <a:t>ETL</a:t>
            </a:r>
            <a:r>
              <a:rPr lang="zh-TW" altLang="en-US" sz="2400" dirty="0" smtClean="0"/>
              <a:t>功夫</a:t>
            </a:r>
            <a:endParaRPr lang="zh-TW" altLang="en-US" sz="24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84DDCC7-69F6-4715-AE46-389A75F9D0B4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pic>
        <p:nvPicPr>
          <p:cNvPr id="1026" name="Picture 2" descr="http://www.retail-week.com/pictures/636xAny/5/8/2/1281582_Dat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2276872"/>
            <a:ext cx="5043558" cy="3568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標題 1"/>
          <p:cNvSpPr txBox="1">
            <a:spLocks/>
          </p:cNvSpPr>
          <p:nvPr/>
        </p:nvSpPr>
        <p:spPr bwMode="auto">
          <a:xfrm>
            <a:off x="590872" y="53752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0" hangingPunct="0"/>
            <a:r>
              <a:rPr lang="zh-TW" altLang="en-US" sz="3200" dirty="0">
                <a:solidFill>
                  <a:srgbClr val="595959"/>
                </a:solidFill>
                <a:latin typeface="Arial" pitchFamily="34" charset="0"/>
                <a:ea typeface="微軟正黑體" pitchFamily="34" charset="-120"/>
                <a:cs typeface="Arial" pitchFamily="34" charset="0"/>
              </a:rPr>
              <a:t>數據分析很重要</a:t>
            </a:r>
          </a:p>
        </p:txBody>
      </p:sp>
    </p:spTree>
    <p:extLst>
      <p:ext uri="{BB962C8B-B14F-4D97-AF65-F5344CB8AC3E}">
        <p14:creationId xmlns:p14="http://schemas.microsoft.com/office/powerpoint/2010/main" val="1996315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4641850"/>
          </a:xfrm>
        </p:spPr>
        <p:txBody>
          <a:bodyPr/>
          <a:lstStyle/>
          <a:p>
            <a:r>
              <a:rPr lang="zh-TW" altLang="en-US" dirty="0" smtClean="0"/>
              <a:t>以資料筆數算出有多少頁　</a:t>
            </a:r>
            <a:r>
              <a:rPr lang="en-US" altLang="zh-TW" dirty="0" smtClean="0"/>
              <a:t>265 / 100 </a:t>
            </a:r>
            <a:r>
              <a:rPr lang="zh-TW" altLang="en-US" dirty="0" smtClean="0"/>
              <a:t>進位後得 </a:t>
            </a:r>
            <a:r>
              <a:rPr lang="en-US" altLang="zh-TW" b="1" dirty="0">
                <a:solidFill>
                  <a:srgbClr val="C00000"/>
                </a:solidFill>
              </a:rPr>
              <a:t>3</a:t>
            </a:r>
            <a:endParaRPr lang="en-US" altLang="zh-TW" b="1" dirty="0" smtClean="0">
              <a:solidFill>
                <a:srgbClr val="C00000"/>
              </a:solidFill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修改一下查詢程序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1981" y="2276872"/>
            <a:ext cx="6138604" cy="3469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858233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1400" dirty="0"/>
              <a:t>http://web.pcc.gov.tw/tps/pss/tender.do?searchMode=common&amp;searchType=advance&amp;searchTarget=ATM&amp;method=search&amp;isSpdt=&amp;</a:t>
            </a:r>
            <a:r>
              <a:rPr lang="en-US" altLang="zh-TW" sz="1400" dirty="0" smtClean="0"/>
              <a:t>pageIndex=1</a:t>
            </a:r>
          </a:p>
          <a:p>
            <a:r>
              <a:rPr lang="en-US" altLang="zh-TW" sz="1400" dirty="0" smtClean="0"/>
              <a:t>http</a:t>
            </a:r>
            <a:r>
              <a:rPr lang="en-US" altLang="zh-TW" sz="1400" dirty="0"/>
              <a:t>://web.pcc.gov.tw/tps/pss/tender.do?searchMode=common&amp;searchType=advance&amp;searchTarget=ATM&amp;method=search&amp;isSpdt=&amp;pageIndex=2</a:t>
            </a:r>
            <a:endParaRPr lang="zh-TW" altLang="en-US" sz="1400" dirty="0"/>
          </a:p>
          <a:p>
            <a:r>
              <a:rPr lang="en-US" altLang="zh-TW" sz="1400" dirty="0"/>
              <a:t>http://web.pcc.gov.tw/tps/pss/tender.do?searchMode=common&amp;searchType=advance&amp;searchTarget=ATM&amp;method=search&amp;isSpdt=&amp;</a:t>
            </a:r>
            <a:r>
              <a:rPr lang="en-US" altLang="zh-TW" sz="1400" dirty="0" smtClean="0"/>
              <a:t>pageIndex=</a:t>
            </a:r>
            <a:r>
              <a:rPr lang="en-US" altLang="zh-TW" sz="1400" dirty="0"/>
              <a:t>3</a:t>
            </a:r>
            <a:endParaRPr lang="zh-TW" altLang="en-US" sz="1400" dirty="0"/>
          </a:p>
          <a:p>
            <a:endParaRPr lang="en-US" altLang="zh-TW" sz="1400" dirty="0"/>
          </a:p>
          <a:p>
            <a:endParaRPr lang="en-US" altLang="zh-TW" sz="1400" dirty="0" smtClean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要爬行的分頁共有</a:t>
            </a:r>
            <a:r>
              <a:rPr lang="en-US" altLang="zh-TW" dirty="0" smtClean="0"/>
              <a:t>3</a:t>
            </a:r>
            <a:r>
              <a:rPr lang="zh-TW" altLang="en-US" dirty="0" smtClean="0"/>
              <a:t>頁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45179294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4641850"/>
          </a:xfrm>
        </p:spPr>
        <p:txBody>
          <a:bodyPr/>
          <a:lstStyle/>
          <a:p>
            <a:r>
              <a:rPr lang="en-US" altLang="zh-TW" sz="1600" dirty="0"/>
              <a:t>http://web.pcc.gov.tw/tps/pss/tender.do?searchMode=common&amp;searchType=advance&amp;searchTarget=ATM&amp;method=search&amp;isSpdt=&amp;pageIndex=2</a:t>
            </a:r>
            <a:endParaRPr lang="zh-TW" altLang="en-US" sz="1600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可是分頁連結不是唯一</a:t>
            </a:r>
            <a:r>
              <a:rPr lang="en-US" altLang="zh-TW" dirty="0" smtClean="0"/>
              <a:t>?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2060848"/>
            <a:ext cx="6079212" cy="381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374657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1208715"/>
            <a:ext cx="5704735" cy="4571245"/>
          </a:xfrm>
        </p:spPr>
      </p:pic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換個查詢方式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02274928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862223"/>
            <a:ext cx="8229600" cy="3886030"/>
          </a:xfrm>
        </p:spPr>
      </p:pic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相同的連結</a:t>
            </a:r>
          </a:p>
        </p:txBody>
      </p:sp>
      <p:sp>
        <p:nvSpPr>
          <p:cNvPr id="5" name="內容版面配置區 1"/>
          <p:cNvSpPr txBox="1">
            <a:spLocks/>
          </p:cNvSpPr>
          <p:nvPr/>
        </p:nvSpPr>
        <p:spPr bwMode="auto">
          <a:xfrm>
            <a:off x="457200" y="1124744"/>
            <a:ext cx="8229600" cy="464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3">
                  <a:lumMod val="50000"/>
                </a:schemeClr>
              </a:buClr>
              <a:buFont typeface="Wingdings" pitchFamily="2" charset="2"/>
              <a:buChar char="n"/>
              <a:defRPr kumimoji="1" sz="2800" kern="1200">
                <a:solidFill>
                  <a:srgbClr val="595959"/>
                </a:solidFill>
                <a:latin typeface="Arial" pitchFamily="34" charset="0"/>
                <a:ea typeface="微軟正黑體" pitchFamily="34" charset="-120"/>
                <a:cs typeface="Arial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3">
                  <a:lumMod val="50000"/>
                </a:schemeClr>
              </a:buClr>
              <a:buFont typeface="Wingdings" pitchFamily="2" charset="2"/>
              <a:buChar char="p"/>
              <a:defRPr kumimoji="1" sz="2400" kern="1200">
                <a:solidFill>
                  <a:srgbClr val="595959"/>
                </a:solidFill>
                <a:latin typeface="Arial" pitchFamily="34" charset="0"/>
                <a:ea typeface="微軟正黑體" pitchFamily="34" charset="-120"/>
                <a:cs typeface="Arial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3">
                  <a:lumMod val="50000"/>
                </a:schemeClr>
              </a:buClr>
              <a:buFont typeface="Wingdings" pitchFamily="2" charset="2"/>
              <a:buChar char="n"/>
              <a:defRPr kumimoji="1" sz="2000" kern="1200">
                <a:solidFill>
                  <a:srgbClr val="595959"/>
                </a:solidFill>
                <a:latin typeface="Arial" pitchFamily="34" charset="0"/>
                <a:ea typeface="微軟正黑體" pitchFamily="34" charset="-120"/>
                <a:cs typeface="Arial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3">
                  <a:lumMod val="50000"/>
                </a:schemeClr>
              </a:buClr>
              <a:buFont typeface="Wingdings" pitchFamily="2" charset="2"/>
              <a:buChar char="p"/>
              <a:defRPr kumimoji="1" sz="1600" kern="1200">
                <a:solidFill>
                  <a:srgbClr val="595959"/>
                </a:solidFill>
                <a:latin typeface="Arial" pitchFamily="34" charset="0"/>
                <a:ea typeface="微軟正黑體" pitchFamily="34" charset="-120"/>
                <a:cs typeface="Arial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3">
                  <a:lumMod val="50000"/>
                </a:schemeClr>
              </a:buClr>
              <a:buFont typeface="Wingdings" pitchFamily="2" charset="2"/>
              <a:buChar char="n"/>
              <a:defRPr kumimoji="1" sz="1400" kern="1200">
                <a:solidFill>
                  <a:srgbClr val="595959"/>
                </a:solidFill>
                <a:latin typeface="Arial" pitchFamily="34" charset="0"/>
                <a:ea typeface="微軟正黑體" pitchFamily="34" charset="-120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2400" dirty="0" smtClean="0"/>
              <a:t>查詢條件不同，但每頁的連結還是相同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671936273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新增隱私視窗</a:t>
            </a:r>
            <a:endParaRPr lang="zh-TW" altLang="en-US" dirty="0"/>
          </a:p>
        </p:txBody>
      </p:sp>
      <p:sp>
        <p:nvSpPr>
          <p:cNvPr id="5" name="內容版面配置區 1"/>
          <p:cNvSpPr txBox="1">
            <a:spLocks/>
          </p:cNvSpPr>
          <p:nvPr/>
        </p:nvSpPr>
        <p:spPr bwMode="auto">
          <a:xfrm>
            <a:off x="457200" y="1124744"/>
            <a:ext cx="8229600" cy="464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3">
                  <a:lumMod val="50000"/>
                </a:schemeClr>
              </a:buClr>
              <a:buFont typeface="Wingdings" pitchFamily="2" charset="2"/>
              <a:buChar char="n"/>
              <a:defRPr kumimoji="1" sz="2800" kern="1200">
                <a:solidFill>
                  <a:srgbClr val="595959"/>
                </a:solidFill>
                <a:latin typeface="Arial" pitchFamily="34" charset="0"/>
                <a:ea typeface="微軟正黑體" pitchFamily="34" charset="-120"/>
                <a:cs typeface="Arial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3">
                  <a:lumMod val="50000"/>
                </a:schemeClr>
              </a:buClr>
              <a:buFont typeface="Wingdings" pitchFamily="2" charset="2"/>
              <a:buChar char="p"/>
              <a:defRPr kumimoji="1" sz="2400" kern="1200">
                <a:solidFill>
                  <a:srgbClr val="595959"/>
                </a:solidFill>
                <a:latin typeface="Arial" pitchFamily="34" charset="0"/>
                <a:ea typeface="微軟正黑體" pitchFamily="34" charset="-120"/>
                <a:cs typeface="Arial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3">
                  <a:lumMod val="50000"/>
                </a:schemeClr>
              </a:buClr>
              <a:buFont typeface="Wingdings" pitchFamily="2" charset="2"/>
              <a:buChar char="n"/>
              <a:defRPr kumimoji="1" sz="2000" kern="1200">
                <a:solidFill>
                  <a:srgbClr val="595959"/>
                </a:solidFill>
                <a:latin typeface="Arial" pitchFamily="34" charset="0"/>
                <a:ea typeface="微軟正黑體" pitchFamily="34" charset="-120"/>
                <a:cs typeface="Arial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3">
                  <a:lumMod val="50000"/>
                </a:schemeClr>
              </a:buClr>
              <a:buFont typeface="Wingdings" pitchFamily="2" charset="2"/>
              <a:buChar char="p"/>
              <a:defRPr kumimoji="1" sz="1600" kern="1200">
                <a:solidFill>
                  <a:srgbClr val="595959"/>
                </a:solidFill>
                <a:latin typeface="Arial" pitchFamily="34" charset="0"/>
                <a:ea typeface="微軟正黑體" pitchFamily="34" charset="-120"/>
                <a:cs typeface="Arial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3">
                  <a:lumMod val="50000"/>
                </a:schemeClr>
              </a:buClr>
              <a:buFont typeface="Wingdings" pitchFamily="2" charset="2"/>
              <a:buChar char="n"/>
              <a:defRPr kumimoji="1" sz="1400" kern="1200">
                <a:solidFill>
                  <a:srgbClr val="595959"/>
                </a:solidFill>
                <a:latin typeface="Arial" pitchFamily="34" charset="0"/>
                <a:ea typeface="微軟正黑體" pitchFamily="34" charset="-120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 smtClean="0"/>
              <a:t>隱私視窗不會延續之前瀏覽該網頁的</a:t>
            </a:r>
            <a:r>
              <a:rPr lang="en-US" altLang="zh-TW" dirty="0" smtClean="0"/>
              <a:t>Session</a:t>
            </a:r>
            <a:r>
              <a:rPr lang="zh-TW" altLang="en-US" dirty="0" smtClean="0"/>
              <a:t>，並清空瀏覽器內所有的</a:t>
            </a:r>
            <a:r>
              <a:rPr lang="en-US" altLang="zh-TW" dirty="0" smtClean="0"/>
              <a:t>Cookie</a:t>
            </a:r>
            <a:endParaRPr lang="zh-TW" altLang="en-US" dirty="0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2276872"/>
            <a:ext cx="7139136" cy="3313379"/>
          </a:xfrm>
        </p:spPr>
      </p:pic>
    </p:spTree>
    <p:extLst>
      <p:ext uri="{BB962C8B-B14F-4D97-AF65-F5344CB8AC3E}">
        <p14:creationId xmlns:p14="http://schemas.microsoft.com/office/powerpoint/2010/main" val="3120723907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發現查無資料</a:t>
            </a:r>
          </a:p>
        </p:txBody>
      </p:sp>
      <p:sp>
        <p:nvSpPr>
          <p:cNvPr id="5" name="內容版面配置區 1"/>
          <p:cNvSpPr txBox="1">
            <a:spLocks/>
          </p:cNvSpPr>
          <p:nvPr/>
        </p:nvSpPr>
        <p:spPr bwMode="auto">
          <a:xfrm>
            <a:off x="457200" y="1124744"/>
            <a:ext cx="8229600" cy="464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3">
                  <a:lumMod val="50000"/>
                </a:schemeClr>
              </a:buClr>
              <a:buFont typeface="Wingdings" pitchFamily="2" charset="2"/>
              <a:buChar char="n"/>
              <a:defRPr kumimoji="1" sz="2800" kern="1200">
                <a:solidFill>
                  <a:srgbClr val="595959"/>
                </a:solidFill>
                <a:latin typeface="Arial" pitchFamily="34" charset="0"/>
                <a:ea typeface="微軟正黑體" pitchFamily="34" charset="-120"/>
                <a:cs typeface="Arial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3">
                  <a:lumMod val="50000"/>
                </a:schemeClr>
              </a:buClr>
              <a:buFont typeface="Wingdings" pitchFamily="2" charset="2"/>
              <a:buChar char="p"/>
              <a:defRPr kumimoji="1" sz="2400" kern="1200">
                <a:solidFill>
                  <a:srgbClr val="595959"/>
                </a:solidFill>
                <a:latin typeface="Arial" pitchFamily="34" charset="0"/>
                <a:ea typeface="微軟正黑體" pitchFamily="34" charset="-120"/>
                <a:cs typeface="Arial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3">
                  <a:lumMod val="50000"/>
                </a:schemeClr>
              </a:buClr>
              <a:buFont typeface="Wingdings" pitchFamily="2" charset="2"/>
              <a:buChar char="n"/>
              <a:defRPr kumimoji="1" sz="2000" kern="1200">
                <a:solidFill>
                  <a:srgbClr val="595959"/>
                </a:solidFill>
                <a:latin typeface="Arial" pitchFamily="34" charset="0"/>
                <a:ea typeface="微軟正黑體" pitchFamily="34" charset="-120"/>
                <a:cs typeface="Arial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3">
                  <a:lumMod val="50000"/>
                </a:schemeClr>
              </a:buClr>
              <a:buFont typeface="Wingdings" pitchFamily="2" charset="2"/>
              <a:buChar char="p"/>
              <a:defRPr kumimoji="1" sz="1600" kern="1200">
                <a:solidFill>
                  <a:srgbClr val="595959"/>
                </a:solidFill>
                <a:latin typeface="Arial" pitchFamily="34" charset="0"/>
                <a:ea typeface="微軟正黑體" pitchFamily="34" charset="-120"/>
                <a:cs typeface="Arial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3">
                  <a:lumMod val="50000"/>
                </a:schemeClr>
              </a:buClr>
              <a:buFont typeface="Wingdings" pitchFamily="2" charset="2"/>
              <a:buChar char="n"/>
              <a:defRPr kumimoji="1" sz="1400" kern="1200">
                <a:solidFill>
                  <a:srgbClr val="595959"/>
                </a:solidFill>
                <a:latin typeface="Arial" pitchFamily="34" charset="0"/>
                <a:ea typeface="微軟正黑體" pitchFamily="34" charset="-120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 smtClean="0"/>
              <a:t>代表查詢頁必須延續之前的</a:t>
            </a:r>
            <a:r>
              <a:rPr lang="en-US" altLang="zh-TW" dirty="0" smtClean="0"/>
              <a:t>Session</a:t>
            </a:r>
            <a:endParaRPr lang="zh-TW" altLang="en-US" dirty="0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862" y="2200837"/>
            <a:ext cx="7516275" cy="3324689"/>
          </a:xfrm>
        </p:spPr>
      </p:pic>
    </p:spTree>
    <p:extLst>
      <p:ext uri="{BB962C8B-B14F-4D97-AF65-F5344CB8AC3E}">
        <p14:creationId xmlns:p14="http://schemas.microsoft.com/office/powerpoint/2010/main" val="113322571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107504" y="1484313"/>
            <a:ext cx="9036496" cy="4641850"/>
          </a:xfrm>
        </p:spPr>
        <p:txBody>
          <a:bodyPr/>
          <a:lstStyle/>
          <a:p>
            <a:pPr marL="0" indent="0">
              <a:buNone/>
            </a:pPr>
            <a:r>
              <a:rPr lang="en-US" altLang="zh-TW" sz="1800" dirty="0" err="1">
                <a:solidFill>
                  <a:srgbClr val="000087"/>
                </a:solidFill>
                <a:highlight>
                  <a:srgbClr val="F2F2E8"/>
                </a:highlight>
              </a:rPr>
              <a:t>rs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2F2E8"/>
                </a:highlight>
              </a:rPr>
              <a:t>=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1800" dirty="0" err="1">
                <a:solidFill>
                  <a:srgbClr val="000087"/>
                </a:solidFill>
                <a:highlight>
                  <a:srgbClr val="F2F2E8"/>
                </a:highlight>
              </a:rPr>
              <a:t>requests</a:t>
            </a:r>
            <a:r>
              <a:rPr lang="en-US" altLang="zh-TW" sz="1800" dirty="0" err="1">
                <a:solidFill>
                  <a:srgbClr val="00005F"/>
                </a:solidFill>
                <a:highlight>
                  <a:srgbClr val="F2F2E8"/>
                </a:highlight>
              </a:rPr>
              <a:t>.</a:t>
            </a:r>
            <a:r>
              <a:rPr lang="en-US" altLang="zh-TW" sz="1800" dirty="0" err="1">
                <a:solidFill>
                  <a:srgbClr val="000087"/>
                </a:solidFill>
                <a:highlight>
                  <a:srgbClr val="F2F2E8"/>
                </a:highlight>
              </a:rPr>
              <a:t>session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2F2E8"/>
                </a:highlight>
              </a:rPr>
              <a:t>()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</a:p>
          <a:p>
            <a:pPr marL="0" indent="0">
              <a:buNone/>
            </a:pPr>
            <a:r>
              <a:rPr lang="en-US" altLang="zh-TW" sz="1800" dirty="0" err="1">
                <a:solidFill>
                  <a:srgbClr val="000087"/>
                </a:solidFill>
                <a:highlight>
                  <a:srgbClr val="F2F2E8"/>
                </a:highlight>
              </a:rPr>
              <a:t>rs_post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2F2E8"/>
                </a:highlight>
              </a:rPr>
              <a:t>=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1800" dirty="0" err="1">
                <a:solidFill>
                  <a:srgbClr val="000087"/>
                </a:solidFill>
                <a:highlight>
                  <a:srgbClr val="F2F2E8"/>
                </a:highlight>
              </a:rPr>
              <a:t>rs</a:t>
            </a:r>
            <a:r>
              <a:rPr lang="en-US" altLang="zh-TW" sz="1800" dirty="0" err="1">
                <a:solidFill>
                  <a:srgbClr val="00005F"/>
                </a:solidFill>
                <a:highlight>
                  <a:srgbClr val="F2F2E8"/>
                </a:highlight>
              </a:rPr>
              <a:t>.</a:t>
            </a:r>
            <a:r>
              <a:rPr lang="en-US" altLang="zh-TW" sz="1800" dirty="0" err="1">
                <a:solidFill>
                  <a:srgbClr val="000087"/>
                </a:solidFill>
                <a:highlight>
                  <a:srgbClr val="F2F2E8"/>
                </a:highlight>
              </a:rPr>
              <a:t>post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2F2E8"/>
                </a:highlight>
              </a:rPr>
              <a:t>(</a:t>
            </a:r>
            <a:r>
              <a:rPr lang="en-US" altLang="zh-TW" sz="1800" dirty="0">
                <a:solidFill>
                  <a:srgbClr val="005F5F"/>
                </a:solidFill>
                <a:highlight>
                  <a:srgbClr val="F2F2E8"/>
                </a:highlight>
              </a:rPr>
              <a:t>"http://web.pcc.gov.tw/</a:t>
            </a:r>
            <a:r>
              <a:rPr lang="en-US" altLang="zh-TW" sz="1800" dirty="0" err="1">
                <a:solidFill>
                  <a:srgbClr val="005F5F"/>
                </a:solidFill>
                <a:highlight>
                  <a:srgbClr val="F2F2E8"/>
                </a:highlight>
              </a:rPr>
              <a:t>tps</a:t>
            </a:r>
            <a:r>
              <a:rPr lang="en-US" altLang="zh-TW" sz="1800" dirty="0">
                <a:solidFill>
                  <a:srgbClr val="005F5F"/>
                </a:solidFill>
                <a:highlight>
                  <a:srgbClr val="F2F2E8"/>
                </a:highlight>
              </a:rPr>
              <a:t>/</a:t>
            </a:r>
            <a:r>
              <a:rPr lang="en-US" altLang="zh-TW" sz="1800" dirty="0" err="1">
                <a:solidFill>
                  <a:srgbClr val="005F5F"/>
                </a:solidFill>
                <a:highlight>
                  <a:srgbClr val="F2F2E8"/>
                </a:highlight>
              </a:rPr>
              <a:t>pss</a:t>
            </a:r>
            <a:r>
              <a:rPr lang="en-US" altLang="zh-TW" sz="1800" dirty="0">
                <a:solidFill>
                  <a:srgbClr val="005F5F"/>
                </a:solidFill>
                <a:highlight>
                  <a:srgbClr val="F2F2E8"/>
                </a:highlight>
              </a:rPr>
              <a:t>/</a:t>
            </a:r>
            <a:r>
              <a:rPr lang="en-US" altLang="zh-TW" sz="1800" dirty="0" err="1">
                <a:solidFill>
                  <a:srgbClr val="005F5F"/>
                </a:solidFill>
                <a:highlight>
                  <a:srgbClr val="F2F2E8"/>
                </a:highlight>
              </a:rPr>
              <a:t>tender.do?searchMode</a:t>
            </a:r>
            <a:r>
              <a:rPr lang="en-US" altLang="zh-TW" sz="1800" dirty="0">
                <a:solidFill>
                  <a:srgbClr val="005F5F"/>
                </a:solidFill>
                <a:highlight>
                  <a:srgbClr val="F2F2E8"/>
                </a:highlight>
              </a:rPr>
              <a:t>=</a:t>
            </a:r>
            <a:r>
              <a:rPr lang="en-US" altLang="zh-TW" sz="1800" dirty="0" err="1">
                <a:solidFill>
                  <a:srgbClr val="005F5F"/>
                </a:solidFill>
                <a:highlight>
                  <a:srgbClr val="F2F2E8"/>
                </a:highlight>
              </a:rPr>
              <a:t>common&amp;searchType</a:t>
            </a:r>
            <a:r>
              <a:rPr lang="en-US" altLang="zh-TW" sz="1800" dirty="0">
                <a:solidFill>
                  <a:srgbClr val="005F5F"/>
                </a:solidFill>
                <a:highlight>
                  <a:srgbClr val="F2F2E8"/>
                </a:highlight>
              </a:rPr>
              <a:t>=advance"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2F2E8"/>
                </a:highlight>
              </a:rPr>
              <a:t>,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1800" dirty="0">
                <a:solidFill>
                  <a:srgbClr val="000087"/>
                </a:solidFill>
                <a:highlight>
                  <a:srgbClr val="F2F2E8"/>
                </a:highlight>
              </a:rPr>
              <a:t>data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2F2E8"/>
                </a:highlight>
              </a:rPr>
              <a:t>=</a:t>
            </a:r>
            <a:r>
              <a:rPr lang="en-US" altLang="zh-TW" sz="1800" dirty="0">
                <a:solidFill>
                  <a:srgbClr val="000087"/>
                </a:solidFill>
                <a:highlight>
                  <a:srgbClr val="F2F2E8"/>
                </a:highlight>
              </a:rPr>
              <a:t>payload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2F2E8"/>
                </a:highlight>
              </a:rPr>
              <a:t>)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</a:p>
          <a:p>
            <a:pPr marL="0" indent="0">
              <a:buNone/>
            </a:pPr>
            <a:r>
              <a:rPr lang="en-US" altLang="zh-TW" sz="1800" dirty="0" err="1">
                <a:solidFill>
                  <a:srgbClr val="000087"/>
                </a:solidFill>
                <a:highlight>
                  <a:srgbClr val="F2F2E8"/>
                </a:highlight>
              </a:rPr>
              <a:t>rs_get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2F2E8"/>
                </a:highlight>
              </a:rPr>
              <a:t>=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1800" dirty="0" err="1">
                <a:solidFill>
                  <a:srgbClr val="000087"/>
                </a:solidFill>
                <a:highlight>
                  <a:srgbClr val="F2F2E8"/>
                </a:highlight>
              </a:rPr>
              <a:t>rs</a:t>
            </a:r>
            <a:r>
              <a:rPr lang="en-US" altLang="zh-TW" sz="1800" dirty="0" err="1">
                <a:solidFill>
                  <a:srgbClr val="00005F"/>
                </a:solidFill>
                <a:highlight>
                  <a:srgbClr val="F2F2E8"/>
                </a:highlight>
              </a:rPr>
              <a:t>.</a:t>
            </a:r>
            <a:r>
              <a:rPr lang="en-US" altLang="zh-TW" sz="1800" dirty="0" err="1">
                <a:solidFill>
                  <a:srgbClr val="000087"/>
                </a:solidFill>
                <a:highlight>
                  <a:srgbClr val="F2F2E8"/>
                </a:highlight>
              </a:rPr>
              <a:t>get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2F2E8"/>
                </a:highlight>
              </a:rPr>
              <a:t>(</a:t>
            </a:r>
            <a:r>
              <a:rPr lang="en-US" altLang="zh-TW" sz="1800" dirty="0">
                <a:solidFill>
                  <a:srgbClr val="005F5F"/>
                </a:solidFill>
                <a:highlight>
                  <a:srgbClr val="F2F2E8"/>
                </a:highlight>
              </a:rPr>
              <a:t>"http://web.pcc.gov.tw/</a:t>
            </a:r>
            <a:r>
              <a:rPr lang="en-US" altLang="zh-TW" sz="1800" dirty="0" err="1">
                <a:solidFill>
                  <a:srgbClr val="005F5F"/>
                </a:solidFill>
                <a:highlight>
                  <a:srgbClr val="F2F2E8"/>
                </a:highlight>
              </a:rPr>
              <a:t>tps</a:t>
            </a:r>
            <a:r>
              <a:rPr lang="en-US" altLang="zh-TW" sz="1800" dirty="0">
                <a:solidFill>
                  <a:srgbClr val="005F5F"/>
                </a:solidFill>
                <a:highlight>
                  <a:srgbClr val="F2F2E8"/>
                </a:highlight>
              </a:rPr>
              <a:t>/</a:t>
            </a:r>
            <a:r>
              <a:rPr lang="en-US" altLang="zh-TW" sz="1800" dirty="0" err="1">
                <a:solidFill>
                  <a:srgbClr val="005F5F"/>
                </a:solidFill>
                <a:highlight>
                  <a:srgbClr val="F2F2E8"/>
                </a:highlight>
              </a:rPr>
              <a:t>pss</a:t>
            </a:r>
            <a:r>
              <a:rPr lang="en-US" altLang="zh-TW" sz="1800" dirty="0">
                <a:solidFill>
                  <a:srgbClr val="005F5F"/>
                </a:solidFill>
                <a:highlight>
                  <a:srgbClr val="F2F2E8"/>
                </a:highlight>
              </a:rPr>
              <a:t>/</a:t>
            </a:r>
            <a:r>
              <a:rPr lang="en-US" altLang="zh-TW" sz="1800" dirty="0" err="1">
                <a:solidFill>
                  <a:srgbClr val="005F5F"/>
                </a:solidFill>
                <a:highlight>
                  <a:srgbClr val="F2F2E8"/>
                </a:highlight>
              </a:rPr>
              <a:t>tender.do?searchMode</a:t>
            </a:r>
            <a:r>
              <a:rPr lang="en-US" altLang="zh-TW" sz="1800" dirty="0">
                <a:solidFill>
                  <a:srgbClr val="005F5F"/>
                </a:solidFill>
                <a:highlight>
                  <a:srgbClr val="F2F2E8"/>
                </a:highlight>
              </a:rPr>
              <a:t>=</a:t>
            </a:r>
            <a:r>
              <a:rPr lang="en-US" altLang="zh-TW" sz="1800" dirty="0" err="1">
                <a:solidFill>
                  <a:srgbClr val="005F5F"/>
                </a:solidFill>
                <a:highlight>
                  <a:srgbClr val="F2F2E8"/>
                </a:highlight>
              </a:rPr>
              <a:t>common&amp;searchType</a:t>
            </a:r>
            <a:r>
              <a:rPr lang="en-US" altLang="zh-TW" sz="1800" dirty="0">
                <a:solidFill>
                  <a:srgbClr val="005F5F"/>
                </a:solidFill>
                <a:highlight>
                  <a:srgbClr val="F2F2E8"/>
                </a:highlight>
              </a:rPr>
              <a:t>=</a:t>
            </a:r>
            <a:r>
              <a:rPr lang="en-US" altLang="zh-TW" sz="1800" dirty="0" err="1">
                <a:solidFill>
                  <a:srgbClr val="005F5F"/>
                </a:solidFill>
                <a:highlight>
                  <a:srgbClr val="F2F2E8"/>
                </a:highlight>
              </a:rPr>
              <a:t>advance&amp;searchTarget</a:t>
            </a:r>
            <a:r>
              <a:rPr lang="en-US" altLang="zh-TW" sz="1800" dirty="0">
                <a:solidFill>
                  <a:srgbClr val="005F5F"/>
                </a:solidFill>
                <a:highlight>
                  <a:srgbClr val="F2F2E8"/>
                </a:highlight>
              </a:rPr>
              <a:t>=</a:t>
            </a:r>
            <a:r>
              <a:rPr lang="en-US" altLang="zh-TW" sz="1800" dirty="0" err="1">
                <a:solidFill>
                  <a:srgbClr val="005F5F"/>
                </a:solidFill>
                <a:highlight>
                  <a:srgbClr val="F2F2E8"/>
                </a:highlight>
              </a:rPr>
              <a:t>ATM&amp;method</a:t>
            </a:r>
            <a:r>
              <a:rPr lang="en-US" altLang="zh-TW" sz="1800" dirty="0">
                <a:solidFill>
                  <a:srgbClr val="005F5F"/>
                </a:solidFill>
                <a:highlight>
                  <a:srgbClr val="F2F2E8"/>
                </a:highlight>
              </a:rPr>
              <a:t>=</a:t>
            </a:r>
            <a:r>
              <a:rPr lang="en-US" altLang="zh-TW" sz="1800" dirty="0" err="1">
                <a:solidFill>
                  <a:srgbClr val="005F5F"/>
                </a:solidFill>
                <a:highlight>
                  <a:srgbClr val="F2F2E8"/>
                </a:highlight>
              </a:rPr>
              <a:t>search&amp;isSpdt</a:t>
            </a:r>
            <a:r>
              <a:rPr lang="en-US" altLang="zh-TW" sz="1800" dirty="0">
                <a:solidFill>
                  <a:srgbClr val="005F5F"/>
                </a:solidFill>
                <a:highlight>
                  <a:srgbClr val="F2F2E8"/>
                </a:highlight>
              </a:rPr>
              <a:t>=&amp;</a:t>
            </a:r>
            <a:r>
              <a:rPr lang="en-US" altLang="zh-TW" sz="1800" dirty="0" err="1">
                <a:solidFill>
                  <a:srgbClr val="005F5F"/>
                </a:solidFill>
                <a:highlight>
                  <a:srgbClr val="F2F2E8"/>
                </a:highlight>
              </a:rPr>
              <a:t>pageIndex</a:t>
            </a:r>
            <a:r>
              <a:rPr lang="en-US" altLang="zh-TW" sz="1800" dirty="0">
                <a:solidFill>
                  <a:srgbClr val="005F5F"/>
                </a:solidFill>
                <a:highlight>
                  <a:srgbClr val="F2F2E8"/>
                </a:highlight>
              </a:rPr>
              <a:t>=2"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2F2E8"/>
                </a:highlight>
              </a:rPr>
              <a:t>)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</a:p>
          <a:p>
            <a:pPr marL="0" indent="0">
              <a:buNone/>
            </a:pPr>
            <a:r>
              <a:rPr lang="en-US" altLang="zh-TW" sz="1800" dirty="0">
                <a:solidFill>
                  <a:srgbClr val="000087"/>
                </a:solidFill>
                <a:highlight>
                  <a:srgbClr val="F2F2E8"/>
                </a:highlight>
              </a:rPr>
              <a:t>response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2F2E8"/>
                </a:highlight>
              </a:rPr>
              <a:t>=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1800" dirty="0" err="1">
                <a:solidFill>
                  <a:srgbClr val="000087"/>
                </a:solidFill>
                <a:highlight>
                  <a:srgbClr val="F2F2E8"/>
                </a:highlight>
              </a:rPr>
              <a:t>rs_get</a:t>
            </a:r>
            <a:r>
              <a:rPr lang="en-US" altLang="zh-TW" sz="1800" dirty="0" err="1">
                <a:solidFill>
                  <a:srgbClr val="00005F"/>
                </a:solidFill>
                <a:highlight>
                  <a:srgbClr val="F2F2E8"/>
                </a:highlight>
              </a:rPr>
              <a:t>.</a:t>
            </a:r>
            <a:r>
              <a:rPr lang="en-US" altLang="zh-TW" sz="1800" dirty="0" err="1">
                <a:solidFill>
                  <a:srgbClr val="000087"/>
                </a:solidFill>
                <a:highlight>
                  <a:srgbClr val="F2F2E8"/>
                </a:highlight>
              </a:rPr>
              <a:t>text</a:t>
            </a:r>
            <a:r>
              <a:rPr lang="en-US" altLang="zh-TW" sz="1800" dirty="0" err="1">
                <a:solidFill>
                  <a:srgbClr val="00005F"/>
                </a:solidFill>
                <a:highlight>
                  <a:srgbClr val="F2F2E8"/>
                </a:highlight>
              </a:rPr>
              <a:t>.</a:t>
            </a:r>
            <a:r>
              <a:rPr lang="en-US" altLang="zh-TW" sz="1800" dirty="0" err="1">
                <a:solidFill>
                  <a:srgbClr val="000087"/>
                </a:solidFill>
                <a:highlight>
                  <a:srgbClr val="F2F2E8"/>
                </a:highlight>
              </a:rPr>
              <a:t>encode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2F2E8"/>
                </a:highlight>
              </a:rPr>
              <a:t>(</a:t>
            </a:r>
            <a:r>
              <a:rPr lang="en-US" altLang="zh-TW" sz="1800" dirty="0">
                <a:solidFill>
                  <a:srgbClr val="005F5F"/>
                </a:solidFill>
                <a:highlight>
                  <a:srgbClr val="F2F2E8"/>
                </a:highlight>
              </a:rPr>
              <a:t>'utf8'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2F2E8"/>
                </a:highlight>
              </a:rPr>
              <a:t>)</a:t>
            </a:r>
            <a:endParaRPr lang="en-US" altLang="zh-TW" sz="1800" dirty="0">
              <a:solidFill>
                <a:srgbClr val="5F5F00"/>
              </a:solidFill>
              <a:highlight>
                <a:srgbClr val="F2F2E8"/>
              </a:highlight>
            </a:endParaRPr>
          </a:p>
          <a:p>
            <a:pPr marL="0" indent="0">
              <a:buNone/>
            </a:pPr>
            <a:r>
              <a:rPr lang="en-US" altLang="zh-TW" sz="1800" dirty="0">
                <a:solidFill>
                  <a:srgbClr val="87005F"/>
                </a:solidFill>
                <a:highlight>
                  <a:srgbClr val="F2F2E8"/>
                </a:highlight>
              </a:rPr>
              <a:t>print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1800" dirty="0">
                <a:solidFill>
                  <a:srgbClr val="000087"/>
                </a:solidFill>
                <a:highlight>
                  <a:srgbClr val="F2F2E8"/>
                </a:highlight>
              </a:rPr>
              <a:t>response</a:t>
            </a:r>
            <a:endParaRPr lang="en-US" altLang="zh-TW" sz="1800" dirty="0">
              <a:effectLst/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如何延續</a:t>
            </a:r>
            <a:r>
              <a:rPr lang="en-US" altLang="zh-TW" dirty="0" smtClean="0"/>
              <a:t>Session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46405721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人工處理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不能每次都點進來看吧</a:t>
            </a:r>
            <a:endParaRPr lang="en-US" altLang="zh-TW" dirty="0" smtClean="0"/>
          </a:p>
          <a:p>
            <a:endParaRPr lang="en-US" altLang="zh-TW" dirty="0" smtClean="0"/>
          </a:p>
          <a:p>
            <a:r>
              <a:rPr lang="zh-TW" altLang="en-US" dirty="0"/>
              <a:t>爬蟲處理</a:t>
            </a:r>
            <a:endParaRPr lang="en-US" altLang="zh-TW" dirty="0"/>
          </a:p>
          <a:p>
            <a:pPr lvl="1"/>
            <a:r>
              <a:rPr lang="zh-TW" altLang="en-US" dirty="0" smtClean="0"/>
              <a:t>爬行進到第一頁時把數字抓出來處理</a:t>
            </a:r>
            <a:endParaRPr lang="en-US" altLang="zh-TW" dirty="0" smtClean="0"/>
          </a:p>
          <a:p>
            <a:endParaRPr lang="en-US" altLang="zh-TW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如何抓取頁數</a:t>
            </a:r>
          </a:p>
        </p:txBody>
      </p:sp>
    </p:spTree>
    <p:extLst>
      <p:ext uri="{BB962C8B-B14F-4D97-AF65-F5344CB8AC3E}">
        <p14:creationId xmlns:p14="http://schemas.microsoft.com/office/powerpoint/2010/main" val="1105722453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使用</a:t>
            </a:r>
            <a:r>
              <a:rPr lang="en-US" altLang="zh-TW" dirty="0" smtClean="0"/>
              <a:t>Firebug </a:t>
            </a:r>
            <a:r>
              <a:rPr lang="zh-TW" altLang="en-US" dirty="0" smtClean="0"/>
              <a:t>觀察元素</a:t>
            </a:r>
            <a:endParaRPr lang="zh-TW" altLang="en-US" dirty="0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1556792"/>
            <a:ext cx="5295806" cy="4001516"/>
          </a:xfrm>
        </p:spPr>
      </p:pic>
    </p:spTree>
    <p:extLst>
      <p:ext uri="{BB962C8B-B14F-4D97-AF65-F5344CB8AC3E}">
        <p14:creationId xmlns:p14="http://schemas.microsoft.com/office/powerpoint/2010/main" val="2268235355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90872" y="188640"/>
            <a:ext cx="8229600" cy="1143000"/>
          </a:xfrm>
        </p:spPr>
        <p:txBody>
          <a:bodyPr/>
          <a:lstStyle/>
          <a:p>
            <a:r>
              <a:rPr lang="zh-TW" altLang="en-US" dirty="0" smtClean="0"/>
              <a:t>政府電子採購網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84DDCC7-69F6-4715-AE46-389A75F9D0B4}" type="slidenum">
              <a:rPr lang="es-ES" smtClean="0"/>
              <a:pPr>
                <a:defRPr/>
              </a:pPr>
              <a:t>6</a:t>
            </a:fld>
            <a:endParaRPr lang="es-E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6" y="1268760"/>
            <a:ext cx="6652864" cy="4374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643933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點選頁面元素觀察功能</a:t>
            </a:r>
            <a:endParaRPr lang="zh-TW" altLang="en-US" dirty="0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700808"/>
            <a:ext cx="8229600" cy="3314783"/>
          </a:xfrm>
        </p:spPr>
      </p:pic>
    </p:spTree>
    <p:extLst>
      <p:ext uri="{BB962C8B-B14F-4D97-AF65-F5344CB8AC3E}">
        <p14:creationId xmlns:p14="http://schemas.microsoft.com/office/powerpoint/2010/main" val="4154754643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觀察頁面元素</a:t>
            </a:r>
            <a:endParaRPr lang="zh-TW" altLang="en-US" dirty="0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2060848"/>
            <a:ext cx="8229600" cy="3290632"/>
          </a:xfrm>
        </p:spPr>
      </p:pic>
    </p:spTree>
    <p:extLst>
      <p:ext uri="{BB962C8B-B14F-4D97-AF65-F5344CB8AC3E}">
        <p14:creationId xmlns:p14="http://schemas.microsoft.com/office/powerpoint/2010/main" val="1797013978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sz="2400" dirty="0"/>
              <a:t>&lt;span class="T11b" style="color: red</a:t>
            </a:r>
            <a:r>
              <a:rPr lang="en-US" altLang="zh-TW" sz="2400" dirty="0" smtClean="0"/>
              <a:t>;"&gt;265&lt;/</a:t>
            </a:r>
            <a:r>
              <a:rPr lang="en-US" altLang="zh-TW" sz="2400" dirty="0"/>
              <a:t>span</a:t>
            </a:r>
            <a:r>
              <a:rPr lang="en-US" altLang="zh-TW" sz="2400" dirty="0" smtClean="0"/>
              <a:t>&gt;</a:t>
            </a:r>
          </a:p>
          <a:p>
            <a:endParaRPr lang="en-US" altLang="zh-TW" sz="2400" dirty="0"/>
          </a:p>
          <a:p>
            <a:r>
              <a:rPr lang="zh-TW" altLang="en-US" sz="2400" dirty="0" smtClean="0">
                <a:solidFill>
                  <a:srgbClr val="C00000"/>
                </a:solidFill>
              </a:rPr>
              <a:t>要抓取到標籤為</a:t>
            </a:r>
            <a:r>
              <a:rPr lang="en-US" altLang="zh-TW" sz="2400" dirty="0" smtClean="0">
                <a:solidFill>
                  <a:srgbClr val="C00000"/>
                </a:solidFill>
              </a:rPr>
              <a:t>span, class </a:t>
            </a:r>
            <a:r>
              <a:rPr lang="zh-TW" altLang="en-US" sz="2400" dirty="0" smtClean="0">
                <a:solidFill>
                  <a:srgbClr val="C00000"/>
                </a:solidFill>
              </a:rPr>
              <a:t>為</a:t>
            </a:r>
            <a:r>
              <a:rPr lang="en-US" altLang="zh-TW" sz="2400" dirty="0" smtClean="0">
                <a:solidFill>
                  <a:srgbClr val="C00000"/>
                </a:solidFill>
              </a:rPr>
              <a:t>T11b </a:t>
            </a:r>
            <a:r>
              <a:rPr lang="zh-TW" altLang="en-US" sz="2400" dirty="0" smtClean="0">
                <a:solidFill>
                  <a:srgbClr val="C00000"/>
                </a:solidFill>
              </a:rPr>
              <a:t>的的數字</a:t>
            </a:r>
            <a:endParaRPr lang="zh-TW" altLang="en-US" sz="2400" dirty="0">
              <a:solidFill>
                <a:srgbClr val="C00000"/>
              </a:solidFill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檢視標籤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31299895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sz="1800" i="1" dirty="0">
                <a:solidFill>
                  <a:srgbClr val="87875F"/>
                </a:solidFill>
                <a:latin typeface="Consolas"/>
              </a:rPr>
              <a:t># -*- coding: utf-8 -*- </a:t>
            </a:r>
            <a:endParaRPr lang="en-US" altLang="zh-TW" sz="1800" i="1" dirty="0" smtClean="0">
              <a:solidFill>
                <a:srgbClr val="87875F"/>
              </a:solidFill>
              <a:latin typeface="Consolas"/>
            </a:endParaRPr>
          </a:p>
          <a:p>
            <a:pPr marL="0" indent="0">
              <a:buNone/>
            </a:pPr>
            <a:r>
              <a:rPr lang="en-US" altLang="zh-TW" sz="1800" dirty="0" smtClean="0">
                <a:solidFill>
                  <a:srgbClr val="87005F"/>
                </a:solidFill>
                <a:latin typeface="Consolas"/>
              </a:rPr>
              <a:t>import</a:t>
            </a:r>
            <a:r>
              <a:rPr lang="en-US" altLang="zh-TW" sz="1800" dirty="0" smtClean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800" dirty="0">
                <a:solidFill>
                  <a:srgbClr val="000087"/>
                </a:solidFill>
                <a:latin typeface="Consolas"/>
              </a:rPr>
              <a:t>requests</a:t>
            </a:r>
            <a:r>
              <a:rPr lang="en-US" altLang="zh-TW" sz="1800" dirty="0">
                <a:solidFill>
                  <a:srgbClr val="5F5F00"/>
                </a:solidFill>
                <a:latin typeface="Consolas"/>
              </a:rPr>
              <a:t> </a:t>
            </a:r>
            <a:endParaRPr lang="en-US" altLang="zh-TW" sz="1800" dirty="0" smtClean="0">
              <a:solidFill>
                <a:srgbClr val="5F5F00"/>
              </a:solidFill>
              <a:latin typeface="Consolas"/>
            </a:endParaRPr>
          </a:p>
          <a:p>
            <a:pPr marL="0" indent="0">
              <a:buNone/>
            </a:pPr>
            <a:r>
              <a:rPr lang="en-US" altLang="zh-TW" sz="1800" dirty="0" smtClean="0">
                <a:solidFill>
                  <a:srgbClr val="87005F"/>
                </a:solidFill>
                <a:latin typeface="Consolas"/>
              </a:rPr>
              <a:t>from bs4</a:t>
            </a:r>
            <a:r>
              <a:rPr lang="en-US" altLang="zh-TW" sz="1800" dirty="0" smtClean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800" dirty="0" smtClean="0">
                <a:solidFill>
                  <a:srgbClr val="87005F"/>
                </a:solidFill>
                <a:latin typeface="Consolas"/>
              </a:rPr>
              <a:t>import</a:t>
            </a:r>
            <a:r>
              <a:rPr lang="en-US" altLang="zh-TW" sz="1800" dirty="0" smtClean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800" dirty="0" err="1" smtClean="0">
                <a:solidFill>
                  <a:srgbClr val="000087"/>
                </a:solidFill>
                <a:latin typeface="Consolas"/>
              </a:rPr>
              <a:t>BeautifulSoup</a:t>
            </a:r>
            <a:endParaRPr lang="en-US" altLang="zh-TW" sz="1800" dirty="0">
              <a:solidFill>
                <a:srgbClr val="000087"/>
              </a:solidFill>
              <a:latin typeface="Consolas"/>
            </a:endParaRPr>
          </a:p>
          <a:p>
            <a:pPr marL="0" indent="0">
              <a:buNone/>
            </a:pPr>
            <a:endParaRPr lang="en-US" altLang="zh-TW" sz="1800" dirty="0" smtClean="0">
              <a:solidFill>
                <a:srgbClr val="000087"/>
              </a:solidFill>
              <a:latin typeface="Consolas"/>
            </a:endParaRPr>
          </a:p>
          <a:p>
            <a:pPr marL="0" indent="0">
              <a:buNone/>
            </a:pPr>
            <a:endParaRPr lang="en-US" altLang="zh-TW" sz="1800" dirty="0" smtClean="0">
              <a:solidFill>
                <a:srgbClr val="000087"/>
              </a:solidFill>
              <a:latin typeface="Consolas"/>
            </a:endParaRPr>
          </a:p>
          <a:p>
            <a:pPr marL="0" indent="0">
              <a:buNone/>
            </a:pPr>
            <a:r>
              <a:rPr lang="nn-NO" altLang="zh-TW" sz="1800" dirty="0">
                <a:solidFill>
                  <a:srgbClr val="000087"/>
                </a:solidFill>
                <a:highlight>
                  <a:srgbClr val="F2F2E8"/>
                </a:highlight>
                <a:latin typeface="Consolas" pitchFamily="49" charset="0"/>
                <a:cs typeface="Consolas" pitchFamily="49" charset="0"/>
              </a:rPr>
              <a:t>user_post</a:t>
            </a:r>
            <a:r>
              <a:rPr lang="nn-NO" altLang="zh-TW" sz="1800" dirty="0">
                <a:solidFill>
                  <a:srgbClr val="5F5F00"/>
                </a:solidFill>
                <a:highlight>
                  <a:srgbClr val="F2F2E8"/>
                </a:highlight>
                <a:latin typeface="Consolas" pitchFamily="49" charset="0"/>
                <a:cs typeface="Consolas" pitchFamily="49" charset="0"/>
              </a:rPr>
              <a:t> </a:t>
            </a:r>
            <a:r>
              <a:rPr lang="nn-NO" altLang="zh-TW" sz="1800" dirty="0">
                <a:solidFill>
                  <a:srgbClr val="00005F"/>
                </a:solidFill>
                <a:highlight>
                  <a:srgbClr val="F2F2E8"/>
                </a:highlight>
                <a:latin typeface="Consolas" pitchFamily="49" charset="0"/>
                <a:cs typeface="Consolas" pitchFamily="49" charset="0"/>
              </a:rPr>
              <a:t>=</a:t>
            </a:r>
            <a:r>
              <a:rPr lang="nn-NO" altLang="zh-TW" sz="1800" dirty="0">
                <a:solidFill>
                  <a:srgbClr val="5F5F00"/>
                </a:solidFill>
                <a:highlight>
                  <a:srgbClr val="F2F2E8"/>
                </a:highlight>
                <a:latin typeface="Consolas" pitchFamily="49" charset="0"/>
                <a:cs typeface="Consolas" pitchFamily="49" charset="0"/>
              </a:rPr>
              <a:t> </a:t>
            </a:r>
            <a:r>
              <a:rPr lang="nn-NO" altLang="zh-TW" sz="1800" dirty="0">
                <a:solidFill>
                  <a:srgbClr val="000087"/>
                </a:solidFill>
                <a:highlight>
                  <a:srgbClr val="F2F2E8"/>
                </a:highlight>
                <a:latin typeface="Consolas" pitchFamily="49" charset="0"/>
                <a:cs typeface="Consolas" pitchFamily="49" charset="0"/>
              </a:rPr>
              <a:t>requests</a:t>
            </a:r>
            <a:r>
              <a:rPr lang="nn-NO" altLang="zh-TW" sz="1800" dirty="0">
                <a:solidFill>
                  <a:srgbClr val="00005F"/>
                </a:solidFill>
                <a:highlight>
                  <a:srgbClr val="F2F2E8"/>
                </a:highlight>
                <a:latin typeface="Consolas" pitchFamily="49" charset="0"/>
                <a:cs typeface="Consolas" pitchFamily="49" charset="0"/>
              </a:rPr>
              <a:t>.</a:t>
            </a:r>
            <a:r>
              <a:rPr lang="nn-NO" altLang="zh-TW" sz="1800" dirty="0">
                <a:solidFill>
                  <a:srgbClr val="000087"/>
                </a:solidFill>
                <a:highlight>
                  <a:srgbClr val="F2F2E8"/>
                </a:highlight>
                <a:latin typeface="Consolas" pitchFamily="49" charset="0"/>
                <a:cs typeface="Consolas" pitchFamily="49" charset="0"/>
              </a:rPr>
              <a:t>post</a:t>
            </a:r>
            <a:r>
              <a:rPr lang="nn-NO" altLang="zh-TW" sz="1800" dirty="0">
                <a:solidFill>
                  <a:srgbClr val="00005F"/>
                </a:solidFill>
                <a:highlight>
                  <a:srgbClr val="F2F2E8"/>
                </a:highlight>
                <a:latin typeface="Consolas" pitchFamily="49" charset="0"/>
                <a:cs typeface="Consolas" pitchFamily="49" charset="0"/>
              </a:rPr>
              <a:t>(</a:t>
            </a:r>
            <a:r>
              <a:rPr lang="nn-NO" altLang="zh-TW" sz="1800" dirty="0">
                <a:solidFill>
                  <a:srgbClr val="005F5F"/>
                </a:solidFill>
                <a:highlight>
                  <a:srgbClr val="F2F2E8"/>
                </a:highlight>
                <a:latin typeface="Consolas" pitchFamily="49" charset="0"/>
                <a:cs typeface="Consolas" pitchFamily="49" charset="0"/>
              </a:rPr>
              <a:t>"http://web.pcc.gov.tw/tps/pss/tender.do?searchMode=common&amp;searchType=advance"</a:t>
            </a:r>
            <a:r>
              <a:rPr lang="nn-NO" altLang="zh-TW" sz="1800" dirty="0">
                <a:solidFill>
                  <a:srgbClr val="00005F"/>
                </a:solidFill>
                <a:highlight>
                  <a:srgbClr val="F2F2E8"/>
                </a:highlight>
                <a:latin typeface="Consolas" pitchFamily="49" charset="0"/>
                <a:cs typeface="Consolas" pitchFamily="49" charset="0"/>
              </a:rPr>
              <a:t>,</a:t>
            </a:r>
            <a:r>
              <a:rPr lang="nn-NO" altLang="zh-TW" sz="1800" dirty="0">
                <a:solidFill>
                  <a:srgbClr val="5F5F00"/>
                </a:solidFill>
                <a:highlight>
                  <a:srgbClr val="F2F2E8"/>
                </a:highlight>
                <a:latin typeface="Consolas" pitchFamily="49" charset="0"/>
                <a:cs typeface="Consolas" pitchFamily="49" charset="0"/>
              </a:rPr>
              <a:t> </a:t>
            </a:r>
            <a:r>
              <a:rPr lang="nn-NO" altLang="zh-TW" sz="1800" dirty="0">
                <a:solidFill>
                  <a:srgbClr val="000087"/>
                </a:solidFill>
                <a:highlight>
                  <a:srgbClr val="F2F2E8"/>
                </a:highlight>
                <a:latin typeface="Consolas" pitchFamily="49" charset="0"/>
                <a:cs typeface="Consolas" pitchFamily="49" charset="0"/>
              </a:rPr>
              <a:t>data</a:t>
            </a:r>
            <a:r>
              <a:rPr lang="nn-NO" altLang="zh-TW" sz="1800" dirty="0">
                <a:solidFill>
                  <a:srgbClr val="00005F"/>
                </a:solidFill>
                <a:highlight>
                  <a:srgbClr val="F2F2E8"/>
                </a:highlight>
                <a:latin typeface="Consolas" pitchFamily="49" charset="0"/>
                <a:cs typeface="Consolas" pitchFamily="49" charset="0"/>
              </a:rPr>
              <a:t>=</a:t>
            </a:r>
            <a:r>
              <a:rPr lang="nn-NO" altLang="zh-TW" sz="1800" dirty="0">
                <a:solidFill>
                  <a:srgbClr val="000087"/>
                </a:solidFill>
                <a:highlight>
                  <a:srgbClr val="F2F2E8"/>
                </a:highlight>
                <a:latin typeface="Consolas" pitchFamily="49" charset="0"/>
                <a:cs typeface="Consolas" pitchFamily="49" charset="0"/>
              </a:rPr>
              <a:t>payload</a:t>
            </a:r>
            <a:r>
              <a:rPr lang="nn-NO" altLang="zh-TW" sz="1800" dirty="0">
                <a:solidFill>
                  <a:srgbClr val="00005F"/>
                </a:solidFill>
                <a:highlight>
                  <a:srgbClr val="F2F2E8"/>
                </a:highlight>
                <a:latin typeface="Consolas" pitchFamily="49" charset="0"/>
                <a:cs typeface="Consolas" pitchFamily="49" charset="0"/>
              </a:rPr>
              <a:t>)</a:t>
            </a:r>
            <a:r>
              <a:rPr lang="nn-NO" altLang="zh-TW" sz="1800" dirty="0">
                <a:solidFill>
                  <a:srgbClr val="5F5F00"/>
                </a:solidFill>
                <a:highlight>
                  <a:srgbClr val="F2F2E8"/>
                </a:highlight>
                <a:latin typeface="Consolas" pitchFamily="49" charset="0"/>
                <a:cs typeface="Consolas" pitchFamily="49" charset="0"/>
              </a:rPr>
              <a:t> </a:t>
            </a:r>
          </a:p>
          <a:p>
            <a:pPr marL="0" indent="0">
              <a:buNone/>
            </a:pPr>
            <a:r>
              <a:rPr lang="en-US" altLang="zh-TW" sz="1800" dirty="0" err="1">
                <a:solidFill>
                  <a:srgbClr val="000087"/>
                </a:solidFill>
                <a:highlight>
                  <a:srgbClr val="F2F2E8"/>
                </a:highlight>
                <a:latin typeface="Consolas" pitchFamily="49" charset="0"/>
                <a:cs typeface="Consolas" pitchFamily="49" charset="0"/>
              </a:rPr>
              <a:t>response_text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2F2E8"/>
                </a:highlight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2F2E8"/>
                </a:highlight>
                <a:latin typeface="Consolas" pitchFamily="49" charset="0"/>
                <a:cs typeface="Consolas" pitchFamily="49" charset="0"/>
              </a:rPr>
              <a:t>=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2F2E8"/>
                </a:highlight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zh-TW" sz="1800" dirty="0" err="1">
                <a:solidFill>
                  <a:srgbClr val="000087"/>
                </a:solidFill>
                <a:highlight>
                  <a:srgbClr val="F2F2E8"/>
                </a:highlight>
                <a:latin typeface="Consolas" pitchFamily="49" charset="0"/>
                <a:cs typeface="Consolas" pitchFamily="49" charset="0"/>
              </a:rPr>
              <a:t>user_post</a:t>
            </a:r>
            <a:r>
              <a:rPr lang="en-US" altLang="zh-TW" sz="1800" dirty="0" err="1">
                <a:solidFill>
                  <a:srgbClr val="00005F"/>
                </a:solidFill>
                <a:highlight>
                  <a:srgbClr val="F2F2E8"/>
                </a:highlight>
                <a:latin typeface="Consolas" pitchFamily="49" charset="0"/>
                <a:cs typeface="Consolas" pitchFamily="49" charset="0"/>
              </a:rPr>
              <a:t>.</a:t>
            </a:r>
            <a:r>
              <a:rPr lang="en-US" altLang="zh-TW" sz="1800" dirty="0" err="1">
                <a:solidFill>
                  <a:srgbClr val="000087"/>
                </a:solidFill>
                <a:highlight>
                  <a:srgbClr val="F2F2E8"/>
                </a:highlight>
                <a:latin typeface="Consolas" pitchFamily="49" charset="0"/>
                <a:cs typeface="Consolas" pitchFamily="49" charset="0"/>
              </a:rPr>
              <a:t>text</a:t>
            </a:r>
            <a:r>
              <a:rPr lang="en-US" altLang="zh-TW" sz="1800" dirty="0" err="1">
                <a:solidFill>
                  <a:srgbClr val="00005F"/>
                </a:solidFill>
                <a:highlight>
                  <a:srgbClr val="F2F2E8"/>
                </a:highlight>
                <a:latin typeface="Consolas" pitchFamily="49" charset="0"/>
                <a:cs typeface="Consolas" pitchFamily="49" charset="0"/>
              </a:rPr>
              <a:t>.</a:t>
            </a:r>
            <a:r>
              <a:rPr lang="en-US" altLang="zh-TW" sz="1800" dirty="0" err="1">
                <a:solidFill>
                  <a:srgbClr val="000087"/>
                </a:solidFill>
                <a:highlight>
                  <a:srgbClr val="F2F2E8"/>
                </a:highlight>
                <a:latin typeface="Consolas" pitchFamily="49" charset="0"/>
                <a:cs typeface="Consolas" pitchFamily="49" charset="0"/>
              </a:rPr>
              <a:t>encode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2F2E8"/>
                </a:highlight>
                <a:latin typeface="Consolas" pitchFamily="49" charset="0"/>
                <a:cs typeface="Consolas" pitchFamily="49" charset="0"/>
              </a:rPr>
              <a:t>(</a:t>
            </a:r>
            <a:r>
              <a:rPr lang="en-US" altLang="zh-TW" sz="1800" dirty="0">
                <a:solidFill>
                  <a:srgbClr val="005F5F"/>
                </a:solidFill>
                <a:highlight>
                  <a:srgbClr val="F2F2E8"/>
                </a:highlight>
                <a:latin typeface="Consolas" pitchFamily="49" charset="0"/>
                <a:cs typeface="Consolas" pitchFamily="49" charset="0"/>
              </a:rPr>
              <a:t>'utf8'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2F2E8"/>
                </a:highlight>
                <a:latin typeface="Consolas" pitchFamily="49" charset="0"/>
                <a:cs typeface="Consolas" pitchFamily="49" charset="0"/>
              </a:rPr>
              <a:t>)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2F2E8"/>
                </a:highlight>
                <a:latin typeface="Consolas" pitchFamily="49" charset="0"/>
                <a:cs typeface="Consolas" pitchFamily="49" charset="0"/>
              </a:rPr>
              <a:t> </a:t>
            </a:r>
          </a:p>
          <a:p>
            <a:pPr marL="0" indent="0">
              <a:buNone/>
            </a:pPr>
            <a:r>
              <a:rPr lang="en-US" altLang="zh-TW" sz="1800" dirty="0">
                <a:solidFill>
                  <a:srgbClr val="000087"/>
                </a:solidFill>
                <a:highlight>
                  <a:srgbClr val="F2F2E8"/>
                </a:highlight>
                <a:latin typeface="Consolas" pitchFamily="49" charset="0"/>
                <a:cs typeface="Consolas" pitchFamily="49" charset="0"/>
              </a:rPr>
              <a:t>soup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2F2E8"/>
                </a:highlight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2F2E8"/>
                </a:highlight>
                <a:latin typeface="Consolas" pitchFamily="49" charset="0"/>
                <a:cs typeface="Consolas" pitchFamily="49" charset="0"/>
              </a:rPr>
              <a:t>=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2F2E8"/>
                </a:highlight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zh-TW" sz="1800" dirty="0" err="1">
                <a:solidFill>
                  <a:srgbClr val="000087"/>
                </a:solidFill>
                <a:highlight>
                  <a:srgbClr val="F2F2E8"/>
                </a:highlight>
                <a:latin typeface="Consolas" pitchFamily="49" charset="0"/>
                <a:cs typeface="Consolas" pitchFamily="49" charset="0"/>
              </a:rPr>
              <a:t>BeautifulSoup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2F2E8"/>
                </a:highlight>
                <a:latin typeface="Consolas" pitchFamily="49" charset="0"/>
                <a:cs typeface="Consolas" pitchFamily="49" charset="0"/>
              </a:rPr>
              <a:t>(</a:t>
            </a:r>
            <a:r>
              <a:rPr lang="en-US" altLang="zh-TW" sz="1800" dirty="0" err="1">
                <a:solidFill>
                  <a:srgbClr val="000087"/>
                </a:solidFill>
                <a:highlight>
                  <a:srgbClr val="F2F2E8"/>
                </a:highlight>
                <a:latin typeface="Consolas" pitchFamily="49" charset="0"/>
                <a:cs typeface="Consolas" pitchFamily="49" charset="0"/>
              </a:rPr>
              <a:t>response_text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2F2E8"/>
                </a:highlight>
                <a:latin typeface="Consolas" pitchFamily="49" charset="0"/>
                <a:cs typeface="Consolas" pitchFamily="49" charset="0"/>
              </a:rPr>
              <a:t>)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2F2E8"/>
                </a:highlight>
                <a:latin typeface="Consolas" pitchFamily="49" charset="0"/>
                <a:cs typeface="Consolas" pitchFamily="49" charset="0"/>
              </a:rPr>
              <a:t> </a:t>
            </a:r>
          </a:p>
          <a:p>
            <a:pPr marL="0" indent="0">
              <a:buNone/>
            </a:pPr>
            <a:r>
              <a:rPr lang="en-US" altLang="zh-TW" sz="1800" dirty="0" err="1">
                <a:solidFill>
                  <a:srgbClr val="000087"/>
                </a:solidFill>
                <a:highlight>
                  <a:srgbClr val="F2F2E8"/>
                </a:highlight>
                <a:latin typeface="Consolas" pitchFamily="49" charset="0"/>
                <a:cs typeface="Consolas" pitchFamily="49" charset="0"/>
              </a:rPr>
              <a:t>rec_number_element</a:t>
            </a:r>
            <a:r>
              <a:rPr lang="en-US" altLang="zh-TW" sz="1800" dirty="0">
                <a:solidFill>
                  <a:srgbClr val="000087"/>
                </a:solidFill>
                <a:highlight>
                  <a:srgbClr val="F2F2E8"/>
                </a:highlight>
                <a:latin typeface="Consolas" pitchFamily="49" charset="0"/>
                <a:cs typeface="Consolas" pitchFamily="49" charset="0"/>
              </a:rPr>
              <a:t> = </a:t>
            </a:r>
            <a:r>
              <a:rPr lang="en-US" altLang="zh-TW" sz="1800" dirty="0" err="1">
                <a:solidFill>
                  <a:srgbClr val="000087"/>
                </a:solidFill>
                <a:highlight>
                  <a:srgbClr val="F2F2E8"/>
                </a:highlight>
                <a:latin typeface="Consolas" pitchFamily="49" charset="0"/>
                <a:cs typeface="Consolas" pitchFamily="49" charset="0"/>
              </a:rPr>
              <a:t>soup.select</a:t>
            </a:r>
            <a:r>
              <a:rPr lang="en-US" altLang="zh-TW" sz="1800" dirty="0">
                <a:solidFill>
                  <a:srgbClr val="000087"/>
                </a:solidFill>
                <a:highlight>
                  <a:srgbClr val="F2F2E8"/>
                </a:highlight>
                <a:latin typeface="Consolas" pitchFamily="49" charset="0"/>
                <a:cs typeface="Consolas" pitchFamily="49" charset="0"/>
              </a:rPr>
              <a:t>('.T11b')[0</a:t>
            </a:r>
            <a:r>
              <a:rPr lang="en-US" altLang="zh-TW" sz="1800" dirty="0" smtClean="0">
                <a:solidFill>
                  <a:srgbClr val="000087"/>
                </a:solidFill>
                <a:highlight>
                  <a:srgbClr val="F2F2E8"/>
                </a:highlight>
                <a:latin typeface="Consolas" pitchFamily="49" charset="0"/>
                <a:cs typeface="Consolas" pitchFamily="49" charset="0"/>
              </a:rPr>
              <a:t>]</a:t>
            </a:r>
          </a:p>
          <a:p>
            <a:pPr marL="0" indent="0">
              <a:buNone/>
            </a:pPr>
            <a:r>
              <a:rPr lang="en-US" altLang="zh-TW" sz="1800" dirty="0" err="1" smtClean="0">
                <a:solidFill>
                  <a:srgbClr val="000087"/>
                </a:solidFill>
                <a:highlight>
                  <a:srgbClr val="F2F2E8"/>
                </a:highlight>
                <a:latin typeface="Consolas" pitchFamily="49" charset="0"/>
                <a:cs typeface="Consolas" pitchFamily="49" charset="0"/>
              </a:rPr>
              <a:t>rec_number</a:t>
            </a:r>
            <a:r>
              <a:rPr lang="en-US" altLang="zh-TW" sz="1800" dirty="0" smtClean="0">
                <a:solidFill>
                  <a:srgbClr val="5F5F00"/>
                </a:solidFill>
                <a:highlight>
                  <a:srgbClr val="F2F2E8"/>
                </a:highlight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2F2E8"/>
                </a:highlight>
                <a:latin typeface="Consolas" pitchFamily="49" charset="0"/>
                <a:cs typeface="Consolas" pitchFamily="49" charset="0"/>
              </a:rPr>
              <a:t>=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2F2E8"/>
                </a:highlight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zh-TW" sz="1800" dirty="0" err="1">
                <a:solidFill>
                  <a:srgbClr val="000087"/>
                </a:solidFill>
                <a:highlight>
                  <a:srgbClr val="F2F2E8"/>
                </a:highlight>
                <a:latin typeface="Consolas" pitchFamily="49" charset="0"/>
                <a:cs typeface="Consolas" pitchFamily="49" charset="0"/>
              </a:rPr>
              <a:t>int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2F2E8"/>
                </a:highlight>
                <a:latin typeface="Consolas" pitchFamily="49" charset="0"/>
                <a:cs typeface="Consolas" pitchFamily="49" charset="0"/>
              </a:rPr>
              <a:t>(</a:t>
            </a:r>
            <a:r>
              <a:rPr lang="en-US" altLang="zh-TW" sz="1800" dirty="0" err="1">
                <a:solidFill>
                  <a:srgbClr val="000087"/>
                </a:solidFill>
                <a:highlight>
                  <a:srgbClr val="F2F2E8"/>
                </a:highlight>
                <a:latin typeface="Consolas" pitchFamily="49" charset="0"/>
                <a:cs typeface="Consolas" pitchFamily="49" charset="0"/>
              </a:rPr>
              <a:t>rec_number_element</a:t>
            </a:r>
            <a:r>
              <a:rPr lang="en-US" altLang="zh-TW" sz="1800" dirty="0" err="1">
                <a:solidFill>
                  <a:srgbClr val="00005F"/>
                </a:solidFill>
                <a:highlight>
                  <a:srgbClr val="F2F2E8"/>
                </a:highlight>
                <a:latin typeface="Consolas" pitchFamily="49" charset="0"/>
                <a:cs typeface="Consolas" pitchFamily="49" charset="0"/>
              </a:rPr>
              <a:t>.</a:t>
            </a:r>
            <a:r>
              <a:rPr lang="en-US" altLang="zh-TW" sz="1800" dirty="0" err="1">
                <a:solidFill>
                  <a:srgbClr val="000087"/>
                </a:solidFill>
                <a:highlight>
                  <a:srgbClr val="F2F2E8"/>
                </a:highlight>
                <a:latin typeface="Consolas" pitchFamily="49" charset="0"/>
                <a:cs typeface="Consolas" pitchFamily="49" charset="0"/>
              </a:rPr>
              <a:t>text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2F2E8"/>
                </a:highlight>
                <a:latin typeface="Consolas" pitchFamily="49" charset="0"/>
                <a:cs typeface="Consolas" pitchFamily="49" charset="0"/>
              </a:rPr>
              <a:t>)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2F2E8"/>
                </a:highlight>
                <a:latin typeface="Consolas" pitchFamily="49" charset="0"/>
                <a:cs typeface="Consolas" pitchFamily="49" charset="0"/>
              </a:rPr>
              <a:t> </a:t>
            </a:r>
          </a:p>
          <a:p>
            <a:pPr marL="0" indent="0">
              <a:buNone/>
            </a:pPr>
            <a:r>
              <a:rPr lang="en-US" altLang="zh-TW" sz="1800" dirty="0">
                <a:solidFill>
                  <a:srgbClr val="87005F"/>
                </a:solidFill>
                <a:highlight>
                  <a:srgbClr val="F2F2E8"/>
                </a:highlight>
                <a:latin typeface="Consolas" pitchFamily="49" charset="0"/>
                <a:cs typeface="Consolas" pitchFamily="49" charset="0"/>
              </a:rPr>
              <a:t>print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2F2E8"/>
                </a:highlight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zh-TW" sz="1800" dirty="0" err="1">
                <a:solidFill>
                  <a:srgbClr val="000087"/>
                </a:solidFill>
                <a:highlight>
                  <a:srgbClr val="F2F2E8"/>
                </a:highlight>
                <a:latin typeface="Consolas" pitchFamily="49" charset="0"/>
                <a:cs typeface="Consolas" pitchFamily="49" charset="0"/>
              </a:rPr>
              <a:t>rec_number</a:t>
            </a:r>
            <a:endParaRPr lang="en-US" altLang="zh-TW" sz="1800" dirty="0" smtClean="0">
              <a:solidFill>
                <a:srgbClr val="000087"/>
              </a:solidFill>
              <a:latin typeface="Consolas" pitchFamily="49" charset="0"/>
              <a:cs typeface="Consolas" pitchFamily="49" charset="0"/>
            </a:endParaRPr>
          </a:p>
          <a:p>
            <a:endParaRPr lang="en-US" altLang="zh-TW" sz="1800" dirty="0"/>
          </a:p>
          <a:p>
            <a:endParaRPr lang="zh-TW" altLang="en-US" sz="1800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使用</a:t>
            </a:r>
            <a:r>
              <a:rPr lang="en-US" altLang="zh-TW" dirty="0" err="1" smtClean="0"/>
              <a:t>BeautifulSoup</a:t>
            </a:r>
            <a:r>
              <a:rPr lang="en-US" altLang="zh-TW" dirty="0" smtClean="0"/>
              <a:t> </a:t>
            </a:r>
            <a:r>
              <a:rPr lang="zh-TW" altLang="en-US" dirty="0" smtClean="0"/>
              <a:t>抓取筆數</a:t>
            </a:r>
            <a:endParaRPr lang="zh-TW" alt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539687" y="2699649"/>
            <a:ext cx="2672526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zh-TW" altLang="en-US" dirty="0" smtClean="0"/>
              <a:t>中間</a:t>
            </a:r>
            <a:r>
              <a:rPr lang="en-US" altLang="zh-TW" dirty="0" smtClean="0"/>
              <a:t>payload </a:t>
            </a:r>
            <a:r>
              <a:rPr lang="zh-TW" altLang="en-US" dirty="0"/>
              <a:t>請自行設定</a:t>
            </a:r>
          </a:p>
        </p:txBody>
      </p:sp>
    </p:spTree>
    <p:extLst>
      <p:ext uri="{BB962C8B-B14F-4D97-AF65-F5344CB8AC3E}">
        <p14:creationId xmlns:p14="http://schemas.microsoft.com/office/powerpoint/2010/main" val="1510451005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頁數</a:t>
            </a:r>
            <a:r>
              <a:rPr lang="zh-TW" altLang="en-US" dirty="0"/>
              <a:t> </a:t>
            </a:r>
            <a:r>
              <a:rPr lang="zh-TW" altLang="en-US" dirty="0" smtClean="0"/>
              <a:t>＝ 資料筆數 </a:t>
            </a:r>
            <a:r>
              <a:rPr lang="en-US" altLang="zh-TW" dirty="0" smtClean="0"/>
              <a:t>/ </a:t>
            </a:r>
            <a:r>
              <a:rPr lang="zh-TW" altLang="en-US" dirty="0" smtClean="0"/>
              <a:t>每頁筆數</a:t>
            </a:r>
            <a:r>
              <a:rPr lang="en-US" altLang="zh-TW" dirty="0" smtClean="0"/>
              <a:t>(100)</a:t>
            </a:r>
          </a:p>
          <a:p>
            <a:endParaRPr lang="en-US" altLang="zh-TW" dirty="0"/>
          </a:p>
          <a:p>
            <a:pPr marL="0" indent="0">
              <a:buNone/>
            </a:pPr>
            <a:r>
              <a:rPr lang="en-US" altLang="zh-TW" sz="2000" dirty="0">
                <a:solidFill>
                  <a:srgbClr val="87005F"/>
                </a:solidFill>
                <a:latin typeface="Consolas"/>
              </a:rPr>
              <a:t>from</a:t>
            </a:r>
            <a:r>
              <a:rPr lang="en-US" altLang="zh-TW" sz="20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2000" dirty="0">
                <a:solidFill>
                  <a:srgbClr val="000087"/>
                </a:solidFill>
                <a:latin typeface="Consolas"/>
              </a:rPr>
              <a:t>math</a:t>
            </a:r>
            <a:r>
              <a:rPr lang="en-US" altLang="zh-TW" sz="20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2000" dirty="0">
                <a:solidFill>
                  <a:srgbClr val="87005F"/>
                </a:solidFill>
                <a:latin typeface="Consolas"/>
              </a:rPr>
              <a:t>import</a:t>
            </a:r>
            <a:r>
              <a:rPr lang="en-US" altLang="zh-TW" sz="20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2000" dirty="0">
                <a:solidFill>
                  <a:srgbClr val="000087"/>
                </a:solidFill>
                <a:latin typeface="Consolas"/>
              </a:rPr>
              <a:t>ceil</a:t>
            </a:r>
            <a:r>
              <a:rPr lang="en-US" altLang="zh-TW" sz="2000" dirty="0">
                <a:solidFill>
                  <a:srgbClr val="5F5F00"/>
                </a:solidFill>
                <a:latin typeface="Consolas"/>
              </a:rPr>
              <a:t> </a:t>
            </a:r>
            <a:endParaRPr lang="en-US" altLang="zh-TW" sz="2000" dirty="0" smtClean="0">
              <a:solidFill>
                <a:srgbClr val="5F5F00"/>
              </a:solidFill>
              <a:latin typeface="Consolas"/>
            </a:endParaRPr>
          </a:p>
          <a:p>
            <a:pPr marL="0" indent="0">
              <a:buNone/>
            </a:pPr>
            <a:r>
              <a:rPr lang="en-US" altLang="zh-TW" sz="2000" dirty="0" err="1" smtClean="0">
                <a:solidFill>
                  <a:srgbClr val="000087"/>
                </a:solidFill>
                <a:latin typeface="Consolas"/>
              </a:rPr>
              <a:t>page_number</a:t>
            </a:r>
            <a:r>
              <a:rPr lang="en-US" altLang="zh-TW" sz="2000" dirty="0" smtClean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2000" dirty="0">
                <a:solidFill>
                  <a:srgbClr val="00005F"/>
                </a:solidFill>
                <a:latin typeface="Consolas"/>
              </a:rPr>
              <a:t>=</a:t>
            </a:r>
            <a:r>
              <a:rPr lang="en-US" altLang="zh-TW" sz="20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2000" dirty="0" err="1">
                <a:solidFill>
                  <a:srgbClr val="000087"/>
                </a:solidFill>
                <a:latin typeface="Consolas"/>
              </a:rPr>
              <a:t>int</a:t>
            </a:r>
            <a:r>
              <a:rPr lang="en-US" altLang="zh-TW" sz="2000" dirty="0">
                <a:solidFill>
                  <a:srgbClr val="00005F"/>
                </a:solidFill>
                <a:latin typeface="Consolas"/>
              </a:rPr>
              <a:t>(</a:t>
            </a:r>
            <a:r>
              <a:rPr lang="en-US" altLang="zh-TW" sz="2000" dirty="0">
                <a:solidFill>
                  <a:srgbClr val="000087"/>
                </a:solidFill>
                <a:latin typeface="Consolas"/>
              </a:rPr>
              <a:t>ceil</a:t>
            </a:r>
            <a:r>
              <a:rPr lang="en-US" altLang="zh-TW" sz="2000" dirty="0">
                <a:solidFill>
                  <a:srgbClr val="00005F"/>
                </a:solidFill>
                <a:latin typeface="Consolas"/>
              </a:rPr>
              <a:t>(</a:t>
            </a:r>
            <a:r>
              <a:rPr lang="en-US" altLang="zh-TW" sz="2000" dirty="0">
                <a:solidFill>
                  <a:srgbClr val="000087"/>
                </a:solidFill>
                <a:latin typeface="Consolas"/>
              </a:rPr>
              <a:t>float</a:t>
            </a:r>
            <a:r>
              <a:rPr lang="en-US" altLang="zh-TW" sz="2000" dirty="0">
                <a:solidFill>
                  <a:srgbClr val="00005F"/>
                </a:solidFill>
                <a:latin typeface="Consolas"/>
              </a:rPr>
              <a:t>(</a:t>
            </a:r>
            <a:r>
              <a:rPr lang="en-US" altLang="zh-TW" sz="2000" dirty="0" err="1">
                <a:solidFill>
                  <a:srgbClr val="000087"/>
                </a:solidFill>
                <a:latin typeface="Consolas"/>
              </a:rPr>
              <a:t>rec_number</a:t>
            </a:r>
            <a:r>
              <a:rPr lang="en-US" altLang="zh-TW" sz="2000" dirty="0">
                <a:solidFill>
                  <a:srgbClr val="00005F"/>
                </a:solidFill>
                <a:latin typeface="Consolas"/>
              </a:rPr>
              <a:t>)</a:t>
            </a:r>
            <a:r>
              <a:rPr lang="en-US" altLang="zh-TW" sz="20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2000" dirty="0">
                <a:solidFill>
                  <a:srgbClr val="00005F"/>
                </a:solidFill>
                <a:latin typeface="Consolas"/>
              </a:rPr>
              <a:t>/</a:t>
            </a:r>
            <a:r>
              <a:rPr lang="en-US" altLang="zh-TW" sz="20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2000" dirty="0">
                <a:solidFill>
                  <a:srgbClr val="005F00"/>
                </a:solidFill>
                <a:latin typeface="Consolas"/>
              </a:rPr>
              <a:t>100</a:t>
            </a:r>
            <a:r>
              <a:rPr lang="en-US" altLang="zh-TW" sz="2000" dirty="0">
                <a:solidFill>
                  <a:srgbClr val="00005F"/>
                </a:solidFill>
                <a:latin typeface="Consolas"/>
              </a:rPr>
              <a:t>))</a:t>
            </a:r>
            <a:r>
              <a:rPr lang="en-US" altLang="zh-TW" sz="2000" dirty="0">
                <a:solidFill>
                  <a:srgbClr val="5F5F00"/>
                </a:solidFill>
                <a:latin typeface="Consolas"/>
              </a:rPr>
              <a:t> </a:t>
            </a:r>
            <a:endParaRPr lang="en-US" altLang="zh-TW" sz="2000" dirty="0" smtClean="0">
              <a:solidFill>
                <a:srgbClr val="5F5F00"/>
              </a:solidFill>
              <a:latin typeface="Consolas"/>
            </a:endParaRPr>
          </a:p>
          <a:p>
            <a:pPr marL="0" indent="0">
              <a:buNone/>
            </a:pPr>
            <a:r>
              <a:rPr lang="en-US" altLang="zh-TW" sz="2000" dirty="0" smtClean="0">
                <a:solidFill>
                  <a:srgbClr val="87005F"/>
                </a:solidFill>
                <a:latin typeface="Consolas"/>
              </a:rPr>
              <a:t>print</a:t>
            </a:r>
            <a:r>
              <a:rPr lang="en-US" altLang="zh-TW" sz="2000" dirty="0" smtClean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2000" dirty="0" err="1">
                <a:solidFill>
                  <a:srgbClr val="000087"/>
                </a:solidFill>
                <a:latin typeface="Consolas"/>
              </a:rPr>
              <a:t>page_number</a:t>
            </a:r>
            <a:endParaRPr lang="en-US" altLang="zh-TW" sz="2000" dirty="0"/>
          </a:p>
          <a:p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將資料筆數轉換成頁數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07201215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457200" y="1412776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US" altLang="zh-TW" sz="2400" dirty="0" smtClean="0"/>
              <a:t>1. </a:t>
            </a:r>
            <a:r>
              <a:rPr lang="zh-TW" altLang="en-US" sz="2400" dirty="0" smtClean="0"/>
              <a:t>使用</a:t>
            </a:r>
            <a:r>
              <a:rPr lang="en-US" altLang="zh-TW" sz="2400" dirty="0"/>
              <a:t>format</a:t>
            </a:r>
          </a:p>
          <a:p>
            <a:pPr marL="0" indent="0">
              <a:buNone/>
            </a:pPr>
            <a:endParaRPr lang="en-US" altLang="zh-TW" sz="1600" dirty="0">
              <a:solidFill>
                <a:srgbClr val="000087"/>
              </a:solidFill>
              <a:latin typeface="Consolas"/>
            </a:endParaRPr>
          </a:p>
          <a:p>
            <a:pPr marL="0" indent="0">
              <a:buNone/>
            </a:pPr>
            <a:r>
              <a:rPr lang="en-US" altLang="zh-TW" sz="1600" dirty="0" err="1" smtClean="0">
                <a:solidFill>
                  <a:srgbClr val="000087"/>
                </a:solidFill>
                <a:latin typeface="Consolas"/>
              </a:rPr>
              <a:t>page_format</a:t>
            </a:r>
            <a:r>
              <a:rPr lang="en-US" altLang="zh-TW" sz="1600" dirty="0" smtClean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600" dirty="0">
                <a:solidFill>
                  <a:srgbClr val="00005F"/>
                </a:solidFill>
                <a:latin typeface="Consolas"/>
              </a:rPr>
              <a:t>=</a:t>
            </a:r>
            <a:r>
              <a:rPr lang="en-US" altLang="zh-TW" sz="16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600" dirty="0">
                <a:solidFill>
                  <a:srgbClr val="005F5F"/>
                </a:solidFill>
                <a:latin typeface="Consolas"/>
              </a:rPr>
              <a:t>"http://web.pcc.gov.tw/</a:t>
            </a:r>
            <a:r>
              <a:rPr lang="en-US" altLang="zh-TW" sz="1600" dirty="0" err="1">
                <a:solidFill>
                  <a:srgbClr val="005F5F"/>
                </a:solidFill>
                <a:latin typeface="Consolas"/>
              </a:rPr>
              <a:t>tps</a:t>
            </a:r>
            <a:r>
              <a:rPr lang="en-US" altLang="zh-TW" sz="1600" dirty="0">
                <a:solidFill>
                  <a:srgbClr val="005F5F"/>
                </a:solidFill>
                <a:latin typeface="Consolas"/>
              </a:rPr>
              <a:t>/</a:t>
            </a:r>
            <a:r>
              <a:rPr lang="en-US" altLang="zh-TW" sz="1600" dirty="0" err="1">
                <a:solidFill>
                  <a:srgbClr val="005F5F"/>
                </a:solidFill>
                <a:latin typeface="Consolas"/>
              </a:rPr>
              <a:t>pss</a:t>
            </a:r>
            <a:r>
              <a:rPr lang="en-US" altLang="zh-TW" sz="1600" dirty="0">
                <a:solidFill>
                  <a:srgbClr val="005F5F"/>
                </a:solidFill>
                <a:latin typeface="Consolas"/>
              </a:rPr>
              <a:t>/</a:t>
            </a:r>
            <a:r>
              <a:rPr lang="en-US" altLang="zh-TW" sz="1600" dirty="0" err="1">
                <a:solidFill>
                  <a:srgbClr val="005F5F"/>
                </a:solidFill>
                <a:latin typeface="Consolas"/>
              </a:rPr>
              <a:t>tender.do?searchMode</a:t>
            </a:r>
            <a:r>
              <a:rPr lang="en-US" altLang="zh-TW" sz="1600" dirty="0">
                <a:solidFill>
                  <a:srgbClr val="005F5F"/>
                </a:solidFill>
                <a:latin typeface="Consolas"/>
              </a:rPr>
              <a:t>=</a:t>
            </a:r>
            <a:r>
              <a:rPr lang="en-US" altLang="zh-TW" sz="1600" dirty="0" err="1">
                <a:solidFill>
                  <a:srgbClr val="005F5F"/>
                </a:solidFill>
                <a:latin typeface="Consolas"/>
              </a:rPr>
              <a:t>common&amp;searchType</a:t>
            </a:r>
            <a:r>
              <a:rPr lang="en-US" altLang="zh-TW" sz="1600" dirty="0">
                <a:solidFill>
                  <a:srgbClr val="005F5F"/>
                </a:solidFill>
                <a:latin typeface="Consolas"/>
              </a:rPr>
              <a:t>=</a:t>
            </a:r>
            <a:r>
              <a:rPr lang="en-US" altLang="zh-TW" sz="1600" dirty="0" err="1">
                <a:solidFill>
                  <a:srgbClr val="005F5F"/>
                </a:solidFill>
                <a:latin typeface="Consolas"/>
              </a:rPr>
              <a:t>advance&amp;searchTarget</a:t>
            </a:r>
            <a:r>
              <a:rPr lang="en-US" altLang="zh-TW" sz="1600" dirty="0">
                <a:solidFill>
                  <a:srgbClr val="005F5F"/>
                </a:solidFill>
                <a:latin typeface="Consolas"/>
              </a:rPr>
              <a:t>=</a:t>
            </a:r>
            <a:r>
              <a:rPr lang="en-US" altLang="zh-TW" sz="1600" dirty="0" err="1">
                <a:solidFill>
                  <a:srgbClr val="005F5F"/>
                </a:solidFill>
                <a:latin typeface="Consolas"/>
              </a:rPr>
              <a:t>ATM&amp;method</a:t>
            </a:r>
            <a:r>
              <a:rPr lang="en-US" altLang="zh-TW" sz="1600" dirty="0">
                <a:solidFill>
                  <a:srgbClr val="005F5F"/>
                </a:solidFill>
                <a:latin typeface="Consolas"/>
              </a:rPr>
              <a:t>=</a:t>
            </a:r>
            <a:r>
              <a:rPr lang="en-US" altLang="zh-TW" sz="1600" dirty="0" err="1">
                <a:solidFill>
                  <a:srgbClr val="005F5F"/>
                </a:solidFill>
                <a:latin typeface="Consolas"/>
              </a:rPr>
              <a:t>search&amp;isSpdt</a:t>
            </a:r>
            <a:r>
              <a:rPr lang="en-US" altLang="zh-TW" sz="1600" dirty="0">
                <a:solidFill>
                  <a:srgbClr val="005F5F"/>
                </a:solidFill>
                <a:latin typeface="Consolas"/>
              </a:rPr>
              <a:t>=&amp;</a:t>
            </a:r>
            <a:r>
              <a:rPr lang="en-US" altLang="zh-TW" sz="1600" dirty="0" err="1">
                <a:solidFill>
                  <a:srgbClr val="005F5F"/>
                </a:solidFill>
                <a:latin typeface="Consolas"/>
              </a:rPr>
              <a:t>pageIndex</a:t>
            </a:r>
            <a:r>
              <a:rPr lang="en-US" altLang="zh-TW" sz="1600" dirty="0">
                <a:solidFill>
                  <a:srgbClr val="005F5F"/>
                </a:solidFill>
                <a:latin typeface="Consolas"/>
              </a:rPr>
              <a:t>={0}"</a:t>
            </a:r>
            <a:r>
              <a:rPr lang="en-US" altLang="zh-TW" sz="1600" dirty="0">
                <a:solidFill>
                  <a:srgbClr val="5F5F00"/>
                </a:solidFill>
                <a:latin typeface="Consolas"/>
              </a:rPr>
              <a:t> </a:t>
            </a:r>
            <a:endParaRPr lang="en-US" altLang="zh-TW" sz="1600" dirty="0" smtClean="0">
              <a:solidFill>
                <a:srgbClr val="5F5F00"/>
              </a:solidFill>
              <a:latin typeface="Consolas"/>
            </a:endParaRPr>
          </a:p>
          <a:p>
            <a:pPr marL="0" indent="0">
              <a:buNone/>
            </a:pPr>
            <a:r>
              <a:rPr lang="en-US" altLang="zh-TW" sz="1600" dirty="0" smtClean="0">
                <a:solidFill>
                  <a:srgbClr val="87005F"/>
                </a:solidFill>
                <a:latin typeface="Consolas"/>
              </a:rPr>
              <a:t>for</a:t>
            </a:r>
            <a:r>
              <a:rPr lang="en-US" altLang="zh-TW" sz="1600" dirty="0" smtClean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600" dirty="0" smtClean="0">
                <a:solidFill>
                  <a:srgbClr val="000087"/>
                </a:solidFill>
                <a:latin typeface="Consolas"/>
              </a:rPr>
              <a:t>page</a:t>
            </a:r>
            <a:r>
              <a:rPr lang="en-US" altLang="zh-TW" sz="1600" dirty="0" smtClean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600" dirty="0">
                <a:solidFill>
                  <a:srgbClr val="87005F"/>
                </a:solidFill>
                <a:latin typeface="Consolas"/>
              </a:rPr>
              <a:t>in</a:t>
            </a:r>
            <a:r>
              <a:rPr lang="en-US" altLang="zh-TW" sz="16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600" dirty="0">
                <a:solidFill>
                  <a:srgbClr val="000087"/>
                </a:solidFill>
                <a:latin typeface="Consolas"/>
              </a:rPr>
              <a:t>range</a:t>
            </a:r>
            <a:r>
              <a:rPr lang="en-US" altLang="zh-TW" sz="1600" dirty="0">
                <a:solidFill>
                  <a:srgbClr val="00005F"/>
                </a:solidFill>
                <a:latin typeface="Consolas"/>
              </a:rPr>
              <a:t>(</a:t>
            </a:r>
            <a:r>
              <a:rPr lang="en-US" altLang="zh-TW" sz="1600" dirty="0">
                <a:solidFill>
                  <a:srgbClr val="005F00"/>
                </a:solidFill>
                <a:latin typeface="Consolas"/>
              </a:rPr>
              <a:t>1</a:t>
            </a:r>
            <a:r>
              <a:rPr lang="en-US" altLang="zh-TW" sz="1600" dirty="0">
                <a:solidFill>
                  <a:srgbClr val="00005F"/>
                </a:solidFill>
                <a:latin typeface="Consolas"/>
              </a:rPr>
              <a:t>,</a:t>
            </a:r>
            <a:r>
              <a:rPr lang="en-US" altLang="zh-TW" sz="16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600" dirty="0" err="1">
                <a:solidFill>
                  <a:srgbClr val="000087"/>
                </a:solidFill>
                <a:latin typeface="Consolas"/>
              </a:rPr>
              <a:t>page_number</a:t>
            </a:r>
            <a:r>
              <a:rPr lang="en-US" altLang="zh-TW" sz="16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600" dirty="0">
                <a:solidFill>
                  <a:srgbClr val="00005F"/>
                </a:solidFill>
                <a:latin typeface="Consolas"/>
              </a:rPr>
              <a:t>+</a:t>
            </a:r>
            <a:r>
              <a:rPr lang="en-US" altLang="zh-TW" sz="16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600" dirty="0">
                <a:solidFill>
                  <a:srgbClr val="005F00"/>
                </a:solidFill>
                <a:latin typeface="Consolas"/>
              </a:rPr>
              <a:t>1</a:t>
            </a:r>
            <a:r>
              <a:rPr lang="en-US" altLang="zh-TW" sz="1600" dirty="0">
                <a:solidFill>
                  <a:srgbClr val="00005F"/>
                </a:solidFill>
                <a:latin typeface="Consolas"/>
              </a:rPr>
              <a:t>):</a:t>
            </a:r>
            <a:r>
              <a:rPr lang="en-US" altLang="zh-TW" sz="1600" dirty="0">
                <a:solidFill>
                  <a:srgbClr val="5F5F00"/>
                </a:solidFill>
                <a:latin typeface="Consolas"/>
              </a:rPr>
              <a:t> </a:t>
            </a:r>
            <a:endParaRPr lang="en-US" altLang="zh-TW" sz="1600" dirty="0" smtClean="0">
              <a:solidFill>
                <a:srgbClr val="5F5F00"/>
              </a:solidFill>
              <a:latin typeface="Consolas"/>
            </a:endParaRPr>
          </a:p>
          <a:p>
            <a:pPr marL="0" indent="0">
              <a:buNone/>
            </a:pPr>
            <a:r>
              <a:rPr lang="zh-TW" altLang="en-US" sz="16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zh-TW" altLang="en-US" sz="1600" dirty="0" smtClean="0">
                <a:solidFill>
                  <a:srgbClr val="5F5F00"/>
                </a:solidFill>
                <a:latin typeface="Consolas"/>
              </a:rPr>
              <a:t>   </a:t>
            </a:r>
            <a:r>
              <a:rPr lang="en-US" altLang="zh-TW" sz="1600" dirty="0" smtClean="0">
                <a:solidFill>
                  <a:srgbClr val="87005F"/>
                </a:solidFill>
                <a:latin typeface="Consolas"/>
              </a:rPr>
              <a:t>print</a:t>
            </a:r>
            <a:r>
              <a:rPr lang="en-US" altLang="zh-TW" sz="1600" dirty="0" smtClean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600" dirty="0" err="1" smtClean="0">
                <a:solidFill>
                  <a:srgbClr val="000087"/>
                </a:solidFill>
                <a:latin typeface="Consolas"/>
              </a:rPr>
              <a:t>page_format</a:t>
            </a:r>
            <a:r>
              <a:rPr lang="en-US" altLang="zh-TW" sz="1600" dirty="0" err="1" smtClean="0">
                <a:solidFill>
                  <a:srgbClr val="00005F"/>
                </a:solidFill>
                <a:latin typeface="Consolas"/>
              </a:rPr>
              <a:t>.</a:t>
            </a:r>
            <a:r>
              <a:rPr lang="en-US" altLang="zh-TW" sz="1600" dirty="0" err="1" smtClean="0">
                <a:solidFill>
                  <a:srgbClr val="000087"/>
                </a:solidFill>
                <a:latin typeface="Consolas"/>
              </a:rPr>
              <a:t>format</a:t>
            </a:r>
            <a:r>
              <a:rPr lang="en-US" altLang="zh-TW" sz="1600" dirty="0" smtClean="0">
                <a:solidFill>
                  <a:srgbClr val="00005F"/>
                </a:solidFill>
                <a:latin typeface="Consolas"/>
              </a:rPr>
              <a:t>(</a:t>
            </a:r>
            <a:r>
              <a:rPr lang="en-US" altLang="zh-TW" sz="1600" dirty="0" smtClean="0">
                <a:solidFill>
                  <a:srgbClr val="000087"/>
                </a:solidFill>
                <a:latin typeface="Consolas"/>
              </a:rPr>
              <a:t>page</a:t>
            </a:r>
            <a:r>
              <a:rPr lang="en-US" altLang="zh-TW" sz="1600" dirty="0" smtClean="0">
                <a:solidFill>
                  <a:srgbClr val="00005F"/>
                </a:solidFill>
                <a:latin typeface="Consolas"/>
              </a:rPr>
              <a:t>)</a:t>
            </a:r>
          </a:p>
          <a:p>
            <a:pPr marL="0" indent="0">
              <a:buNone/>
            </a:pPr>
            <a:endParaRPr lang="en-US" altLang="zh-TW" sz="1600" dirty="0" smtClean="0">
              <a:solidFill>
                <a:srgbClr val="00005F"/>
              </a:solidFill>
              <a:latin typeface="Consolas"/>
            </a:endParaRPr>
          </a:p>
          <a:p>
            <a:pPr marL="0" indent="0">
              <a:buNone/>
            </a:pPr>
            <a:r>
              <a:rPr lang="en-US" altLang="zh-TW" sz="2400" dirty="0" smtClean="0"/>
              <a:t>2. </a:t>
            </a:r>
            <a:r>
              <a:rPr lang="zh-TW" altLang="en-US" sz="2400" dirty="0" smtClean="0"/>
              <a:t>使用</a:t>
            </a:r>
            <a:r>
              <a:rPr lang="en-US" altLang="zh-TW" sz="2400" dirty="0"/>
              <a:t>%</a:t>
            </a:r>
          </a:p>
          <a:p>
            <a:pPr marL="0" indent="0">
              <a:buNone/>
            </a:pPr>
            <a:endParaRPr lang="en-US" altLang="zh-TW" sz="1600" dirty="0" smtClean="0">
              <a:solidFill>
                <a:srgbClr val="00005F"/>
              </a:solidFill>
              <a:latin typeface="Consolas"/>
            </a:endParaRPr>
          </a:p>
          <a:p>
            <a:pPr marL="0" indent="0">
              <a:buNone/>
            </a:pPr>
            <a:r>
              <a:rPr lang="en-US" altLang="zh-TW" sz="1600" dirty="0" err="1">
                <a:solidFill>
                  <a:srgbClr val="000087"/>
                </a:solidFill>
                <a:latin typeface="Consolas"/>
              </a:rPr>
              <a:t>page_format</a:t>
            </a:r>
            <a:r>
              <a:rPr lang="en-US" altLang="zh-TW" sz="16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600" dirty="0">
                <a:solidFill>
                  <a:srgbClr val="00005F"/>
                </a:solidFill>
                <a:latin typeface="Consolas"/>
              </a:rPr>
              <a:t>=</a:t>
            </a:r>
            <a:r>
              <a:rPr lang="en-US" altLang="zh-TW" sz="16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600" dirty="0">
                <a:solidFill>
                  <a:srgbClr val="005F5F"/>
                </a:solidFill>
                <a:latin typeface="Consolas"/>
              </a:rPr>
              <a:t>"http://web.pcc.gov.tw/</a:t>
            </a:r>
            <a:r>
              <a:rPr lang="en-US" altLang="zh-TW" sz="1600" dirty="0" err="1">
                <a:solidFill>
                  <a:srgbClr val="005F5F"/>
                </a:solidFill>
                <a:latin typeface="Consolas"/>
              </a:rPr>
              <a:t>tps</a:t>
            </a:r>
            <a:r>
              <a:rPr lang="en-US" altLang="zh-TW" sz="1600" dirty="0">
                <a:solidFill>
                  <a:srgbClr val="005F5F"/>
                </a:solidFill>
                <a:latin typeface="Consolas"/>
              </a:rPr>
              <a:t>/</a:t>
            </a:r>
            <a:r>
              <a:rPr lang="en-US" altLang="zh-TW" sz="1600" dirty="0" err="1">
                <a:solidFill>
                  <a:srgbClr val="005F5F"/>
                </a:solidFill>
                <a:latin typeface="Consolas"/>
              </a:rPr>
              <a:t>pss</a:t>
            </a:r>
            <a:r>
              <a:rPr lang="en-US" altLang="zh-TW" sz="1600" dirty="0">
                <a:solidFill>
                  <a:srgbClr val="005F5F"/>
                </a:solidFill>
                <a:latin typeface="Consolas"/>
              </a:rPr>
              <a:t>/</a:t>
            </a:r>
            <a:r>
              <a:rPr lang="en-US" altLang="zh-TW" sz="1600" dirty="0" err="1">
                <a:solidFill>
                  <a:srgbClr val="005F5F"/>
                </a:solidFill>
                <a:latin typeface="Consolas"/>
              </a:rPr>
              <a:t>tender.do?searchMode</a:t>
            </a:r>
            <a:r>
              <a:rPr lang="en-US" altLang="zh-TW" sz="1600" dirty="0">
                <a:solidFill>
                  <a:srgbClr val="005F5F"/>
                </a:solidFill>
                <a:latin typeface="Consolas"/>
              </a:rPr>
              <a:t>=</a:t>
            </a:r>
            <a:r>
              <a:rPr lang="en-US" altLang="zh-TW" sz="1600" dirty="0" err="1">
                <a:solidFill>
                  <a:srgbClr val="005F5F"/>
                </a:solidFill>
                <a:latin typeface="Consolas"/>
              </a:rPr>
              <a:t>common&amp;searchType</a:t>
            </a:r>
            <a:r>
              <a:rPr lang="en-US" altLang="zh-TW" sz="1600" dirty="0">
                <a:solidFill>
                  <a:srgbClr val="005F5F"/>
                </a:solidFill>
                <a:latin typeface="Consolas"/>
              </a:rPr>
              <a:t>=</a:t>
            </a:r>
            <a:r>
              <a:rPr lang="en-US" altLang="zh-TW" sz="1600" dirty="0" err="1">
                <a:solidFill>
                  <a:srgbClr val="005F5F"/>
                </a:solidFill>
                <a:latin typeface="Consolas"/>
              </a:rPr>
              <a:t>advance&amp;searchTarget</a:t>
            </a:r>
            <a:r>
              <a:rPr lang="en-US" altLang="zh-TW" sz="1600" dirty="0">
                <a:solidFill>
                  <a:srgbClr val="005F5F"/>
                </a:solidFill>
                <a:latin typeface="Consolas"/>
              </a:rPr>
              <a:t>=</a:t>
            </a:r>
            <a:r>
              <a:rPr lang="en-US" altLang="zh-TW" sz="1600" dirty="0" err="1">
                <a:solidFill>
                  <a:srgbClr val="005F5F"/>
                </a:solidFill>
                <a:latin typeface="Consolas"/>
              </a:rPr>
              <a:t>ATM&amp;method</a:t>
            </a:r>
            <a:r>
              <a:rPr lang="en-US" altLang="zh-TW" sz="1600" dirty="0">
                <a:solidFill>
                  <a:srgbClr val="005F5F"/>
                </a:solidFill>
                <a:latin typeface="Consolas"/>
              </a:rPr>
              <a:t>=</a:t>
            </a:r>
            <a:r>
              <a:rPr lang="en-US" altLang="zh-TW" sz="1600" dirty="0" err="1">
                <a:solidFill>
                  <a:srgbClr val="005F5F"/>
                </a:solidFill>
                <a:latin typeface="Consolas"/>
              </a:rPr>
              <a:t>search&amp;isSpdt</a:t>
            </a:r>
            <a:r>
              <a:rPr lang="en-US" altLang="zh-TW" sz="1600" dirty="0">
                <a:solidFill>
                  <a:srgbClr val="005F5F"/>
                </a:solidFill>
                <a:latin typeface="Consolas"/>
              </a:rPr>
              <a:t>=&amp;</a:t>
            </a:r>
            <a:r>
              <a:rPr lang="en-US" altLang="zh-TW" sz="1600" dirty="0" err="1">
                <a:solidFill>
                  <a:srgbClr val="005F5F"/>
                </a:solidFill>
                <a:latin typeface="Consolas"/>
              </a:rPr>
              <a:t>pageIndex</a:t>
            </a:r>
            <a:r>
              <a:rPr lang="en-US" altLang="zh-TW" sz="1600" dirty="0">
                <a:solidFill>
                  <a:srgbClr val="005F5F"/>
                </a:solidFill>
                <a:latin typeface="Consolas"/>
              </a:rPr>
              <a:t>=%d"</a:t>
            </a:r>
            <a:r>
              <a:rPr lang="en-US" altLang="zh-TW" sz="1600" dirty="0">
                <a:solidFill>
                  <a:srgbClr val="5F5F00"/>
                </a:solidFill>
                <a:latin typeface="Consolas"/>
              </a:rPr>
              <a:t> </a:t>
            </a:r>
            <a:endParaRPr lang="en-US" altLang="zh-TW" sz="1600" dirty="0" smtClean="0">
              <a:solidFill>
                <a:srgbClr val="5F5F00"/>
              </a:solidFill>
              <a:latin typeface="Consolas"/>
            </a:endParaRPr>
          </a:p>
          <a:p>
            <a:pPr marL="0" indent="0">
              <a:buNone/>
            </a:pPr>
            <a:r>
              <a:rPr lang="en-US" altLang="zh-TW" sz="1600" dirty="0" smtClean="0">
                <a:solidFill>
                  <a:srgbClr val="87005F"/>
                </a:solidFill>
                <a:latin typeface="Consolas"/>
              </a:rPr>
              <a:t>for</a:t>
            </a:r>
            <a:r>
              <a:rPr lang="en-US" altLang="zh-TW" sz="1600" dirty="0" smtClean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600" dirty="0">
                <a:solidFill>
                  <a:srgbClr val="000087"/>
                </a:solidFill>
                <a:latin typeface="Consolas"/>
              </a:rPr>
              <a:t>page</a:t>
            </a:r>
            <a:r>
              <a:rPr lang="en-US" altLang="zh-TW" sz="16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600" dirty="0">
                <a:solidFill>
                  <a:srgbClr val="87005F"/>
                </a:solidFill>
                <a:latin typeface="Consolas"/>
              </a:rPr>
              <a:t>in</a:t>
            </a:r>
            <a:r>
              <a:rPr lang="en-US" altLang="zh-TW" sz="16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600" dirty="0">
                <a:solidFill>
                  <a:srgbClr val="000087"/>
                </a:solidFill>
                <a:latin typeface="Consolas"/>
              </a:rPr>
              <a:t>range</a:t>
            </a:r>
            <a:r>
              <a:rPr lang="en-US" altLang="zh-TW" sz="1600" dirty="0">
                <a:solidFill>
                  <a:srgbClr val="00005F"/>
                </a:solidFill>
                <a:latin typeface="Consolas"/>
              </a:rPr>
              <a:t>(</a:t>
            </a:r>
            <a:r>
              <a:rPr lang="en-US" altLang="zh-TW" sz="1600" dirty="0">
                <a:solidFill>
                  <a:srgbClr val="005F00"/>
                </a:solidFill>
                <a:latin typeface="Consolas"/>
              </a:rPr>
              <a:t>1</a:t>
            </a:r>
            <a:r>
              <a:rPr lang="en-US" altLang="zh-TW" sz="1600" dirty="0">
                <a:solidFill>
                  <a:srgbClr val="00005F"/>
                </a:solidFill>
                <a:latin typeface="Consolas"/>
              </a:rPr>
              <a:t>,</a:t>
            </a:r>
            <a:r>
              <a:rPr lang="en-US" altLang="zh-TW" sz="16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600" dirty="0" err="1">
                <a:solidFill>
                  <a:srgbClr val="000087"/>
                </a:solidFill>
                <a:latin typeface="Consolas"/>
              </a:rPr>
              <a:t>page_number</a:t>
            </a:r>
            <a:r>
              <a:rPr lang="en-US" altLang="zh-TW" sz="16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600" dirty="0">
                <a:solidFill>
                  <a:srgbClr val="00005F"/>
                </a:solidFill>
                <a:latin typeface="Consolas"/>
              </a:rPr>
              <a:t>+</a:t>
            </a:r>
            <a:r>
              <a:rPr lang="en-US" altLang="zh-TW" sz="16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600" dirty="0">
                <a:solidFill>
                  <a:srgbClr val="005F00"/>
                </a:solidFill>
                <a:latin typeface="Consolas"/>
              </a:rPr>
              <a:t>1</a:t>
            </a:r>
            <a:r>
              <a:rPr lang="en-US" altLang="zh-TW" sz="1600" dirty="0">
                <a:solidFill>
                  <a:srgbClr val="00005F"/>
                </a:solidFill>
                <a:latin typeface="Consolas"/>
              </a:rPr>
              <a:t>):</a:t>
            </a:r>
            <a:r>
              <a:rPr lang="en-US" altLang="zh-TW" sz="1600" dirty="0">
                <a:solidFill>
                  <a:srgbClr val="5F5F00"/>
                </a:solidFill>
                <a:latin typeface="Consolas"/>
              </a:rPr>
              <a:t> </a:t>
            </a:r>
            <a:endParaRPr lang="en-US" altLang="zh-TW" sz="1600" dirty="0" smtClean="0">
              <a:solidFill>
                <a:srgbClr val="5F5F00"/>
              </a:solidFill>
              <a:latin typeface="Consolas"/>
            </a:endParaRPr>
          </a:p>
          <a:p>
            <a:pPr marL="0" indent="0">
              <a:buNone/>
            </a:pPr>
            <a:r>
              <a:rPr lang="en-US" altLang="zh-TW" sz="16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600" dirty="0" smtClean="0">
                <a:solidFill>
                  <a:srgbClr val="5F5F00"/>
                </a:solidFill>
                <a:latin typeface="Consolas"/>
              </a:rPr>
              <a:t>   </a:t>
            </a:r>
            <a:r>
              <a:rPr lang="en-US" altLang="zh-TW" sz="1600" dirty="0" smtClean="0">
                <a:solidFill>
                  <a:srgbClr val="87005F"/>
                </a:solidFill>
                <a:latin typeface="Consolas"/>
              </a:rPr>
              <a:t>print</a:t>
            </a:r>
            <a:r>
              <a:rPr lang="en-US" altLang="zh-TW" sz="1600" dirty="0" smtClean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600" dirty="0" err="1">
                <a:solidFill>
                  <a:srgbClr val="000087"/>
                </a:solidFill>
                <a:latin typeface="Consolas"/>
              </a:rPr>
              <a:t>page_format</a:t>
            </a:r>
            <a:r>
              <a:rPr lang="en-US" altLang="zh-TW" sz="1600" dirty="0">
                <a:solidFill>
                  <a:srgbClr val="00005F"/>
                </a:solidFill>
                <a:latin typeface="Consolas"/>
              </a:rPr>
              <a:t>%(</a:t>
            </a:r>
            <a:r>
              <a:rPr lang="en-US" altLang="zh-TW" sz="1600" dirty="0">
                <a:solidFill>
                  <a:srgbClr val="000087"/>
                </a:solidFill>
                <a:latin typeface="Consolas"/>
              </a:rPr>
              <a:t>page</a:t>
            </a:r>
            <a:r>
              <a:rPr lang="en-US" altLang="zh-TW" sz="1600" dirty="0">
                <a:solidFill>
                  <a:srgbClr val="00005F"/>
                </a:solidFill>
                <a:latin typeface="Consolas"/>
              </a:rPr>
              <a:t>)</a:t>
            </a:r>
            <a:endParaRPr lang="en-US" altLang="zh-TW" sz="1600" dirty="0"/>
          </a:p>
          <a:p>
            <a:pPr marL="0" indent="0">
              <a:buNone/>
            </a:pPr>
            <a:r>
              <a:rPr lang="en-US" altLang="zh-TW" sz="1600" dirty="0" smtClean="0">
                <a:solidFill>
                  <a:srgbClr val="5F5F00"/>
                </a:solidFill>
                <a:latin typeface="Consolas"/>
              </a:rPr>
              <a:t> </a:t>
            </a:r>
            <a:endParaRPr lang="en-US" altLang="zh-TW" sz="1600" dirty="0">
              <a:effectLst/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字串格式化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97982880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sz="2000" dirty="0" err="1">
                <a:solidFill>
                  <a:srgbClr val="000087"/>
                </a:solidFill>
                <a:latin typeface="Consolas"/>
              </a:rPr>
              <a:t>rs</a:t>
            </a:r>
            <a:r>
              <a:rPr lang="en-US" altLang="zh-TW" sz="20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2000" dirty="0">
                <a:solidFill>
                  <a:srgbClr val="00005F"/>
                </a:solidFill>
                <a:latin typeface="Consolas"/>
              </a:rPr>
              <a:t>=</a:t>
            </a:r>
            <a:r>
              <a:rPr lang="en-US" altLang="zh-TW" sz="20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2000" dirty="0" err="1">
                <a:solidFill>
                  <a:srgbClr val="000087"/>
                </a:solidFill>
                <a:latin typeface="Consolas"/>
              </a:rPr>
              <a:t>requests</a:t>
            </a:r>
            <a:r>
              <a:rPr lang="en-US" altLang="zh-TW" sz="2000" dirty="0" err="1">
                <a:solidFill>
                  <a:srgbClr val="00005F"/>
                </a:solidFill>
                <a:latin typeface="Consolas"/>
              </a:rPr>
              <a:t>.</a:t>
            </a:r>
            <a:r>
              <a:rPr lang="en-US" altLang="zh-TW" sz="2000" dirty="0" err="1">
                <a:solidFill>
                  <a:srgbClr val="000087"/>
                </a:solidFill>
                <a:latin typeface="Consolas"/>
              </a:rPr>
              <a:t>session</a:t>
            </a:r>
            <a:r>
              <a:rPr lang="en-US" altLang="zh-TW" sz="2000" dirty="0">
                <a:solidFill>
                  <a:srgbClr val="00005F"/>
                </a:solidFill>
                <a:latin typeface="Consolas"/>
              </a:rPr>
              <a:t>()</a:t>
            </a:r>
            <a:r>
              <a:rPr lang="en-US" altLang="zh-TW" sz="2000" dirty="0">
                <a:solidFill>
                  <a:srgbClr val="5F5F00"/>
                </a:solidFill>
                <a:latin typeface="Consolas"/>
              </a:rPr>
              <a:t> </a:t>
            </a:r>
          </a:p>
          <a:p>
            <a:pPr marL="0" indent="0">
              <a:buNone/>
            </a:pPr>
            <a:endParaRPr lang="en-US" altLang="zh-TW" sz="2000" dirty="0" smtClean="0">
              <a:solidFill>
                <a:srgbClr val="000087"/>
              </a:solidFill>
              <a:latin typeface="Consolas"/>
            </a:endParaRPr>
          </a:p>
          <a:p>
            <a:pPr marL="0" indent="0">
              <a:buNone/>
            </a:pPr>
            <a:endParaRPr lang="en-US" altLang="zh-TW" sz="2000" dirty="0">
              <a:solidFill>
                <a:srgbClr val="000087"/>
              </a:solidFill>
              <a:latin typeface="Consolas"/>
            </a:endParaRPr>
          </a:p>
          <a:p>
            <a:pPr marL="0" indent="0">
              <a:buNone/>
            </a:pPr>
            <a:r>
              <a:rPr lang="en-US" altLang="zh-TW" sz="2000" dirty="0" err="1" smtClean="0">
                <a:solidFill>
                  <a:srgbClr val="000087"/>
                </a:solidFill>
                <a:latin typeface="Consolas"/>
              </a:rPr>
              <a:t>page_format</a:t>
            </a:r>
            <a:r>
              <a:rPr lang="en-US" altLang="zh-TW" sz="2000" dirty="0" smtClean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2000" dirty="0">
                <a:solidFill>
                  <a:srgbClr val="00005F"/>
                </a:solidFill>
                <a:latin typeface="Consolas"/>
              </a:rPr>
              <a:t>=</a:t>
            </a:r>
            <a:r>
              <a:rPr lang="en-US" altLang="zh-TW" sz="20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2000" dirty="0">
                <a:solidFill>
                  <a:srgbClr val="005F5F"/>
                </a:solidFill>
                <a:latin typeface="Consolas"/>
              </a:rPr>
              <a:t>"http://web.pcc.gov.tw/</a:t>
            </a:r>
            <a:r>
              <a:rPr lang="en-US" altLang="zh-TW" sz="2000" dirty="0" err="1">
                <a:solidFill>
                  <a:srgbClr val="005F5F"/>
                </a:solidFill>
                <a:latin typeface="Consolas"/>
              </a:rPr>
              <a:t>tps</a:t>
            </a:r>
            <a:r>
              <a:rPr lang="en-US" altLang="zh-TW" sz="2000" dirty="0">
                <a:solidFill>
                  <a:srgbClr val="005F5F"/>
                </a:solidFill>
                <a:latin typeface="Consolas"/>
              </a:rPr>
              <a:t>/</a:t>
            </a:r>
            <a:r>
              <a:rPr lang="en-US" altLang="zh-TW" sz="2000" dirty="0" err="1">
                <a:solidFill>
                  <a:srgbClr val="005F5F"/>
                </a:solidFill>
                <a:latin typeface="Consolas"/>
              </a:rPr>
              <a:t>pss</a:t>
            </a:r>
            <a:r>
              <a:rPr lang="en-US" altLang="zh-TW" sz="2000" dirty="0">
                <a:solidFill>
                  <a:srgbClr val="005F5F"/>
                </a:solidFill>
                <a:latin typeface="Consolas"/>
              </a:rPr>
              <a:t>/</a:t>
            </a:r>
            <a:r>
              <a:rPr lang="en-US" altLang="zh-TW" sz="2000" dirty="0" err="1">
                <a:solidFill>
                  <a:srgbClr val="005F5F"/>
                </a:solidFill>
                <a:latin typeface="Consolas"/>
              </a:rPr>
              <a:t>tender.do?searchMode</a:t>
            </a:r>
            <a:r>
              <a:rPr lang="en-US" altLang="zh-TW" sz="2000" dirty="0">
                <a:solidFill>
                  <a:srgbClr val="005F5F"/>
                </a:solidFill>
                <a:latin typeface="Consolas"/>
              </a:rPr>
              <a:t>=</a:t>
            </a:r>
            <a:r>
              <a:rPr lang="en-US" altLang="zh-TW" sz="2000" dirty="0" err="1">
                <a:solidFill>
                  <a:srgbClr val="005F5F"/>
                </a:solidFill>
                <a:latin typeface="Consolas"/>
              </a:rPr>
              <a:t>common&amp;searchType</a:t>
            </a:r>
            <a:r>
              <a:rPr lang="en-US" altLang="zh-TW" sz="2000" dirty="0">
                <a:solidFill>
                  <a:srgbClr val="005F5F"/>
                </a:solidFill>
                <a:latin typeface="Consolas"/>
              </a:rPr>
              <a:t>=</a:t>
            </a:r>
            <a:r>
              <a:rPr lang="en-US" altLang="zh-TW" sz="2000" dirty="0" err="1">
                <a:solidFill>
                  <a:srgbClr val="005F5F"/>
                </a:solidFill>
                <a:latin typeface="Consolas"/>
              </a:rPr>
              <a:t>advance&amp;searchTarget</a:t>
            </a:r>
            <a:r>
              <a:rPr lang="en-US" altLang="zh-TW" sz="2000" dirty="0">
                <a:solidFill>
                  <a:srgbClr val="005F5F"/>
                </a:solidFill>
                <a:latin typeface="Consolas"/>
              </a:rPr>
              <a:t>=</a:t>
            </a:r>
            <a:r>
              <a:rPr lang="en-US" altLang="zh-TW" sz="2000" dirty="0" err="1">
                <a:solidFill>
                  <a:srgbClr val="005F5F"/>
                </a:solidFill>
                <a:latin typeface="Consolas"/>
              </a:rPr>
              <a:t>ATM&amp;method</a:t>
            </a:r>
            <a:r>
              <a:rPr lang="en-US" altLang="zh-TW" sz="2000" dirty="0">
                <a:solidFill>
                  <a:srgbClr val="005F5F"/>
                </a:solidFill>
                <a:latin typeface="Consolas"/>
              </a:rPr>
              <a:t>=</a:t>
            </a:r>
            <a:r>
              <a:rPr lang="en-US" altLang="zh-TW" sz="2000" dirty="0" err="1">
                <a:solidFill>
                  <a:srgbClr val="005F5F"/>
                </a:solidFill>
                <a:latin typeface="Consolas"/>
              </a:rPr>
              <a:t>search&amp;isSpdt</a:t>
            </a:r>
            <a:r>
              <a:rPr lang="en-US" altLang="zh-TW" sz="2000" dirty="0">
                <a:solidFill>
                  <a:srgbClr val="005F5F"/>
                </a:solidFill>
                <a:latin typeface="Consolas"/>
              </a:rPr>
              <a:t>=&amp;</a:t>
            </a:r>
            <a:r>
              <a:rPr lang="en-US" altLang="zh-TW" sz="2000" dirty="0" err="1">
                <a:solidFill>
                  <a:srgbClr val="005F5F"/>
                </a:solidFill>
                <a:latin typeface="Consolas"/>
              </a:rPr>
              <a:t>pageIndex</a:t>
            </a:r>
            <a:r>
              <a:rPr lang="en-US" altLang="zh-TW" sz="2000" dirty="0">
                <a:solidFill>
                  <a:srgbClr val="005F5F"/>
                </a:solidFill>
                <a:latin typeface="Consolas"/>
              </a:rPr>
              <a:t>=%d"</a:t>
            </a:r>
            <a:r>
              <a:rPr lang="en-US" altLang="zh-TW" sz="2000" dirty="0">
                <a:solidFill>
                  <a:srgbClr val="5F5F00"/>
                </a:solidFill>
                <a:latin typeface="Consolas"/>
              </a:rPr>
              <a:t> </a:t>
            </a:r>
            <a:endParaRPr lang="en-US" altLang="zh-TW" sz="2000" dirty="0" smtClean="0">
              <a:solidFill>
                <a:srgbClr val="5F5F00"/>
              </a:solidFill>
              <a:latin typeface="Consolas"/>
            </a:endParaRPr>
          </a:p>
          <a:p>
            <a:pPr marL="0" indent="0">
              <a:buNone/>
            </a:pPr>
            <a:r>
              <a:rPr lang="en-US" altLang="zh-TW" sz="2000" dirty="0" smtClean="0">
                <a:solidFill>
                  <a:srgbClr val="87005F"/>
                </a:solidFill>
                <a:latin typeface="Consolas"/>
              </a:rPr>
              <a:t>for</a:t>
            </a:r>
            <a:r>
              <a:rPr lang="en-US" altLang="zh-TW" sz="2000" dirty="0" smtClean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2000" dirty="0">
                <a:solidFill>
                  <a:srgbClr val="000087"/>
                </a:solidFill>
                <a:latin typeface="Consolas"/>
              </a:rPr>
              <a:t>page</a:t>
            </a:r>
            <a:r>
              <a:rPr lang="en-US" altLang="zh-TW" sz="20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2000" dirty="0">
                <a:solidFill>
                  <a:srgbClr val="87005F"/>
                </a:solidFill>
                <a:latin typeface="Consolas"/>
              </a:rPr>
              <a:t>in</a:t>
            </a:r>
            <a:r>
              <a:rPr lang="en-US" altLang="zh-TW" sz="20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2000" dirty="0">
                <a:solidFill>
                  <a:srgbClr val="000087"/>
                </a:solidFill>
                <a:latin typeface="Consolas"/>
              </a:rPr>
              <a:t>range</a:t>
            </a:r>
            <a:r>
              <a:rPr lang="en-US" altLang="zh-TW" sz="2000" dirty="0">
                <a:solidFill>
                  <a:srgbClr val="00005F"/>
                </a:solidFill>
                <a:latin typeface="Consolas"/>
              </a:rPr>
              <a:t>(</a:t>
            </a:r>
            <a:r>
              <a:rPr lang="en-US" altLang="zh-TW" sz="2000" dirty="0">
                <a:solidFill>
                  <a:srgbClr val="005F00"/>
                </a:solidFill>
                <a:latin typeface="Consolas"/>
              </a:rPr>
              <a:t>1</a:t>
            </a:r>
            <a:r>
              <a:rPr lang="en-US" altLang="zh-TW" sz="2000" dirty="0">
                <a:solidFill>
                  <a:srgbClr val="00005F"/>
                </a:solidFill>
                <a:latin typeface="Consolas"/>
              </a:rPr>
              <a:t>,</a:t>
            </a:r>
            <a:r>
              <a:rPr lang="en-US" altLang="zh-TW" sz="20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2000" dirty="0" err="1">
                <a:solidFill>
                  <a:srgbClr val="000087"/>
                </a:solidFill>
                <a:latin typeface="Consolas"/>
              </a:rPr>
              <a:t>page_number</a:t>
            </a:r>
            <a:r>
              <a:rPr lang="en-US" altLang="zh-TW" sz="20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2000" dirty="0">
                <a:solidFill>
                  <a:srgbClr val="00005F"/>
                </a:solidFill>
                <a:latin typeface="Consolas"/>
              </a:rPr>
              <a:t>+</a:t>
            </a:r>
            <a:r>
              <a:rPr lang="en-US" altLang="zh-TW" sz="20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2000" dirty="0">
                <a:solidFill>
                  <a:srgbClr val="005F00"/>
                </a:solidFill>
                <a:latin typeface="Consolas"/>
              </a:rPr>
              <a:t>1</a:t>
            </a:r>
            <a:r>
              <a:rPr lang="en-US" altLang="zh-TW" sz="2000" dirty="0">
                <a:solidFill>
                  <a:srgbClr val="00005F"/>
                </a:solidFill>
                <a:latin typeface="Consolas"/>
              </a:rPr>
              <a:t>):</a:t>
            </a:r>
            <a:r>
              <a:rPr lang="en-US" altLang="zh-TW" sz="2000" dirty="0">
                <a:solidFill>
                  <a:srgbClr val="5F5F00"/>
                </a:solidFill>
                <a:latin typeface="Consolas"/>
              </a:rPr>
              <a:t> </a:t>
            </a:r>
            <a:endParaRPr lang="en-US" altLang="zh-TW" sz="2000" dirty="0" smtClean="0">
              <a:solidFill>
                <a:srgbClr val="5F5F00"/>
              </a:solidFill>
              <a:latin typeface="Consolas"/>
            </a:endParaRPr>
          </a:p>
          <a:p>
            <a:pPr marL="0" indent="0">
              <a:buNone/>
            </a:pPr>
            <a:r>
              <a:rPr lang="en-US" altLang="zh-TW" sz="2000" dirty="0" smtClean="0">
                <a:solidFill>
                  <a:srgbClr val="000087"/>
                </a:solidFill>
                <a:latin typeface="Consolas"/>
              </a:rPr>
              <a:t>    </a:t>
            </a:r>
            <a:r>
              <a:rPr lang="en-US" altLang="zh-TW" sz="2000" dirty="0" err="1" smtClean="0">
                <a:solidFill>
                  <a:srgbClr val="000087"/>
                </a:solidFill>
                <a:latin typeface="Consolas"/>
              </a:rPr>
              <a:t>bid_list</a:t>
            </a:r>
            <a:r>
              <a:rPr lang="en-US" altLang="zh-TW" sz="2000" dirty="0" smtClean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2000" dirty="0">
                <a:solidFill>
                  <a:srgbClr val="00005F"/>
                </a:solidFill>
                <a:latin typeface="Consolas"/>
              </a:rPr>
              <a:t>=</a:t>
            </a:r>
            <a:r>
              <a:rPr lang="en-US" altLang="zh-TW" sz="20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2000" dirty="0" err="1">
                <a:solidFill>
                  <a:srgbClr val="000087"/>
                </a:solidFill>
                <a:latin typeface="Consolas"/>
              </a:rPr>
              <a:t>rs</a:t>
            </a:r>
            <a:r>
              <a:rPr lang="en-US" altLang="zh-TW" sz="2000" dirty="0" err="1">
                <a:solidFill>
                  <a:srgbClr val="00005F"/>
                </a:solidFill>
                <a:latin typeface="Consolas"/>
              </a:rPr>
              <a:t>.</a:t>
            </a:r>
            <a:r>
              <a:rPr lang="en-US" altLang="zh-TW" sz="2000" dirty="0" err="1">
                <a:solidFill>
                  <a:srgbClr val="000087"/>
                </a:solidFill>
                <a:latin typeface="Consolas"/>
              </a:rPr>
              <a:t>get</a:t>
            </a:r>
            <a:r>
              <a:rPr lang="en-US" altLang="zh-TW" sz="2000" dirty="0">
                <a:solidFill>
                  <a:srgbClr val="00005F"/>
                </a:solidFill>
                <a:latin typeface="Consolas"/>
              </a:rPr>
              <a:t>(</a:t>
            </a:r>
            <a:r>
              <a:rPr lang="en-US" altLang="zh-TW" sz="2000" dirty="0" err="1">
                <a:solidFill>
                  <a:srgbClr val="000087"/>
                </a:solidFill>
                <a:latin typeface="Consolas"/>
              </a:rPr>
              <a:t>page_format</a:t>
            </a:r>
            <a:r>
              <a:rPr lang="en-US" altLang="zh-TW" sz="2000" dirty="0">
                <a:solidFill>
                  <a:srgbClr val="00005F"/>
                </a:solidFill>
                <a:latin typeface="Consolas"/>
              </a:rPr>
              <a:t>%(</a:t>
            </a:r>
            <a:r>
              <a:rPr lang="en-US" altLang="zh-TW" sz="2000" dirty="0">
                <a:solidFill>
                  <a:srgbClr val="000087"/>
                </a:solidFill>
                <a:latin typeface="Consolas"/>
              </a:rPr>
              <a:t>page</a:t>
            </a:r>
            <a:r>
              <a:rPr lang="en-US" altLang="zh-TW" sz="2000" dirty="0">
                <a:solidFill>
                  <a:srgbClr val="00005F"/>
                </a:solidFill>
                <a:latin typeface="Consolas"/>
              </a:rPr>
              <a:t>))</a:t>
            </a:r>
            <a:r>
              <a:rPr lang="en-US" altLang="zh-TW" sz="2000" dirty="0">
                <a:solidFill>
                  <a:srgbClr val="5F5F00"/>
                </a:solidFill>
                <a:latin typeface="Consolas"/>
              </a:rPr>
              <a:t> </a:t>
            </a:r>
            <a:endParaRPr lang="en-US" altLang="zh-TW" sz="2000" dirty="0" smtClean="0">
              <a:solidFill>
                <a:srgbClr val="5F5F00"/>
              </a:solidFill>
              <a:latin typeface="Consolas"/>
            </a:endParaRPr>
          </a:p>
          <a:p>
            <a:pPr marL="0" indent="0">
              <a:buNone/>
            </a:pPr>
            <a:r>
              <a:rPr lang="en-US" altLang="zh-TW" sz="2000" dirty="0" smtClean="0">
                <a:solidFill>
                  <a:srgbClr val="000087"/>
                </a:solidFill>
                <a:latin typeface="Consolas"/>
              </a:rPr>
              <a:t>    </a:t>
            </a:r>
            <a:r>
              <a:rPr lang="en-US" altLang="zh-TW" sz="2000" dirty="0" err="1" smtClean="0">
                <a:solidFill>
                  <a:srgbClr val="000087"/>
                </a:solidFill>
                <a:latin typeface="Consolas"/>
              </a:rPr>
              <a:t>bid_response</a:t>
            </a:r>
            <a:r>
              <a:rPr lang="en-US" altLang="zh-TW" sz="2000" dirty="0" smtClean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2000" dirty="0">
                <a:solidFill>
                  <a:srgbClr val="00005F"/>
                </a:solidFill>
                <a:latin typeface="Consolas"/>
              </a:rPr>
              <a:t>=</a:t>
            </a:r>
            <a:r>
              <a:rPr lang="en-US" altLang="zh-TW" sz="20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2000" dirty="0" err="1">
                <a:solidFill>
                  <a:srgbClr val="000087"/>
                </a:solidFill>
                <a:latin typeface="Consolas"/>
              </a:rPr>
              <a:t>bid_list</a:t>
            </a:r>
            <a:r>
              <a:rPr lang="en-US" altLang="zh-TW" sz="2000" dirty="0" err="1">
                <a:solidFill>
                  <a:srgbClr val="00005F"/>
                </a:solidFill>
                <a:latin typeface="Consolas"/>
              </a:rPr>
              <a:t>.</a:t>
            </a:r>
            <a:r>
              <a:rPr lang="en-US" altLang="zh-TW" sz="2000" dirty="0" err="1">
                <a:solidFill>
                  <a:srgbClr val="000087"/>
                </a:solidFill>
                <a:latin typeface="Consolas"/>
              </a:rPr>
              <a:t>text</a:t>
            </a:r>
            <a:r>
              <a:rPr lang="en-US" altLang="zh-TW" sz="2000" dirty="0" err="1">
                <a:solidFill>
                  <a:srgbClr val="00005F"/>
                </a:solidFill>
                <a:latin typeface="Consolas"/>
              </a:rPr>
              <a:t>.</a:t>
            </a:r>
            <a:r>
              <a:rPr lang="en-US" altLang="zh-TW" sz="2000" dirty="0" err="1">
                <a:solidFill>
                  <a:srgbClr val="000087"/>
                </a:solidFill>
                <a:latin typeface="Consolas"/>
              </a:rPr>
              <a:t>encode</a:t>
            </a:r>
            <a:r>
              <a:rPr lang="en-US" altLang="zh-TW" sz="2000" dirty="0">
                <a:solidFill>
                  <a:srgbClr val="00005F"/>
                </a:solidFill>
                <a:latin typeface="Consolas"/>
              </a:rPr>
              <a:t>(</a:t>
            </a:r>
            <a:r>
              <a:rPr lang="en-US" altLang="zh-TW" sz="2000" dirty="0">
                <a:solidFill>
                  <a:srgbClr val="005F5F"/>
                </a:solidFill>
                <a:latin typeface="Consolas"/>
              </a:rPr>
              <a:t>'utf8'</a:t>
            </a:r>
            <a:r>
              <a:rPr lang="en-US" altLang="zh-TW" sz="2000" dirty="0">
                <a:solidFill>
                  <a:srgbClr val="00005F"/>
                </a:solidFill>
                <a:latin typeface="Consolas"/>
              </a:rPr>
              <a:t>)</a:t>
            </a:r>
            <a:endParaRPr lang="en-US" altLang="zh-TW" sz="2000" dirty="0"/>
          </a:p>
          <a:p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取得每頁標案清單的內容</a:t>
            </a:r>
            <a:endParaRPr lang="zh-TW" alt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611560" y="2060848"/>
            <a:ext cx="1224136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TW" altLang="en-US" dirty="0" smtClean="0"/>
              <a:t>中間省略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86235743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檢視標案連結位置</a:t>
            </a:r>
            <a:endParaRPr lang="zh-TW" altLang="en-US" dirty="0"/>
          </a:p>
        </p:txBody>
      </p:sp>
      <p:sp>
        <p:nvSpPr>
          <p:cNvPr id="5" name="文字方塊 4"/>
          <p:cNvSpPr txBox="1"/>
          <p:nvPr/>
        </p:nvSpPr>
        <p:spPr>
          <a:xfrm>
            <a:off x="539552" y="1115452"/>
            <a:ext cx="3307316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zh-TW" dirty="0"/>
              <a:t>&lt;div id</a:t>
            </a:r>
            <a:r>
              <a:rPr lang="en-US" altLang="zh-TW" dirty="0" smtClean="0"/>
              <a:t>=“</a:t>
            </a:r>
            <a:r>
              <a:rPr lang="en-US" altLang="zh-TW" dirty="0" err="1" smtClean="0"/>
              <a:t>print_area</a:t>
            </a:r>
            <a:r>
              <a:rPr lang="en-US" altLang="zh-TW" dirty="0" smtClean="0"/>
              <a:t>”&gt;</a:t>
            </a:r>
            <a:r>
              <a:rPr lang="zh-TW" altLang="en-US" dirty="0" smtClean="0"/>
              <a:t> </a:t>
            </a:r>
            <a:r>
              <a:rPr lang="en-US" altLang="zh-TW" dirty="0" smtClean="0"/>
              <a:t>… &lt;/div&gt;</a:t>
            </a:r>
            <a:endParaRPr lang="zh-TW" altLang="en-US" dirty="0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" y="2276872"/>
            <a:ext cx="8368851" cy="3120692"/>
          </a:xfrm>
        </p:spPr>
      </p:pic>
    </p:spTree>
    <p:extLst>
      <p:ext uri="{BB962C8B-B14F-4D97-AF65-F5344CB8AC3E}">
        <p14:creationId xmlns:p14="http://schemas.microsoft.com/office/powerpoint/2010/main" val="1320534894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179512" y="1484313"/>
            <a:ext cx="8686800" cy="4641850"/>
          </a:xfrm>
        </p:spPr>
        <p:txBody>
          <a:bodyPr/>
          <a:lstStyle/>
          <a:p>
            <a:pPr marL="0" indent="0">
              <a:buNone/>
            </a:pPr>
            <a:r>
              <a:rPr lang="en-US" altLang="zh-TW" sz="2000" dirty="0" err="1">
                <a:solidFill>
                  <a:srgbClr val="000087"/>
                </a:solidFill>
                <a:latin typeface="Consolas"/>
              </a:rPr>
              <a:t>page_format</a:t>
            </a:r>
            <a:r>
              <a:rPr lang="en-US" altLang="zh-TW" sz="20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2000" dirty="0">
                <a:solidFill>
                  <a:srgbClr val="00005F"/>
                </a:solidFill>
                <a:latin typeface="Consolas"/>
              </a:rPr>
              <a:t>=</a:t>
            </a:r>
            <a:r>
              <a:rPr lang="en-US" altLang="zh-TW" sz="20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2000" dirty="0">
                <a:solidFill>
                  <a:srgbClr val="005F5F"/>
                </a:solidFill>
                <a:latin typeface="Consolas"/>
              </a:rPr>
              <a:t>"http://web.pcc.gov.tw/</a:t>
            </a:r>
            <a:r>
              <a:rPr lang="en-US" altLang="zh-TW" sz="2000" dirty="0" err="1">
                <a:solidFill>
                  <a:srgbClr val="005F5F"/>
                </a:solidFill>
                <a:latin typeface="Consolas"/>
              </a:rPr>
              <a:t>tps</a:t>
            </a:r>
            <a:r>
              <a:rPr lang="en-US" altLang="zh-TW" sz="2000" dirty="0">
                <a:solidFill>
                  <a:srgbClr val="005F5F"/>
                </a:solidFill>
                <a:latin typeface="Consolas"/>
              </a:rPr>
              <a:t>/</a:t>
            </a:r>
            <a:r>
              <a:rPr lang="en-US" altLang="zh-TW" sz="2000" dirty="0" err="1">
                <a:solidFill>
                  <a:srgbClr val="005F5F"/>
                </a:solidFill>
                <a:latin typeface="Consolas"/>
              </a:rPr>
              <a:t>pss</a:t>
            </a:r>
            <a:r>
              <a:rPr lang="en-US" altLang="zh-TW" sz="2000" dirty="0">
                <a:solidFill>
                  <a:srgbClr val="005F5F"/>
                </a:solidFill>
                <a:latin typeface="Consolas"/>
              </a:rPr>
              <a:t>/</a:t>
            </a:r>
            <a:r>
              <a:rPr lang="en-US" altLang="zh-TW" sz="2000" dirty="0" err="1">
                <a:solidFill>
                  <a:srgbClr val="005F5F"/>
                </a:solidFill>
                <a:latin typeface="Consolas"/>
              </a:rPr>
              <a:t>tender.do?searchMode</a:t>
            </a:r>
            <a:r>
              <a:rPr lang="en-US" altLang="zh-TW" sz="2000" dirty="0">
                <a:solidFill>
                  <a:srgbClr val="005F5F"/>
                </a:solidFill>
                <a:latin typeface="Consolas"/>
              </a:rPr>
              <a:t>=</a:t>
            </a:r>
            <a:r>
              <a:rPr lang="en-US" altLang="zh-TW" sz="2000" dirty="0" err="1">
                <a:solidFill>
                  <a:srgbClr val="005F5F"/>
                </a:solidFill>
                <a:latin typeface="Consolas"/>
              </a:rPr>
              <a:t>common&amp;searchType</a:t>
            </a:r>
            <a:r>
              <a:rPr lang="en-US" altLang="zh-TW" sz="2000" dirty="0">
                <a:solidFill>
                  <a:srgbClr val="005F5F"/>
                </a:solidFill>
                <a:latin typeface="Consolas"/>
              </a:rPr>
              <a:t>=</a:t>
            </a:r>
            <a:r>
              <a:rPr lang="en-US" altLang="zh-TW" sz="2000" dirty="0" err="1">
                <a:solidFill>
                  <a:srgbClr val="005F5F"/>
                </a:solidFill>
                <a:latin typeface="Consolas"/>
              </a:rPr>
              <a:t>advance&amp;searchTarget</a:t>
            </a:r>
            <a:r>
              <a:rPr lang="en-US" altLang="zh-TW" sz="2000" dirty="0">
                <a:solidFill>
                  <a:srgbClr val="005F5F"/>
                </a:solidFill>
                <a:latin typeface="Consolas"/>
              </a:rPr>
              <a:t>=</a:t>
            </a:r>
            <a:r>
              <a:rPr lang="en-US" altLang="zh-TW" sz="2000" dirty="0" err="1">
                <a:solidFill>
                  <a:srgbClr val="005F5F"/>
                </a:solidFill>
                <a:latin typeface="Consolas"/>
              </a:rPr>
              <a:t>ATM&amp;method</a:t>
            </a:r>
            <a:r>
              <a:rPr lang="en-US" altLang="zh-TW" sz="2000" dirty="0">
                <a:solidFill>
                  <a:srgbClr val="005F5F"/>
                </a:solidFill>
                <a:latin typeface="Consolas"/>
              </a:rPr>
              <a:t>=</a:t>
            </a:r>
            <a:r>
              <a:rPr lang="en-US" altLang="zh-TW" sz="2000" dirty="0" err="1">
                <a:solidFill>
                  <a:srgbClr val="005F5F"/>
                </a:solidFill>
                <a:latin typeface="Consolas"/>
              </a:rPr>
              <a:t>search&amp;isSpdt</a:t>
            </a:r>
            <a:r>
              <a:rPr lang="en-US" altLang="zh-TW" sz="2000" dirty="0">
                <a:solidFill>
                  <a:srgbClr val="005F5F"/>
                </a:solidFill>
                <a:latin typeface="Consolas"/>
              </a:rPr>
              <a:t>=&amp;</a:t>
            </a:r>
            <a:r>
              <a:rPr lang="en-US" altLang="zh-TW" sz="2000" dirty="0" err="1">
                <a:solidFill>
                  <a:srgbClr val="005F5F"/>
                </a:solidFill>
                <a:latin typeface="Consolas"/>
              </a:rPr>
              <a:t>pageIndex</a:t>
            </a:r>
            <a:r>
              <a:rPr lang="en-US" altLang="zh-TW" sz="2000" dirty="0">
                <a:solidFill>
                  <a:srgbClr val="005F5F"/>
                </a:solidFill>
                <a:latin typeface="Consolas"/>
              </a:rPr>
              <a:t>=%d"</a:t>
            </a:r>
            <a:r>
              <a:rPr lang="en-US" altLang="zh-TW" sz="2000" dirty="0">
                <a:solidFill>
                  <a:srgbClr val="5F5F00"/>
                </a:solidFill>
                <a:latin typeface="Consolas"/>
              </a:rPr>
              <a:t> </a:t>
            </a:r>
            <a:endParaRPr lang="en-US" altLang="zh-TW" sz="2000" dirty="0" smtClean="0">
              <a:solidFill>
                <a:srgbClr val="5F5F00"/>
              </a:solidFill>
              <a:latin typeface="Consolas"/>
            </a:endParaRPr>
          </a:p>
          <a:p>
            <a:pPr marL="0" indent="0">
              <a:buNone/>
            </a:pPr>
            <a:r>
              <a:rPr lang="en-US" altLang="zh-TW" sz="2000" dirty="0" smtClean="0">
                <a:solidFill>
                  <a:srgbClr val="000087"/>
                </a:solidFill>
                <a:latin typeface="Consolas"/>
              </a:rPr>
              <a:t>page</a:t>
            </a:r>
            <a:r>
              <a:rPr lang="en-US" altLang="zh-TW" sz="2000" dirty="0" smtClean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2000" dirty="0">
                <a:solidFill>
                  <a:srgbClr val="00005F"/>
                </a:solidFill>
                <a:latin typeface="Consolas"/>
              </a:rPr>
              <a:t>=</a:t>
            </a:r>
            <a:r>
              <a:rPr lang="en-US" altLang="zh-TW" sz="20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2000" dirty="0">
                <a:solidFill>
                  <a:srgbClr val="005F00"/>
                </a:solidFill>
                <a:latin typeface="Consolas"/>
              </a:rPr>
              <a:t>1</a:t>
            </a:r>
            <a:r>
              <a:rPr lang="en-US" altLang="zh-TW" sz="2000" dirty="0">
                <a:solidFill>
                  <a:srgbClr val="5F5F00"/>
                </a:solidFill>
                <a:latin typeface="Consolas"/>
              </a:rPr>
              <a:t> </a:t>
            </a:r>
            <a:endParaRPr lang="en-US" altLang="zh-TW" sz="2000" dirty="0" smtClean="0">
              <a:solidFill>
                <a:srgbClr val="5F5F00"/>
              </a:solidFill>
              <a:latin typeface="Consolas"/>
            </a:endParaRPr>
          </a:p>
          <a:p>
            <a:pPr marL="0" indent="0">
              <a:buNone/>
            </a:pPr>
            <a:r>
              <a:rPr lang="en-US" altLang="zh-TW" sz="2000" dirty="0" err="1" smtClean="0">
                <a:solidFill>
                  <a:srgbClr val="000087"/>
                </a:solidFill>
                <a:latin typeface="Consolas"/>
              </a:rPr>
              <a:t>bid_list</a:t>
            </a:r>
            <a:r>
              <a:rPr lang="en-US" altLang="zh-TW" sz="2000" dirty="0" smtClean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2000" dirty="0">
                <a:solidFill>
                  <a:srgbClr val="00005F"/>
                </a:solidFill>
                <a:latin typeface="Consolas"/>
              </a:rPr>
              <a:t>=</a:t>
            </a:r>
            <a:r>
              <a:rPr lang="en-US" altLang="zh-TW" sz="20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2000" dirty="0" err="1">
                <a:solidFill>
                  <a:srgbClr val="000087"/>
                </a:solidFill>
                <a:latin typeface="Consolas"/>
              </a:rPr>
              <a:t>rs</a:t>
            </a:r>
            <a:r>
              <a:rPr lang="en-US" altLang="zh-TW" sz="2000" dirty="0" err="1">
                <a:solidFill>
                  <a:srgbClr val="00005F"/>
                </a:solidFill>
                <a:latin typeface="Consolas"/>
              </a:rPr>
              <a:t>.</a:t>
            </a:r>
            <a:r>
              <a:rPr lang="en-US" altLang="zh-TW" sz="2000" dirty="0" err="1">
                <a:solidFill>
                  <a:srgbClr val="000087"/>
                </a:solidFill>
                <a:latin typeface="Consolas"/>
              </a:rPr>
              <a:t>get</a:t>
            </a:r>
            <a:r>
              <a:rPr lang="en-US" altLang="zh-TW" sz="2000" dirty="0">
                <a:solidFill>
                  <a:srgbClr val="00005F"/>
                </a:solidFill>
                <a:latin typeface="Consolas"/>
              </a:rPr>
              <a:t>(</a:t>
            </a:r>
            <a:r>
              <a:rPr lang="en-US" altLang="zh-TW" sz="2000" dirty="0" err="1">
                <a:solidFill>
                  <a:srgbClr val="000087"/>
                </a:solidFill>
                <a:latin typeface="Consolas"/>
              </a:rPr>
              <a:t>page_format</a:t>
            </a:r>
            <a:r>
              <a:rPr lang="en-US" altLang="zh-TW" sz="2000" dirty="0">
                <a:solidFill>
                  <a:srgbClr val="00005F"/>
                </a:solidFill>
                <a:latin typeface="Consolas"/>
              </a:rPr>
              <a:t>%(</a:t>
            </a:r>
            <a:r>
              <a:rPr lang="en-US" altLang="zh-TW" sz="2000" dirty="0">
                <a:solidFill>
                  <a:srgbClr val="000087"/>
                </a:solidFill>
                <a:latin typeface="Consolas"/>
              </a:rPr>
              <a:t>page</a:t>
            </a:r>
            <a:r>
              <a:rPr lang="en-US" altLang="zh-TW" sz="2000" dirty="0">
                <a:solidFill>
                  <a:srgbClr val="00005F"/>
                </a:solidFill>
                <a:latin typeface="Consolas"/>
              </a:rPr>
              <a:t>))</a:t>
            </a:r>
            <a:r>
              <a:rPr lang="en-US" altLang="zh-TW" sz="2000" dirty="0">
                <a:solidFill>
                  <a:srgbClr val="5F5F00"/>
                </a:solidFill>
                <a:latin typeface="Consolas"/>
              </a:rPr>
              <a:t> </a:t>
            </a:r>
            <a:endParaRPr lang="en-US" altLang="zh-TW" sz="2000" dirty="0" smtClean="0">
              <a:solidFill>
                <a:srgbClr val="5F5F00"/>
              </a:solidFill>
              <a:latin typeface="Consolas"/>
            </a:endParaRPr>
          </a:p>
          <a:p>
            <a:pPr marL="0" indent="0">
              <a:buNone/>
            </a:pPr>
            <a:r>
              <a:rPr lang="en-US" altLang="zh-TW" sz="2000" dirty="0" err="1" smtClean="0">
                <a:solidFill>
                  <a:srgbClr val="000087"/>
                </a:solidFill>
                <a:latin typeface="Consolas"/>
              </a:rPr>
              <a:t>bid_response</a:t>
            </a:r>
            <a:r>
              <a:rPr lang="en-US" altLang="zh-TW" sz="2000" dirty="0" smtClean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2000" dirty="0">
                <a:solidFill>
                  <a:srgbClr val="00005F"/>
                </a:solidFill>
                <a:latin typeface="Consolas"/>
              </a:rPr>
              <a:t>=</a:t>
            </a:r>
            <a:r>
              <a:rPr lang="en-US" altLang="zh-TW" sz="20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2000" dirty="0" err="1">
                <a:solidFill>
                  <a:srgbClr val="000087"/>
                </a:solidFill>
                <a:latin typeface="Consolas"/>
              </a:rPr>
              <a:t>bid_list</a:t>
            </a:r>
            <a:r>
              <a:rPr lang="en-US" altLang="zh-TW" sz="2000" dirty="0" err="1">
                <a:solidFill>
                  <a:srgbClr val="00005F"/>
                </a:solidFill>
                <a:latin typeface="Consolas"/>
              </a:rPr>
              <a:t>.</a:t>
            </a:r>
            <a:r>
              <a:rPr lang="en-US" altLang="zh-TW" sz="2000" dirty="0" err="1">
                <a:solidFill>
                  <a:srgbClr val="000087"/>
                </a:solidFill>
                <a:latin typeface="Consolas"/>
              </a:rPr>
              <a:t>text</a:t>
            </a:r>
            <a:r>
              <a:rPr lang="en-US" altLang="zh-TW" sz="2000" dirty="0" err="1">
                <a:solidFill>
                  <a:srgbClr val="00005F"/>
                </a:solidFill>
                <a:latin typeface="Consolas"/>
              </a:rPr>
              <a:t>.</a:t>
            </a:r>
            <a:r>
              <a:rPr lang="en-US" altLang="zh-TW" sz="2000" dirty="0" err="1">
                <a:solidFill>
                  <a:srgbClr val="000087"/>
                </a:solidFill>
                <a:latin typeface="Consolas"/>
              </a:rPr>
              <a:t>encode</a:t>
            </a:r>
            <a:r>
              <a:rPr lang="en-US" altLang="zh-TW" sz="2000" dirty="0">
                <a:solidFill>
                  <a:srgbClr val="00005F"/>
                </a:solidFill>
                <a:latin typeface="Consolas"/>
              </a:rPr>
              <a:t>(</a:t>
            </a:r>
            <a:r>
              <a:rPr lang="en-US" altLang="zh-TW" sz="2000" dirty="0">
                <a:solidFill>
                  <a:srgbClr val="005F5F"/>
                </a:solidFill>
                <a:latin typeface="Consolas"/>
              </a:rPr>
              <a:t>'utf8'</a:t>
            </a:r>
            <a:r>
              <a:rPr lang="en-US" altLang="zh-TW" sz="2000" dirty="0">
                <a:solidFill>
                  <a:srgbClr val="00005F"/>
                </a:solidFill>
                <a:latin typeface="Consolas"/>
              </a:rPr>
              <a:t>)</a:t>
            </a:r>
            <a:r>
              <a:rPr lang="en-US" altLang="zh-TW" sz="2000" dirty="0">
                <a:solidFill>
                  <a:srgbClr val="5F5F00"/>
                </a:solidFill>
                <a:latin typeface="Consolas"/>
              </a:rPr>
              <a:t> </a:t>
            </a:r>
            <a:endParaRPr lang="en-US" altLang="zh-TW" sz="2000" dirty="0" smtClean="0">
              <a:solidFill>
                <a:srgbClr val="5F5F00"/>
              </a:solidFill>
              <a:latin typeface="Consolas"/>
            </a:endParaRPr>
          </a:p>
          <a:p>
            <a:pPr marL="0" indent="0">
              <a:buNone/>
            </a:pPr>
            <a:r>
              <a:rPr lang="en-US" altLang="zh-TW" sz="2000" dirty="0" err="1" smtClean="0">
                <a:solidFill>
                  <a:srgbClr val="000087"/>
                </a:solidFill>
                <a:latin typeface="Consolas"/>
              </a:rPr>
              <a:t>bid_soup</a:t>
            </a:r>
            <a:r>
              <a:rPr lang="en-US" altLang="zh-TW" sz="2000" dirty="0" smtClean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2000" dirty="0">
                <a:solidFill>
                  <a:srgbClr val="00005F"/>
                </a:solidFill>
                <a:latin typeface="Consolas"/>
              </a:rPr>
              <a:t>=</a:t>
            </a:r>
            <a:r>
              <a:rPr lang="en-US" altLang="zh-TW" sz="20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2000" dirty="0" err="1" smtClean="0">
                <a:solidFill>
                  <a:srgbClr val="000087"/>
                </a:solidFill>
                <a:latin typeface="Consolas"/>
              </a:rPr>
              <a:t>BeautifulSoup</a:t>
            </a:r>
            <a:r>
              <a:rPr lang="en-US" altLang="zh-TW" sz="2000" dirty="0" smtClean="0">
                <a:solidFill>
                  <a:srgbClr val="00005F"/>
                </a:solidFill>
                <a:latin typeface="Consolas"/>
              </a:rPr>
              <a:t>(</a:t>
            </a:r>
            <a:r>
              <a:rPr lang="en-US" altLang="zh-TW" sz="2000" dirty="0" err="1" smtClean="0">
                <a:solidFill>
                  <a:srgbClr val="000087"/>
                </a:solidFill>
                <a:latin typeface="Consolas"/>
              </a:rPr>
              <a:t>bid_response</a:t>
            </a:r>
            <a:r>
              <a:rPr lang="en-US" altLang="zh-TW" sz="2000" dirty="0" smtClean="0">
                <a:solidFill>
                  <a:srgbClr val="00005F"/>
                </a:solidFill>
                <a:latin typeface="Consolas"/>
              </a:rPr>
              <a:t>)</a:t>
            </a:r>
            <a:r>
              <a:rPr lang="en-US" altLang="zh-TW" sz="2000" dirty="0" smtClean="0">
                <a:solidFill>
                  <a:srgbClr val="5F5F00"/>
                </a:solidFill>
                <a:latin typeface="Consolas"/>
              </a:rPr>
              <a:t> </a:t>
            </a:r>
          </a:p>
          <a:p>
            <a:pPr marL="0" indent="0">
              <a:buNone/>
            </a:pPr>
            <a:r>
              <a:rPr lang="en-US" altLang="zh-TW" sz="2000" dirty="0" err="1">
                <a:solidFill>
                  <a:srgbClr val="000087"/>
                </a:solidFill>
                <a:highlight>
                  <a:srgbClr val="FFFFFF"/>
                </a:highlight>
              </a:rPr>
              <a:t>bid_table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=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FFFFF"/>
                </a:highlight>
              </a:rPr>
              <a:t> </a:t>
            </a:r>
            <a:r>
              <a:rPr lang="en-US" altLang="zh-TW" sz="2000" dirty="0" err="1">
                <a:solidFill>
                  <a:srgbClr val="000087"/>
                </a:solidFill>
                <a:highlight>
                  <a:srgbClr val="FFFFFF"/>
                </a:highlight>
              </a:rPr>
              <a:t>bid_soup</a:t>
            </a:r>
            <a:r>
              <a:rPr lang="en-US" altLang="zh-TW" sz="2000" dirty="0" err="1">
                <a:solidFill>
                  <a:srgbClr val="00005F"/>
                </a:solidFill>
                <a:highlight>
                  <a:srgbClr val="FFFFFF"/>
                </a:highlight>
              </a:rPr>
              <a:t>.</a:t>
            </a:r>
            <a:r>
              <a:rPr lang="en-US" altLang="zh-TW" sz="2000" dirty="0" err="1">
                <a:solidFill>
                  <a:srgbClr val="000087"/>
                </a:solidFill>
                <a:highlight>
                  <a:srgbClr val="FFFFFF"/>
                </a:highlight>
              </a:rPr>
              <a:t>select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(</a:t>
            </a:r>
            <a:r>
              <a:rPr lang="en-US" altLang="zh-TW" sz="2000" dirty="0">
                <a:solidFill>
                  <a:srgbClr val="005F5F"/>
                </a:solidFill>
                <a:highlight>
                  <a:srgbClr val="FFFFFF"/>
                </a:highlight>
              </a:rPr>
              <a:t>'#</a:t>
            </a:r>
            <a:r>
              <a:rPr lang="en-US" altLang="zh-TW" sz="2000" dirty="0" err="1">
                <a:solidFill>
                  <a:srgbClr val="005F5F"/>
                </a:solidFill>
                <a:highlight>
                  <a:srgbClr val="FFFFFF"/>
                </a:highlight>
              </a:rPr>
              <a:t>print_area</a:t>
            </a:r>
            <a:r>
              <a:rPr lang="en-US" altLang="zh-TW" sz="2000" dirty="0">
                <a:solidFill>
                  <a:srgbClr val="005F5F"/>
                </a:solidFill>
                <a:highlight>
                  <a:srgbClr val="FFFFFF"/>
                </a:highlight>
              </a:rPr>
              <a:t>'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FFFFF"/>
                </a:highlight>
              </a:rPr>
              <a:t>)[</a:t>
            </a:r>
            <a:r>
              <a:rPr lang="en-US" altLang="zh-TW" sz="2000" dirty="0">
                <a:solidFill>
                  <a:srgbClr val="005F00"/>
                </a:solidFill>
                <a:highlight>
                  <a:srgbClr val="FFFFFF"/>
                </a:highlight>
              </a:rPr>
              <a:t>0</a:t>
            </a:r>
            <a:r>
              <a:rPr lang="en-US" altLang="zh-TW" sz="2000" dirty="0" smtClean="0">
                <a:solidFill>
                  <a:srgbClr val="00005F"/>
                </a:solidFill>
                <a:highlight>
                  <a:srgbClr val="FFFFFF"/>
                </a:highlight>
              </a:rPr>
              <a:t>]</a:t>
            </a:r>
          </a:p>
          <a:p>
            <a:pPr marL="0" indent="0">
              <a:buNone/>
            </a:pPr>
            <a:r>
              <a:rPr lang="en-US" altLang="zh-TW" sz="2000" dirty="0" smtClean="0">
                <a:solidFill>
                  <a:srgbClr val="87005F"/>
                </a:solidFill>
                <a:latin typeface="Consolas"/>
              </a:rPr>
              <a:t>print</a:t>
            </a:r>
            <a:r>
              <a:rPr lang="en-US" altLang="zh-TW" sz="2000" dirty="0" smtClean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2000" dirty="0" err="1" smtClean="0">
                <a:solidFill>
                  <a:srgbClr val="000087"/>
                </a:solidFill>
                <a:latin typeface="Consolas"/>
              </a:rPr>
              <a:t>bid_table</a:t>
            </a:r>
            <a:endParaRPr lang="en-US" altLang="zh-TW" sz="2000" dirty="0" smtClean="0"/>
          </a:p>
          <a:p>
            <a:pPr marL="0" indent="0">
              <a:buNone/>
            </a:pPr>
            <a:endParaRPr lang="zh-TW" altLang="en-US" sz="2000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先拿一頁做試驗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88996393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過濾掉表格標頭</a:t>
            </a:r>
            <a:endParaRPr lang="zh-TW" altLang="en-US" dirty="0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2217121"/>
            <a:ext cx="8864756" cy="3206400"/>
          </a:xfrm>
        </p:spPr>
      </p:pic>
    </p:spTree>
    <p:extLst>
      <p:ext uri="{BB962C8B-B14F-4D97-AF65-F5344CB8AC3E}">
        <p14:creationId xmlns:p14="http://schemas.microsoft.com/office/powerpoint/2010/main" val="2554305608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想問的問題</a:t>
            </a:r>
            <a:endParaRPr lang="zh-TW" altLang="en-US" dirty="0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哪個機關單位的預算最多</a:t>
            </a:r>
            <a:r>
              <a:rPr lang="en-US" altLang="zh-TW" dirty="0" smtClean="0"/>
              <a:t>?</a:t>
            </a:r>
          </a:p>
          <a:p>
            <a:endParaRPr lang="en-US" altLang="zh-TW" dirty="0"/>
          </a:p>
          <a:p>
            <a:r>
              <a:rPr lang="zh-TW" altLang="en-US" dirty="0" smtClean="0"/>
              <a:t>哪個廠商得標案件最多、金額最大</a:t>
            </a:r>
            <a:r>
              <a:rPr lang="en-US" altLang="zh-TW" dirty="0" smtClean="0"/>
              <a:t>?</a:t>
            </a:r>
          </a:p>
          <a:p>
            <a:endParaRPr lang="en-US" altLang="zh-TW" dirty="0"/>
          </a:p>
          <a:p>
            <a:r>
              <a:rPr lang="zh-TW" altLang="en-US" dirty="0"/>
              <a:t>廠商間的競合</a:t>
            </a:r>
            <a:r>
              <a:rPr lang="zh-TW" altLang="en-US" dirty="0" smtClean="0"/>
              <a:t>關係 </a:t>
            </a:r>
            <a:r>
              <a:rPr lang="en-US" altLang="zh-TW" dirty="0" smtClean="0"/>
              <a:t>(</a:t>
            </a:r>
            <a:r>
              <a:rPr lang="zh-TW" altLang="en-US" dirty="0" smtClean="0"/>
              <a:t>陪榜、對手</a:t>
            </a:r>
            <a:r>
              <a:rPr lang="en-US" altLang="zh-TW" dirty="0" smtClean="0"/>
              <a:t>)?</a:t>
            </a:r>
          </a:p>
          <a:p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84DDCC7-69F6-4715-AE46-389A75F9D0B4}" type="slidenum">
              <a:rPr lang="es-ES" smtClean="0"/>
              <a:pPr>
                <a:defRPr/>
              </a:pPr>
              <a:t>7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00567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 err="1">
                <a:solidFill>
                  <a:srgbClr val="000087"/>
                </a:solidFill>
                <a:latin typeface="Consolas"/>
              </a:rPr>
              <a:t>bid_rows</a:t>
            </a:r>
            <a:r>
              <a:rPr lang="en-US" altLang="zh-TW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dirty="0">
                <a:solidFill>
                  <a:srgbClr val="00005F"/>
                </a:solidFill>
                <a:latin typeface="Consolas"/>
              </a:rPr>
              <a:t>=</a:t>
            </a:r>
            <a:r>
              <a:rPr lang="en-US" altLang="zh-TW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dirty="0" err="1" smtClean="0">
                <a:solidFill>
                  <a:srgbClr val="000087"/>
                </a:solidFill>
                <a:latin typeface="Consolas"/>
              </a:rPr>
              <a:t>bid_table</a:t>
            </a:r>
            <a:r>
              <a:rPr lang="en-US" altLang="zh-TW" dirty="0" err="1" smtClean="0">
                <a:solidFill>
                  <a:srgbClr val="00005F"/>
                </a:solidFill>
                <a:latin typeface="Consolas"/>
              </a:rPr>
              <a:t>.</a:t>
            </a:r>
            <a:r>
              <a:rPr lang="en-US" altLang="zh-TW" dirty="0" err="1" smtClean="0">
                <a:solidFill>
                  <a:srgbClr val="000087"/>
                </a:solidFill>
                <a:latin typeface="Consolas"/>
              </a:rPr>
              <a:t>select</a:t>
            </a:r>
            <a:r>
              <a:rPr lang="en-US" altLang="zh-TW" dirty="0" smtClean="0">
                <a:solidFill>
                  <a:srgbClr val="00005F"/>
                </a:solidFill>
                <a:latin typeface="Consolas"/>
              </a:rPr>
              <a:t>(</a:t>
            </a:r>
            <a:r>
              <a:rPr lang="en-US" altLang="zh-TW" dirty="0">
                <a:solidFill>
                  <a:srgbClr val="005F5F"/>
                </a:solidFill>
                <a:latin typeface="Consolas"/>
              </a:rPr>
              <a:t>'</a:t>
            </a:r>
            <a:r>
              <a:rPr lang="en-US" altLang="zh-TW" dirty="0" err="1">
                <a:solidFill>
                  <a:srgbClr val="005F5F"/>
                </a:solidFill>
                <a:latin typeface="Consolas"/>
              </a:rPr>
              <a:t>tr</a:t>
            </a:r>
            <a:r>
              <a:rPr lang="en-US" altLang="zh-TW" dirty="0">
                <a:solidFill>
                  <a:srgbClr val="005F5F"/>
                </a:solidFill>
                <a:latin typeface="Consolas"/>
              </a:rPr>
              <a:t>'</a:t>
            </a:r>
            <a:r>
              <a:rPr lang="en-US" altLang="zh-TW" dirty="0">
                <a:solidFill>
                  <a:srgbClr val="00005F"/>
                </a:solidFill>
                <a:latin typeface="Consolas"/>
              </a:rPr>
              <a:t>)[</a:t>
            </a:r>
            <a:r>
              <a:rPr lang="en-US" altLang="zh-TW" dirty="0">
                <a:solidFill>
                  <a:srgbClr val="005F00"/>
                </a:solidFill>
                <a:latin typeface="Consolas"/>
              </a:rPr>
              <a:t>1</a:t>
            </a:r>
            <a:r>
              <a:rPr lang="en-US" altLang="zh-TW" dirty="0">
                <a:solidFill>
                  <a:srgbClr val="00005F"/>
                </a:solidFill>
                <a:latin typeface="Consolas"/>
              </a:rPr>
              <a:t>:]</a:t>
            </a:r>
            <a:r>
              <a:rPr lang="en-US" altLang="zh-TW" dirty="0">
                <a:solidFill>
                  <a:srgbClr val="5F5F00"/>
                </a:solidFill>
                <a:latin typeface="Consolas"/>
              </a:rPr>
              <a:t> </a:t>
            </a:r>
            <a:endParaRPr lang="en-US" altLang="zh-TW" dirty="0" smtClean="0">
              <a:solidFill>
                <a:srgbClr val="5F5F00"/>
              </a:solidFill>
              <a:latin typeface="Consolas"/>
            </a:endParaRPr>
          </a:p>
          <a:p>
            <a:pPr marL="0" indent="0">
              <a:buNone/>
            </a:pPr>
            <a:r>
              <a:rPr lang="en-US" altLang="zh-TW" dirty="0" smtClean="0">
                <a:solidFill>
                  <a:srgbClr val="87005F"/>
                </a:solidFill>
                <a:latin typeface="Consolas"/>
              </a:rPr>
              <a:t>print</a:t>
            </a:r>
            <a:r>
              <a:rPr lang="en-US" altLang="zh-TW" dirty="0" smtClean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dirty="0" err="1">
                <a:solidFill>
                  <a:srgbClr val="000087"/>
                </a:solidFill>
                <a:latin typeface="Consolas"/>
              </a:rPr>
              <a:t>bid_rows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去掉標頭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88489257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去掉頁次選單</a:t>
            </a:r>
            <a:endParaRPr lang="zh-TW" altLang="en-US" dirty="0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23" y="2348881"/>
            <a:ext cx="9112554" cy="3028602"/>
          </a:xfrm>
        </p:spPr>
      </p:pic>
    </p:spTree>
    <p:extLst>
      <p:ext uri="{BB962C8B-B14F-4D97-AF65-F5344CB8AC3E}">
        <p14:creationId xmlns:p14="http://schemas.microsoft.com/office/powerpoint/2010/main" val="1758676401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457200" y="1412776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US" altLang="zh-TW" dirty="0" err="1">
                <a:solidFill>
                  <a:srgbClr val="000087"/>
                </a:solidFill>
                <a:latin typeface="Consolas"/>
              </a:rPr>
              <a:t>bid_rows</a:t>
            </a:r>
            <a:r>
              <a:rPr lang="en-US" altLang="zh-TW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dirty="0">
                <a:solidFill>
                  <a:srgbClr val="00005F"/>
                </a:solidFill>
                <a:latin typeface="Consolas"/>
              </a:rPr>
              <a:t>=</a:t>
            </a:r>
            <a:r>
              <a:rPr lang="en-US" altLang="zh-TW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dirty="0" err="1" smtClean="0">
                <a:solidFill>
                  <a:srgbClr val="000087"/>
                </a:solidFill>
                <a:latin typeface="Consolas"/>
              </a:rPr>
              <a:t>bid_table</a:t>
            </a:r>
            <a:r>
              <a:rPr lang="en-US" altLang="zh-TW" dirty="0" err="1" smtClean="0">
                <a:solidFill>
                  <a:srgbClr val="00005F"/>
                </a:solidFill>
                <a:latin typeface="Consolas"/>
              </a:rPr>
              <a:t>.</a:t>
            </a:r>
            <a:r>
              <a:rPr lang="en-US" altLang="zh-TW" dirty="0" err="1" smtClean="0">
                <a:solidFill>
                  <a:srgbClr val="000087"/>
                </a:solidFill>
                <a:latin typeface="Consolas"/>
              </a:rPr>
              <a:t>select</a:t>
            </a:r>
            <a:r>
              <a:rPr lang="en-US" altLang="zh-TW" dirty="0" smtClean="0">
                <a:solidFill>
                  <a:srgbClr val="00005F"/>
                </a:solidFill>
                <a:latin typeface="Consolas"/>
              </a:rPr>
              <a:t>(</a:t>
            </a:r>
            <a:r>
              <a:rPr lang="en-US" altLang="zh-TW" dirty="0">
                <a:solidFill>
                  <a:srgbClr val="005F5F"/>
                </a:solidFill>
                <a:latin typeface="Consolas"/>
              </a:rPr>
              <a:t>'</a:t>
            </a:r>
            <a:r>
              <a:rPr lang="en-US" altLang="zh-TW" dirty="0" err="1">
                <a:solidFill>
                  <a:srgbClr val="005F5F"/>
                </a:solidFill>
                <a:latin typeface="Consolas"/>
              </a:rPr>
              <a:t>tr</a:t>
            </a:r>
            <a:r>
              <a:rPr lang="en-US" altLang="zh-TW" dirty="0">
                <a:solidFill>
                  <a:srgbClr val="005F5F"/>
                </a:solidFill>
                <a:latin typeface="Consolas"/>
              </a:rPr>
              <a:t>'</a:t>
            </a:r>
            <a:r>
              <a:rPr lang="en-US" altLang="zh-TW" dirty="0">
                <a:solidFill>
                  <a:srgbClr val="00005F"/>
                </a:solidFill>
                <a:latin typeface="Consolas"/>
              </a:rPr>
              <a:t>)[</a:t>
            </a:r>
            <a:r>
              <a:rPr lang="en-US" altLang="zh-TW" dirty="0">
                <a:solidFill>
                  <a:srgbClr val="005F00"/>
                </a:solidFill>
                <a:latin typeface="Consolas"/>
              </a:rPr>
              <a:t>1</a:t>
            </a:r>
            <a:r>
              <a:rPr lang="en-US" altLang="zh-TW" dirty="0">
                <a:solidFill>
                  <a:srgbClr val="00005F"/>
                </a:solidFill>
                <a:latin typeface="Consolas"/>
              </a:rPr>
              <a:t>:-</a:t>
            </a:r>
            <a:r>
              <a:rPr lang="en-US" altLang="zh-TW" dirty="0">
                <a:solidFill>
                  <a:srgbClr val="005F00"/>
                </a:solidFill>
                <a:latin typeface="Consolas"/>
              </a:rPr>
              <a:t>1</a:t>
            </a:r>
            <a:r>
              <a:rPr lang="en-US" altLang="zh-TW" dirty="0">
                <a:solidFill>
                  <a:srgbClr val="00005F"/>
                </a:solidFill>
                <a:latin typeface="Consolas"/>
              </a:rPr>
              <a:t>]</a:t>
            </a:r>
            <a:r>
              <a:rPr lang="en-US" altLang="zh-TW" dirty="0">
                <a:solidFill>
                  <a:srgbClr val="5F5F00"/>
                </a:solidFill>
                <a:latin typeface="Consolas"/>
              </a:rPr>
              <a:t> </a:t>
            </a:r>
            <a:endParaRPr lang="en-US" altLang="zh-TW" dirty="0" smtClean="0">
              <a:solidFill>
                <a:srgbClr val="5F5F00"/>
              </a:solidFill>
              <a:latin typeface="Consolas"/>
            </a:endParaRPr>
          </a:p>
          <a:p>
            <a:pPr marL="0" indent="0">
              <a:buNone/>
            </a:pPr>
            <a:r>
              <a:rPr lang="en-US" altLang="zh-TW" dirty="0" smtClean="0">
                <a:solidFill>
                  <a:srgbClr val="87005F"/>
                </a:solidFill>
                <a:latin typeface="Consolas"/>
              </a:rPr>
              <a:t>print</a:t>
            </a:r>
            <a:r>
              <a:rPr lang="en-US" altLang="zh-TW" dirty="0" smtClean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dirty="0" err="1" smtClean="0">
                <a:solidFill>
                  <a:srgbClr val="000087"/>
                </a:solidFill>
                <a:latin typeface="Consolas"/>
              </a:rPr>
              <a:t>bid_rows</a:t>
            </a:r>
            <a:endParaRPr lang="en-US" altLang="zh-TW" dirty="0" smtClean="0">
              <a:solidFill>
                <a:srgbClr val="000087"/>
              </a:solidFill>
              <a:latin typeface="Consolas"/>
            </a:endParaRPr>
          </a:p>
          <a:p>
            <a:pPr marL="0" indent="0">
              <a:buNone/>
            </a:pPr>
            <a:endParaRPr lang="en-US" altLang="zh-TW" dirty="0" smtClean="0">
              <a:solidFill>
                <a:srgbClr val="000087"/>
              </a:solidFill>
              <a:latin typeface="Consolas"/>
            </a:endParaRPr>
          </a:p>
          <a:p>
            <a:pPr marL="0" indent="0">
              <a:buNone/>
            </a:pPr>
            <a:r>
              <a:rPr lang="en-US" altLang="zh-TW" i="1" dirty="0">
                <a:solidFill>
                  <a:srgbClr val="87875F"/>
                </a:solidFill>
                <a:latin typeface="Consolas"/>
              </a:rPr>
              <a:t># Python Array Index Example</a:t>
            </a:r>
            <a:r>
              <a:rPr lang="en-US" altLang="zh-TW" dirty="0">
                <a:solidFill>
                  <a:srgbClr val="5F5F00"/>
                </a:solidFill>
                <a:latin typeface="Consolas"/>
              </a:rPr>
              <a:t> </a:t>
            </a:r>
            <a:endParaRPr lang="en-US" altLang="zh-TW" dirty="0" smtClean="0">
              <a:solidFill>
                <a:srgbClr val="5F5F00"/>
              </a:solidFill>
              <a:latin typeface="Consolas"/>
            </a:endParaRPr>
          </a:p>
          <a:p>
            <a:pPr marL="0" indent="0">
              <a:buNone/>
            </a:pPr>
            <a:r>
              <a:rPr lang="en-US" altLang="zh-TW" dirty="0" err="1" smtClean="0">
                <a:solidFill>
                  <a:srgbClr val="000087"/>
                </a:solidFill>
                <a:latin typeface="Consolas"/>
              </a:rPr>
              <a:t>ary</a:t>
            </a:r>
            <a:r>
              <a:rPr lang="en-US" altLang="zh-TW" dirty="0" smtClean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dirty="0">
                <a:solidFill>
                  <a:srgbClr val="00005F"/>
                </a:solidFill>
                <a:latin typeface="Consolas"/>
              </a:rPr>
              <a:t>=</a:t>
            </a:r>
            <a:r>
              <a:rPr lang="en-US" altLang="zh-TW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dirty="0">
                <a:solidFill>
                  <a:srgbClr val="00005F"/>
                </a:solidFill>
                <a:latin typeface="Consolas"/>
              </a:rPr>
              <a:t>[</a:t>
            </a:r>
            <a:r>
              <a:rPr lang="en-US" altLang="zh-TW" dirty="0">
                <a:solidFill>
                  <a:srgbClr val="005F00"/>
                </a:solidFill>
                <a:latin typeface="Consolas"/>
              </a:rPr>
              <a:t>1</a:t>
            </a:r>
            <a:r>
              <a:rPr lang="en-US" altLang="zh-TW" dirty="0">
                <a:solidFill>
                  <a:srgbClr val="00005F"/>
                </a:solidFill>
                <a:latin typeface="Consolas"/>
              </a:rPr>
              <a:t>,</a:t>
            </a:r>
            <a:r>
              <a:rPr lang="en-US" altLang="zh-TW" dirty="0">
                <a:solidFill>
                  <a:srgbClr val="005F00"/>
                </a:solidFill>
                <a:latin typeface="Consolas"/>
              </a:rPr>
              <a:t>2</a:t>
            </a:r>
            <a:r>
              <a:rPr lang="en-US" altLang="zh-TW" dirty="0">
                <a:solidFill>
                  <a:srgbClr val="00005F"/>
                </a:solidFill>
                <a:latin typeface="Consolas"/>
              </a:rPr>
              <a:t>,</a:t>
            </a:r>
            <a:r>
              <a:rPr lang="en-US" altLang="zh-TW" dirty="0">
                <a:solidFill>
                  <a:srgbClr val="005F00"/>
                </a:solidFill>
                <a:latin typeface="Consolas"/>
              </a:rPr>
              <a:t>3</a:t>
            </a:r>
            <a:r>
              <a:rPr lang="en-US" altLang="zh-TW" dirty="0">
                <a:solidFill>
                  <a:srgbClr val="00005F"/>
                </a:solidFill>
                <a:latin typeface="Consolas"/>
              </a:rPr>
              <a:t>,</a:t>
            </a:r>
            <a:r>
              <a:rPr lang="en-US" altLang="zh-TW" dirty="0">
                <a:solidFill>
                  <a:srgbClr val="005F00"/>
                </a:solidFill>
                <a:latin typeface="Consolas"/>
              </a:rPr>
              <a:t>4</a:t>
            </a:r>
            <a:r>
              <a:rPr lang="en-US" altLang="zh-TW" dirty="0">
                <a:solidFill>
                  <a:srgbClr val="00005F"/>
                </a:solidFill>
                <a:latin typeface="Consolas"/>
              </a:rPr>
              <a:t>,</a:t>
            </a:r>
            <a:r>
              <a:rPr lang="en-US" altLang="zh-TW" dirty="0">
                <a:solidFill>
                  <a:srgbClr val="005F00"/>
                </a:solidFill>
                <a:latin typeface="Consolas"/>
              </a:rPr>
              <a:t>5</a:t>
            </a:r>
            <a:r>
              <a:rPr lang="en-US" altLang="zh-TW" dirty="0">
                <a:solidFill>
                  <a:srgbClr val="00005F"/>
                </a:solidFill>
                <a:latin typeface="Consolas"/>
              </a:rPr>
              <a:t>,</a:t>
            </a:r>
            <a:r>
              <a:rPr lang="en-US" altLang="zh-TW" dirty="0">
                <a:solidFill>
                  <a:srgbClr val="005F00"/>
                </a:solidFill>
                <a:latin typeface="Consolas"/>
              </a:rPr>
              <a:t>6</a:t>
            </a:r>
            <a:r>
              <a:rPr lang="en-US" altLang="zh-TW" dirty="0">
                <a:solidFill>
                  <a:srgbClr val="00005F"/>
                </a:solidFill>
                <a:latin typeface="Consolas"/>
              </a:rPr>
              <a:t>]</a:t>
            </a:r>
            <a:r>
              <a:rPr lang="en-US" altLang="zh-TW" dirty="0">
                <a:solidFill>
                  <a:srgbClr val="5F5F00"/>
                </a:solidFill>
                <a:latin typeface="Consolas"/>
              </a:rPr>
              <a:t> </a:t>
            </a:r>
            <a:endParaRPr lang="en-US" altLang="zh-TW" dirty="0" smtClean="0">
              <a:solidFill>
                <a:srgbClr val="5F5F00"/>
              </a:solidFill>
              <a:latin typeface="Consolas"/>
            </a:endParaRPr>
          </a:p>
          <a:p>
            <a:pPr marL="0" indent="0">
              <a:buNone/>
            </a:pPr>
            <a:r>
              <a:rPr lang="en-US" altLang="zh-TW" dirty="0" smtClean="0">
                <a:solidFill>
                  <a:srgbClr val="87005F"/>
                </a:solidFill>
                <a:latin typeface="Consolas"/>
              </a:rPr>
              <a:t>print</a:t>
            </a:r>
            <a:r>
              <a:rPr lang="en-US" altLang="zh-TW" dirty="0" smtClean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dirty="0" err="1">
                <a:solidFill>
                  <a:srgbClr val="000087"/>
                </a:solidFill>
                <a:latin typeface="Consolas"/>
              </a:rPr>
              <a:t>ary</a:t>
            </a:r>
            <a:r>
              <a:rPr lang="en-US" altLang="zh-TW" dirty="0">
                <a:solidFill>
                  <a:srgbClr val="00005F"/>
                </a:solidFill>
                <a:latin typeface="Consolas"/>
              </a:rPr>
              <a:t>[</a:t>
            </a:r>
            <a:r>
              <a:rPr lang="en-US" altLang="zh-TW" dirty="0">
                <a:solidFill>
                  <a:srgbClr val="005F00"/>
                </a:solidFill>
                <a:latin typeface="Consolas"/>
              </a:rPr>
              <a:t>1</a:t>
            </a:r>
            <a:r>
              <a:rPr lang="en-US" altLang="zh-TW" dirty="0">
                <a:solidFill>
                  <a:srgbClr val="00005F"/>
                </a:solidFill>
                <a:latin typeface="Consolas"/>
              </a:rPr>
              <a:t>:-</a:t>
            </a:r>
            <a:r>
              <a:rPr lang="en-US" altLang="zh-TW" dirty="0">
                <a:solidFill>
                  <a:srgbClr val="005F00"/>
                </a:solidFill>
                <a:latin typeface="Consolas"/>
              </a:rPr>
              <a:t>1</a:t>
            </a:r>
            <a:r>
              <a:rPr lang="en-US" altLang="zh-TW" dirty="0">
                <a:solidFill>
                  <a:srgbClr val="00005F"/>
                </a:solidFill>
                <a:latin typeface="Consolas"/>
              </a:rPr>
              <a:t>]</a:t>
            </a:r>
            <a:r>
              <a:rPr lang="en-US" altLang="zh-TW" dirty="0">
                <a:solidFill>
                  <a:srgbClr val="5F5F00"/>
                </a:solidFill>
                <a:latin typeface="Consolas"/>
              </a:rPr>
              <a:t> </a:t>
            </a:r>
            <a:endParaRPr lang="en-US" altLang="zh-TW" dirty="0" smtClean="0">
              <a:solidFill>
                <a:srgbClr val="5F5F00"/>
              </a:solidFill>
              <a:latin typeface="Consolas"/>
            </a:endParaRPr>
          </a:p>
          <a:p>
            <a:pPr marL="0" indent="0">
              <a:buNone/>
            </a:pPr>
            <a:r>
              <a:rPr lang="en-US" altLang="zh-TW" dirty="0" smtClean="0">
                <a:solidFill>
                  <a:srgbClr val="00005F"/>
                </a:solidFill>
                <a:latin typeface="Consolas"/>
              </a:rPr>
              <a:t>[</a:t>
            </a:r>
            <a:r>
              <a:rPr lang="en-US" altLang="zh-TW" dirty="0">
                <a:solidFill>
                  <a:srgbClr val="005F00"/>
                </a:solidFill>
                <a:latin typeface="Consolas"/>
              </a:rPr>
              <a:t>2</a:t>
            </a:r>
            <a:r>
              <a:rPr lang="en-US" altLang="zh-TW" dirty="0">
                <a:solidFill>
                  <a:srgbClr val="00005F"/>
                </a:solidFill>
                <a:latin typeface="Consolas"/>
              </a:rPr>
              <a:t>,</a:t>
            </a:r>
            <a:r>
              <a:rPr lang="en-US" altLang="zh-TW" dirty="0">
                <a:solidFill>
                  <a:srgbClr val="005F00"/>
                </a:solidFill>
                <a:latin typeface="Consolas"/>
              </a:rPr>
              <a:t>3</a:t>
            </a:r>
            <a:r>
              <a:rPr lang="en-US" altLang="zh-TW" dirty="0">
                <a:solidFill>
                  <a:srgbClr val="00005F"/>
                </a:solidFill>
                <a:latin typeface="Consolas"/>
              </a:rPr>
              <a:t>,</a:t>
            </a:r>
            <a:r>
              <a:rPr lang="en-US" altLang="zh-TW" dirty="0">
                <a:solidFill>
                  <a:srgbClr val="005F00"/>
                </a:solidFill>
                <a:latin typeface="Consolas"/>
              </a:rPr>
              <a:t>4</a:t>
            </a:r>
            <a:r>
              <a:rPr lang="en-US" altLang="zh-TW" dirty="0">
                <a:solidFill>
                  <a:srgbClr val="00005F"/>
                </a:solidFill>
                <a:latin typeface="Consolas"/>
              </a:rPr>
              <a:t>,</a:t>
            </a:r>
            <a:r>
              <a:rPr lang="en-US" altLang="zh-TW" dirty="0">
                <a:solidFill>
                  <a:srgbClr val="005F00"/>
                </a:solidFill>
                <a:latin typeface="Consolas"/>
              </a:rPr>
              <a:t>5</a:t>
            </a:r>
            <a:r>
              <a:rPr lang="en-US" altLang="zh-TW" dirty="0">
                <a:solidFill>
                  <a:srgbClr val="00005F"/>
                </a:solidFill>
                <a:latin typeface="Consolas"/>
              </a:rPr>
              <a:t>]</a:t>
            </a:r>
            <a:endParaRPr lang="en-US" altLang="zh-TW" dirty="0"/>
          </a:p>
          <a:p>
            <a:pPr marL="0" indent="0">
              <a:buNone/>
            </a:pPr>
            <a:endParaRPr lang="en-US" altLang="zh-TW" dirty="0" smtClean="0"/>
          </a:p>
          <a:p>
            <a:pPr marL="0" indent="0">
              <a:buNone/>
            </a:pPr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去掉標頭跟頁次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43255981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457200" y="1484313"/>
            <a:ext cx="8507288" cy="4641850"/>
          </a:xfrm>
        </p:spPr>
        <p:txBody>
          <a:bodyPr/>
          <a:lstStyle/>
          <a:p>
            <a:pPr marL="0" indent="0">
              <a:buNone/>
            </a:pPr>
            <a:r>
              <a:rPr lang="en-US" altLang="zh-TW" sz="2000" dirty="0" err="1">
                <a:solidFill>
                  <a:srgbClr val="000087"/>
                </a:solidFill>
                <a:latin typeface="Consolas"/>
              </a:rPr>
              <a:t>bid_rows</a:t>
            </a:r>
            <a:r>
              <a:rPr lang="en-US" altLang="zh-TW" sz="20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2000" dirty="0">
                <a:solidFill>
                  <a:srgbClr val="00005F"/>
                </a:solidFill>
                <a:latin typeface="Consolas"/>
              </a:rPr>
              <a:t>=</a:t>
            </a:r>
            <a:r>
              <a:rPr lang="en-US" altLang="zh-TW" sz="20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2000" dirty="0" err="1" smtClean="0">
                <a:solidFill>
                  <a:srgbClr val="000087"/>
                </a:solidFill>
                <a:latin typeface="Consolas"/>
              </a:rPr>
              <a:t>bid_table</a:t>
            </a:r>
            <a:r>
              <a:rPr lang="en-US" altLang="zh-TW" sz="2000" dirty="0" err="1" smtClean="0">
                <a:solidFill>
                  <a:srgbClr val="00005F"/>
                </a:solidFill>
                <a:latin typeface="Consolas"/>
              </a:rPr>
              <a:t>.</a:t>
            </a:r>
            <a:r>
              <a:rPr lang="en-US" altLang="zh-TW" sz="2000" dirty="0" err="1" smtClean="0">
                <a:solidFill>
                  <a:srgbClr val="000087"/>
                </a:solidFill>
                <a:latin typeface="Consolas"/>
              </a:rPr>
              <a:t>select</a:t>
            </a:r>
            <a:r>
              <a:rPr lang="en-US" altLang="zh-TW" sz="2000" dirty="0" smtClean="0">
                <a:solidFill>
                  <a:srgbClr val="00005F"/>
                </a:solidFill>
                <a:latin typeface="Consolas"/>
              </a:rPr>
              <a:t>(</a:t>
            </a:r>
            <a:r>
              <a:rPr lang="en-US" altLang="zh-TW" sz="2000" dirty="0">
                <a:solidFill>
                  <a:srgbClr val="005F5F"/>
                </a:solidFill>
                <a:latin typeface="Consolas"/>
              </a:rPr>
              <a:t>'</a:t>
            </a:r>
            <a:r>
              <a:rPr lang="en-US" altLang="zh-TW" sz="2000" dirty="0" err="1">
                <a:solidFill>
                  <a:srgbClr val="005F5F"/>
                </a:solidFill>
                <a:latin typeface="Consolas"/>
              </a:rPr>
              <a:t>tr</a:t>
            </a:r>
            <a:r>
              <a:rPr lang="en-US" altLang="zh-TW" sz="2000" dirty="0">
                <a:solidFill>
                  <a:srgbClr val="005F5F"/>
                </a:solidFill>
                <a:latin typeface="Consolas"/>
              </a:rPr>
              <a:t>'</a:t>
            </a:r>
            <a:r>
              <a:rPr lang="en-US" altLang="zh-TW" sz="2000" dirty="0">
                <a:solidFill>
                  <a:srgbClr val="00005F"/>
                </a:solidFill>
                <a:latin typeface="Consolas"/>
              </a:rPr>
              <a:t>)[</a:t>
            </a:r>
            <a:r>
              <a:rPr lang="en-US" altLang="zh-TW" sz="2000" dirty="0">
                <a:solidFill>
                  <a:srgbClr val="005F00"/>
                </a:solidFill>
                <a:latin typeface="Consolas"/>
              </a:rPr>
              <a:t>1</a:t>
            </a:r>
            <a:r>
              <a:rPr lang="en-US" altLang="zh-TW" sz="2000" dirty="0">
                <a:solidFill>
                  <a:srgbClr val="00005F"/>
                </a:solidFill>
                <a:latin typeface="Consolas"/>
              </a:rPr>
              <a:t>:-</a:t>
            </a:r>
            <a:r>
              <a:rPr lang="en-US" altLang="zh-TW" sz="2000" dirty="0">
                <a:solidFill>
                  <a:srgbClr val="005F00"/>
                </a:solidFill>
                <a:latin typeface="Consolas"/>
              </a:rPr>
              <a:t>1</a:t>
            </a:r>
            <a:r>
              <a:rPr lang="en-US" altLang="zh-TW" sz="2000" dirty="0">
                <a:solidFill>
                  <a:srgbClr val="00005F"/>
                </a:solidFill>
                <a:latin typeface="Consolas"/>
              </a:rPr>
              <a:t>]</a:t>
            </a:r>
            <a:r>
              <a:rPr lang="en-US" altLang="zh-TW" sz="2000" dirty="0">
                <a:solidFill>
                  <a:srgbClr val="5F5F00"/>
                </a:solidFill>
                <a:latin typeface="Consolas"/>
              </a:rPr>
              <a:t> </a:t>
            </a:r>
            <a:endParaRPr lang="en-US" altLang="zh-TW" sz="2000" dirty="0" smtClean="0">
              <a:solidFill>
                <a:srgbClr val="5F5F00"/>
              </a:solidFill>
              <a:latin typeface="Consolas"/>
            </a:endParaRPr>
          </a:p>
          <a:p>
            <a:pPr marL="0" indent="0">
              <a:buNone/>
            </a:pPr>
            <a:r>
              <a:rPr lang="en-US" altLang="zh-TW" sz="2000" dirty="0" smtClean="0">
                <a:solidFill>
                  <a:srgbClr val="87005F"/>
                </a:solidFill>
                <a:latin typeface="Consolas"/>
              </a:rPr>
              <a:t>for</a:t>
            </a:r>
            <a:r>
              <a:rPr lang="en-US" altLang="zh-TW" sz="2000" dirty="0" smtClean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2000" dirty="0" err="1">
                <a:solidFill>
                  <a:srgbClr val="000087"/>
                </a:solidFill>
                <a:latin typeface="Consolas"/>
              </a:rPr>
              <a:t>bid_row</a:t>
            </a:r>
            <a:r>
              <a:rPr lang="en-US" altLang="zh-TW" sz="20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2000" dirty="0">
                <a:solidFill>
                  <a:srgbClr val="87005F"/>
                </a:solidFill>
                <a:latin typeface="Consolas"/>
              </a:rPr>
              <a:t>in</a:t>
            </a:r>
            <a:r>
              <a:rPr lang="en-US" altLang="zh-TW" sz="20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2000" dirty="0" err="1">
                <a:solidFill>
                  <a:srgbClr val="000087"/>
                </a:solidFill>
                <a:latin typeface="Consolas"/>
              </a:rPr>
              <a:t>bid_rows</a:t>
            </a:r>
            <a:r>
              <a:rPr lang="en-US" altLang="zh-TW" sz="2000" dirty="0">
                <a:solidFill>
                  <a:srgbClr val="00005F"/>
                </a:solidFill>
                <a:latin typeface="Consolas"/>
              </a:rPr>
              <a:t>:</a:t>
            </a:r>
            <a:r>
              <a:rPr lang="en-US" altLang="zh-TW" sz="2000" dirty="0">
                <a:solidFill>
                  <a:srgbClr val="5F5F00"/>
                </a:solidFill>
                <a:latin typeface="Consolas"/>
              </a:rPr>
              <a:t> </a:t>
            </a:r>
            <a:endParaRPr lang="en-US" altLang="zh-TW" sz="2000" dirty="0" smtClean="0">
              <a:solidFill>
                <a:srgbClr val="5F5F00"/>
              </a:solidFill>
              <a:latin typeface="Consolas"/>
            </a:endParaRPr>
          </a:p>
          <a:p>
            <a:pPr marL="0" indent="0">
              <a:buNone/>
            </a:pPr>
            <a:endParaRPr lang="en-US" altLang="zh-TW" sz="2000" dirty="0" smtClean="0">
              <a:solidFill>
                <a:srgbClr val="5F5F00"/>
              </a:solidFill>
              <a:latin typeface="Consolas"/>
            </a:endParaRPr>
          </a:p>
          <a:p>
            <a:pPr marL="0" indent="0">
              <a:buNone/>
            </a:pPr>
            <a:r>
              <a:rPr lang="en-US" altLang="zh-TW" sz="2000" dirty="0" smtClean="0">
                <a:solidFill>
                  <a:srgbClr val="000087"/>
                </a:solidFill>
                <a:latin typeface="Consolas"/>
              </a:rPr>
              <a:t>    links</a:t>
            </a:r>
            <a:r>
              <a:rPr lang="en-US" altLang="zh-TW" sz="2000" dirty="0" smtClean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2000" dirty="0">
                <a:solidFill>
                  <a:srgbClr val="00005F"/>
                </a:solidFill>
                <a:latin typeface="Consolas"/>
              </a:rPr>
              <a:t>=</a:t>
            </a:r>
            <a:r>
              <a:rPr lang="en-US" altLang="zh-TW" sz="20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2000" dirty="0">
                <a:solidFill>
                  <a:srgbClr val="00005F"/>
                </a:solidFill>
                <a:latin typeface="Consolas"/>
              </a:rPr>
              <a:t>[</a:t>
            </a:r>
            <a:r>
              <a:rPr lang="en-US" altLang="zh-TW" sz="2000" dirty="0" smtClean="0">
                <a:solidFill>
                  <a:srgbClr val="000087"/>
                </a:solidFill>
                <a:latin typeface="Consolas"/>
              </a:rPr>
              <a:t>tag</a:t>
            </a:r>
            <a:r>
              <a:rPr lang="en-US" altLang="zh-TW" sz="2000" dirty="0" smtClean="0">
                <a:solidFill>
                  <a:srgbClr val="00005F"/>
                </a:solidFill>
                <a:latin typeface="Consolas"/>
              </a:rPr>
              <a:t>[</a:t>
            </a:r>
            <a:r>
              <a:rPr lang="en-US" altLang="zh-TW" sz="2000" dirty="0">
                <a:solidFill>
                  <a:srgbClr val="005F5F"/>
                </a:solidFill>
                <a:latin typeface="Consolas"/>
              </a:rPr>
              <a:t>'</a:t>
            </a:r>
            <a:r>
              <a:rPr lang="en-US" altLang="zh-TW" sz="2000" dirty="0" err="1">
                <a:solidFill>
                  <a:srgbClr val="005F5F"/>
                </a:solidFill>
                <a:latin typeface="Consolas"/>
              </a:rPr>
              <a:t>href</a:t>
            </a:r>
            <a:r>
              <a:rPr lang="en-US" altLang="zh-TW" sz="2000" dirty="0">
                <a:solidFill>
                  <a:srgbClr val="005F5F"/>
                </a:solidFill>
                <a:latin typeface="Consolas"/>
              </a:rPr>
              <a:t>'</a:t>
            </a:r>
            <a:r>
              <a:rPr lang="en-US" altLang="zh-TW" sz="2000" dirty="0">
                <a:solidFill>
                  <a:srgbClr val="00005F"/>
                </a:solidFill>
                <a:latin typeface="Consolas"/>
              </a:rPr>
              <a:t>]</a:t>
            </a:r>
            <a:r>
              <a:rPr lang="en-US" altLang="zh-TW" sz="2000" dirty="0">
                <a:solidFill>
                  <a:srgbClr val="5F5F00"/>
                </a:solidFill>
                <a:latin typeface="Consolas"/>
              </a:rPr>
              <a:t> </a:t>
            </a:r>
            <a:endParaRPr lang="en-US" altLang="zh-TW" sz="2000" dirty="0" smtClean="0">
              <a:solidFill>
                <a:srgbClr val="5F5F00"/>
              </a:solidFill>
              <a:latin typeface="Consolas"/>
            </a:endParaRPr>
          </a:p>
          <a:p>
            <a:pPr marL="0" indent="0">
              <a:buNone/>
            </a:pPr>
            <a:r>
              <a:rPr lang="en-US" altLang="zh-TW" sz="20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2000" dirty="0" smtClean="0">
                <a:solidFill>
                  <a:srgbClr val="5F5F00"/>
                </a:solidFill>
                <a:latin typeface="Consolas"/>
              </a:rPr>
              <a:t>     </a:t>
            </a:r>
            <a:r>
              <a:rPr lang="en-US" altLang="zh-TW" sz="2000" dirty="0" smtClean="0">
                <a:solidFill>
                  <a:srgbClr val="87005F"/>
                </a:solidFill>
                <a:latin typeface="Consolas"/>
              </a:rPr>
              <a:t>for</a:t>
            </a:r>
            <a:r>
              <a:rPr lang="en-US" altLang="zh-TW" sz="2000" dirty="0" smtClean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2000" dirty="0">
                <a:solidFill>
                  <a:srgbClr val="000087"/>
                </a:solidFill>
                <a:latin typeface="Consolas"/>
              </a:rPr>
              <a:t>tag</a:t>
            </a:r>
            <a:r>
              <a:rPr lang="en-US" altLang="zh-TW" sz="20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2000" dirty="0">
                <a:solidFill>
                  <a:srgbClr val="87005F"/>
                </a:solidFill>
                <a:latin typeface="Consolas"/>
              </a:rPr>
              <a:t>in</a:t>
            </a:r>
            <a:r>
              <a:rPr lang="en-US" altLang="zh-TW" sz="20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2000" dirty="0" err="1" smtClean="0">
                <a:solidFill>
                  <a:srgbClr val="000087"/>
                </a:solidFill>
                <a:latin typeface="Consolas"/>
              </a:rPr>
              <a:t>bid_row</a:t>
            </a:r>
            <a:r>
              <a:rPr lang="en-US" altLang="zh-TW" sz="2000" dirty="0" err="1" smtClean="0">
                <a:solidFill>
                  <a:srgbClr val="00005F"/>
                </a:solidFill>
                <a:latin typeface="Consolas"/>
              </a:rPr>
              <a:t>.</a:t>
            </a:r>
            <a:r>
              <a:rPr lang="en-US" altLang="zh-TW" sz="2000" dirty="0" err="1" smtClean="0">
                <a:solidFill>
                  <a:srgbClr val="000087"/>
                </a:solidFill>
                <a:latin typeface="Consolas"/>
              </a:rPr>
              <a:t>select</a:t>
            </a:r>
            <a:r>
              <a:rPr lang="en-US" altLang="zh-TW" sz="2000" dirty="0" smtClean="0">
                <a:solidFill>
                  <a:srgbClr val="00005F"/>
                </a:solidFill>
                <a:latin typeface="Consolas"/>
              </a:rPr>
              <a:t>(</a:t>
            </a:r>
            <a:r>
              <a:rPr lang="en-US" altLang="zh-TW" sz="2000" dirty="0">
                <a:solidFill>
                  <a:srgbClr val="005F5F"/>
                </a:solidFill>
                <a:latin typeface="Consolas"/>
              </a:rPr>
              <a:t>'a</a:t>
            </a:r>
            <a:r>
              <a:rPr lang="en-US" altLang="zh-TW" sz="2000" dirty="0" smtClean="0">
                <a:solidFill>
                  <a:srgbClr val="005F5F"/>
                </a:solidFill>
                <a:latin typeface="Consolas"/>
              </a:rPr>
              <a:t>'</a:t>
            </a:r>
            <a:r>
              <a:rPr lang="en-US" altLang="zh-TW" sz="2000" dirty="0" smtClean="0">
                <a:solidFill>
                  <a:srgbClr val="00005F"/>
                </a:solidFill>
                <a:latin typeface="Consolas"/>
              </a:rPr>
              <a:t>)]</a:t>
            </a:r>
            <a:r>
              <a:rPr lang="en-US" altLang="zh-TW" sz="2000" dirty="0" smtClean="0">
                <a:solidFill>
                  <a:srgbClr val="5F5F00"/>
                </a:solidFill>
                <a:latin typeface="Consolas"/>
              </a:rPr>
              <a:t> </a:t>
            </a:r>
          </a:p>
          <a:p>
            <a:pPr marL="0" indent="0">
              <a:buNone/>
            </a:pPr>
            <a:endParaRPr lang="en-US" altLang="zh-TW" sz="2000" dirty="0" smtClean="0">
              <a:solidFill>
                <a:srgbClr val="5F5F00"/>
              </a:solidFill>
              <a:latin typeface="Consolas"/>
            </a:endParaRPr>
          </a:p>
          <a:p>
            <a:pPr marL="0" indent="0">
              <a:buNone/>
            </a:pPr>
            <a:r>
              <a:rPr lang="en-US" altLang="zh-TW" sz="2000" dirty="0" smtClean="0">
                <a:solidFill>
                  <a:srgbClr val="87005F"/>
                </a:solidFill>
                <a:latin typeface="Consolas"/>
              </a:rPr>
              <a:t>    print</a:t>
            </a:r>
            <a:r>
              <a:rPr lang="en-US" altLang="zh-TW" sz="2000" dirty="0" smtClean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2000" dirty="0">
                <a:solidFill>
                  <a:srgbClr val="000087"/>
                </a:solidFill>
                <a:latin typeface="Consolas"/>
              </a:rPr>
              <a:t>links</a:t>
            </a:r>
            <a:endParaRPr lang="en-US" altLang="zh-TW" sz="2000" dirty="0"/>
          </a:p>
          <a:p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抓出每一列所有的連結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40270002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每一頁都有兩個連結</a:t>
            </a:r>
            <a:endParaRPr lang="zh-TW" altLang="en-US" dirty="0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696" y="1124744"/>
            <a:ext cx="5779590" cy="4525963"/>
          </a:xfrm>
        </p:spPr>
      </p:pic>
    </p:spTree>
    <p:extLst>
      <p:ext uri="{BB962C8B-B14F-4D97-AF65-F5344CB8AC3E}">
        <p14:creationId xmlns:p14="http://schemas.microsoft.com/office/powerpoint/2010/main" val="2235888503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z="2400" dirty="0"/>
              <a:t>用</a:t>
            </a:r>
            <a:r>
              <a:rPr lang="en-US" altLang="zh-TW" sz="2400" dirty="0"/>
              <a:t>[0]</a:t>
            </a:r>
            <a:r>
              <a:rPr lang="zh-TW" altLang="en-US" sz="2400" dirty="0"/>
              <a:t>取第一個連結</a:t>
            </a:r>
            <a:endParaRPr lang="en-US" altLang="zh-TW" sz="2400" dirty="0"/>
          </a:p>
          <a:p>
            <a:pPr marL="0" indent="0">
              <a:buNone/>
            </a:pPr>
            <a:endParaRPr lang="en-US" altLang="zh-TW" sz="2000" dirty="0">
              <a:solidFill>
                <a:srgbClr val="87005F"/>
              </a:solidFill>
              <a:latin typeface="Consolas"/>
            </a:endParaRPr>
          </a:p>
          <a:p>
            <a:pPr marL="0" indent="0">
              <a:buNone/>
            </a:pPr>
            <a:r>
              <a:rPr lang="en-US" altLang="zh-TW" sz="2000" dirty="0" smtClean="0">
                <a:solidFill>
                  <a:srgbClr val="87005F"/>
                </a:solidFill>
                <a:latin typeface="Consolas"/>
              </a:rPr>
              <a:t>for</a:t>
            </a:r>
            <a:r>
              <a:rPr lang="en-US" altLang="zh-TW" sz="2000" dirty="0" smtClean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2000" dirty="0" err="1">
                <a:solidFill>
                  <a:srgbClr val="000087"/>
                </a:solidFill>
                <a:latin typeface="Consolas"/>
              </a:rPr>
              <a:t>bid_row</a:t>
            </a:r>
            <a:r>
              <a:rPr lang="en-US" altLang="zh-TW" sz="20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2000" dirty="0">
                <a:solidFill>
                  <a:srgbClr val="87005F"/>
                </a:solidFill>
                <a:latin typeface="Consolas"/>
              </a:rPr>
              <a:t>in</a:t>
            </a:r>
            <a:r>
              <a:rPr lang="en-US" altLang="zh-TW" sz="20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2000" dirty="0" err="1">
                <a:solidFill>
                  <a:srgbClr val="000087"/>
                </a:solidFill>
                <a:latin typeface="Consolas"/>
              </a:rPr>
              <a:t>bid_rows</a:t>
            </a:r>
            <a:r>
              <a:rPr lang="en-US" altLang="zh-TW" sz="2000" dirty="0">
                <a:solidFill>
                  <a:srgbClr val="00005F"/>
                </a:solidFill>
                <a:latin typeface="Consolas"/>
              </a:rPr>
              <a:t>:</a:t>
            </a:r>
            <a:r>
              <a:rPr lang="en-US" altLang="zh-TW" sz="2000" dirty="0">
                <a:solidFill>
                  <a:srgbClr val="5F5F00"/>
                </a:solidFill>
                <a:latin typeface="Consolas"/>
              </a:rPr>
              <a:t> </a:t>
            </a:r>
            <a:endParaRPr lang="en-US" altLang="zh-TW" sz="2000" dirty="0" smtClean="0">
              <a:solidFill>
                <a:srgbClr val="5F5F00"/>
              </a:solidFill>
              <a:latin typeface="Consolas"/>
            </a:endParaRPr>
          </a:p>
          <a:p>
            <a:pPr marL="0" indent="0">
              <a:buNone/>
            </a:pPr>
            <a:endParaRPr lang="en-US" altLang="zh-TW" sz="2000" dirty="0" smtClean="0">
              <a:solidFill>
                <a:srgbClr val="5F5F00"/>
              </a:solidFill>
              <a:latin typeface="Consolas"/>
            </a:endParaRPr>
          </a:p>
          <a:p>
            <a:pPr marL="0" indent="0">
              <a:buNone/>
            </a:pPr>
            <a:r>
              <a:rPr lang="zh-TW" altLang="en-US" sz="2000" dirty="0" smtClean="0">
                <a:solidFill>
                  <a:srgbClr val="000087"/>
                </a:solidFill>
                <a:latin typeface="Consolas"/>
              </a:rPr>
              <a:t>    </a:t>
            </a:r>
            <a:r>
              <a:rPr lang="en-US" altLang="zh-TW" sz="2000" dirty="0" smtClean="0">
                <a:solidFill>
                  <a:srgbClr val="000087"/>
                </a:solidFill>
                <a:latin typeface="Consolas"/>
              </a:rPr>
              <a:t>links</a:t>
            </a:r>
            <a:r>
              <a:rPr lang="en-US" altLang="zh-TW" sz="2000" dirty="0" smtClean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2000" dirty="0">
                <a:solidFill>
                  <a:srgbClr val="00005F"/>
                </a:solidFill>
                <a:latin typeface="Consolas"/>
              </a:rPr>
              <a:t>=</a:t>
            </a:r>
            <a:r>
              <a:rPr lang="en-US" altLang="zh-TW" sz="20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2000" dirty="0">
                <a:solidFill>
                  <a:srgbClr val="00005F"/>
                </a:solidFill>
                <a:latin typeface="Consolas"/>
              </a:rPr>
              <a:t>[</a:t>
            </a:r>
            <a:r>
              <a:rPr lang="en-US" altLang="zh-TW" sz="2000" dirty="0" smtClean="0">
                <a:solidFill>
                  <a:srgbClr val="000087"/>
                </a:solidFill>
                <a:latin typeface="Consolas"/>
              </a:rPr>
              <a:t>tag</a:t>
            </a:r>
            <a:r>
              <a:rPr lang="en-US" altLang="zh-TW" sz="2000" dirty="0" smtClean="0">
                <a:solidFill>
                  <a:srgbClr val="00005F"/>
                </a:solidFill>
                <a:latin typeface="Consolas"/>
              </a:rPr>
              <a:t>[</a:t>
            </a:r>
            <a:r>
              <a:rPr lang="en-US" altLang="zh-TW" sz="2000" dirty="0">
                <a:solidFill>
                  <a:srgbClr val="005F5F"/>
                </a:solidFill>
                <a:latin typeface="Consolas"/>
              </a:rPr>
              <a:t>'</a:t>
            </a:r>
            <a:r>
              <a:rPr lang="en-US" altLang="zh-TW" sz="2000" dirty="0" err="1">
                <a:solidFill>
                  <a:srgbClr val="005F5F"/>
                </a:solidFill>
                <a:latin typeface="Consolas"/>
              </a:rPr>
              <a:t>href</a:t>
            </a:r>
            <a:r>
              <a:rPr lang="en-US" altLang="zh-TW" sz="2000" dirty="0">
                <a:solidFill>
                  <a:srgbClr val="005F5F"/>
                </a:solidFill>
                <a:latin typeface="Consolas"/>
              </a:rPr>
              <a:t>'</a:t>
            </a:r>
            <a:r>
              <a:rPr lang="en-US" altLang="zh-TW" sz="2000" dirty="0">
                <a:solidFill>
                  <a:srgbClr val="00005F"/>
                </a:solidFill>
                <a:latin typeface="Consolas"/>
              </a:rPr>
              <a:t>]</a:t>
            </a:r>
            <a:r>
              <a:rPr lang="en-US" altLang="zh-TW" sz="2000" dirty="0">
                <a:solidFill>
                  <a:srgbClr val="5F5F00"/>
                </a:solidFill>
                <a:latin typeface="Consolas"/>
              </a:rPr>
              <a:t> </a:t>
            </a:r>
            <a:endParaRPr lang="en-US" altLang="zh-TW" sz="2000" dirty="0" smtClean="0">
              <a:solidFill>
                <a:srgbClr val="5F5F00"/>
              </a:solidFill>
              <a:latin typeface="Consolas"/>
            </a:endParaRPr>
          </a:p>
          <a:p>
            <a:pPr marL="0" indent="0">
              <a:buNone/>
            </a:pPr>
            <a:r>
              <a:rPr lang="en-US" altLang="zh-TW" sz="20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2000" dirty="0" smtClean="0">
                <a:solidFill>
                  <a:srgbClr val="5F5F00"/>
                </a:solidFill>
                <a:latin typeface="Consolas"/>
              </a:rPr>
              <a:t>     </a:t>
            </a:r>
            <a:r>
              <a:rPr lang="en-US" altLang="zh-TW" sz="2000" dirty="0" smtClean="0">
                <a:solidFill>
                  <a:srgbClr val="87005F"/>
                </a:solidFill>
                <a:latin typeface="Consolas"/>
              </a:rPr>
              <a:t>for</a:t>
            </a:r>
            <a:r>
              <a:rPr lang="en-US" altLang="zh-TW" sz="2000" dirty="0" smtClean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2000" dirty="0">
                <a:solidFill>
                  <a:srgbClr val="000087"/>
                </a:solidFill>
                <a:latin typeface="Consolas"/>
              </a:rPr>
              <a:t>tag</a:t>
            </a:r>
            <a:r>
              <a:rPr lang="en-US" altLang="zh-TW" sz="20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2000" dirty="0">
                <a:solidFill>
                  <a:srgbClr val="87005F"/>
                </a:solidFill>
                <a:latin typeface="Consolas"/>
              </a:rPr>
              <a:t>in</a:t>
            </a:r>
            <a:r>
              <a:rPr lang="en-US" altLang="zh-TW" sz="20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2000" dirty="0" err="1" smtClean="0">
                <a:solidFill>
                  <a:srgbClr val="000087"/>
                </a:solidFill>
                <a:latin typeface="Consolas"/>
              </a:rPr>
              <a:t>bid_row</a:t>
            </a:r>
            <a:r>
              <a:rPr lang="en-US" altLang="zh-TW" sz="2000" dirty="0" err="1" smtClean="0">
                <a:solidFill>
                  <a:srgbClr val="00005F"/>
                </a:solidFill>
                <a:latin typeface="Consolas"/>
              </a:rPr>
              <a:t>.</a:t>
            </a:r>
            <a:r>
              <a:rPr lang="en-US" altLang="zh-TW" sz="2000" dirty="0" err="1" smtClean="0">
                <a:solidFill>
                  <a:srgbClr val="000087"/>
                </a:solidFill>
                <a:latin typeface="Consolas"/>
              </a:rPr>
              <a:t>select</a:t>
            </a:r>
            <a:r>
              <a:rPr lang="en-US" altLang="zh-TW" sz="2000" dirty="0" smtClean="0">
                <a:solidFill>
                  <a:srgbClr val="00005F"/>
                </a:solidFill>
                <a:latin typeface="Consolas"/>
              </a:rPr>
              <a:t>(</a:t>
            </a:r>
            <a:r>
              <a:rPr lang="en-US" altLang="zh-TW" sz="2000">
                <a:solidFill>
                  <a:srgbClr val="005F5F"/>
                </a:solidFill>
                <a:latin typeface="Consolas"/>
              </a:rPr>
              <a:t>'a</a:t>
            </a:r>
            <a:r>
              <a:rPr lang="en-US" altLang="zh-TW" sz="2000" smtClean="0">
                <a:solidFill>
                  <a:srgbClr val="005F5F"/>
                </a:solidFill>
                <a:latin typeface="Consolas"/>
              </a:rPr>
              <a:t>'</a:t>
            </a:r>
            <a:r>
              <a:rPr lang="en-US" altLang="zh-TW" sz="2000" smtClean="0">
                <a:solidFill>
                  <a:srgbClr val="00005F"/>
                </a:solidFill>
                <a:latin typeface="Consolas"/>
              </a:rPr>
              <a:t>)][</a:t>
            </a:r>
            <a:r>
              <a:rPr lang="en-US" altLang="zh-TW" sz="2000" dirty="0">
                <a:solidFill>
                  <a:srgbClr val="005F00"/>
                </a:solidFill>
                <a:latin typeface="Consolas"/>
              </a:rPr>
              <a:t>0</a:t>
            </a:r>
            <a:r>
              <a:rPr lang="en-US" altLang="zh-TW" sz="2000" dirty="0" smtClean="0">
                <a:solidFill>
                  <a:srgbClr val="00005F"/>
                </a:solidFill>
                <a:latin typeface="Consolas"/>
              </a:rPr>
              <a:t>]</a:t>
            </a:r>
          </a:p>
          <a:p>
            <a:pPr marL="0" indent="0">
              <a:buNone/>
            </a:pPr>
            <a:r>
              <a:rPr lang="en-US" altLang="zh-TW" sz="2000" dirty="0" smtClean="0">
                <a:solidFill>
                  <a:srgbClr val="5F5F00"/>
                </a:solidFill>
                <a:latin typeface="Consolas"/>
              </a:rPr>
              <a:t> </a:t>
            </a:r>
          </a:p>
          <a:p>
            <a:pPr marL="0" indent="0">
              <a:buNone/>
            </a:pPr>
            <a:r>
              <a:rPr lang="zh-TW" altLang="en-US" sz="20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zh-TW" altLang="en-US" sz="2000" dirty="0" smtClean="0">
                <a:solidFill>
                  <a:srgbClr val="5F5F00"/>
                </a:solidFill>
                <a:latin typeface="Consolas"/>
              </a:rPr>
              <a:t>   </a:t>
            </a:r>
            <a:r>
              <a:rPr lang="en-US" altLang="zh-TW" sz="2000" dirty="0" smtClean="0">
                <a:solidFill>
                  <a:srgbClr val="87005F"/>
                </a:solidFill>
                <a:latin typeface="Consolas"/>
              </a:rPr>
              <a:t>print</a:t>
            </a:r>
            <a:r>
              <a:rPr lang="en-US" altLang="zh-TW" sz="2000" dirty="0" smtClean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2000" dirty="0">
                <a:solidFill>
                  <a:srgbClr val="000087"/>
                </a:solidFill>
                <a:latin typeface="Consolas"/>
              </a:rPr>
              <a:t>links</a:t>
            </a:r>
            <a:endParaRPr lang="en-US" altLang="zh-TW" sz="2000" dirty="0"/>
          </a:p>
          <a:p>
            <a:pPr marL="0" indent="0">
              <a:buNone/>
            </a:pPr>
            <a:endParaRPr lang="en-US" altLang="zh-TW" sz="2000" dirty="0" smtClean="0"/>
          </a:p>
          <a:p>
            <a:pPr marL="0" indent="0">
              <a:buNone/>
            </a:pPr>
            <a:endParaRPr lang="en-US" altLang="zh-TW" sz="2000" dirty="0"/>
          </a:p>
          <a:p>
            <a:pPr marL="0" indent="0">
              <a:buNone/>
            </a:pPr>
            <a:endParaRPr lang="zh-TW" altLang="en-US" sz="2000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留其中一個連結即可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72292954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z="2000" dirty="0" smtClean="0"/>
              <a:t>抓出來的連結</a:t>
            </a:r>
            <a:endParaRPr lang="en-US" altLang="zh-TW" sz="2000" dirty="0" smtClean="0"/>
          </a:p>
          <a:p>
            <a:pPr lvl="1"/>
            <a:r>
              <a:rPr lang="en-US" altLang="zh-TW" sz="1600" dirty="0" smtClean="0"/>
              <a:t>'../main/</a:t>
            </a:r>
            <a:r>
              <a:rPr lang="en-US" altLang="zh-TW" sz="1600" dirty="0" err="1" smtClean="0"/>
              <a:t>pms</a:t>
            </a:r>
            <a:r>
              <a:rPr lang="en-US" altLang="zh-TW" sz="1600" dirty="0" smtClean="0"/>
              <a:t>/</a:t>
            </a:r>
            <a:r>
              <a:rPr lang="en-US" altLang="zh-TW" sz="1600" dirty="0" err="1" smtClean="0"/>
              <a:t>tps</a:t>
            </a:r>
            <a:r>
              <a:rPr lang="en-US" altLang="zh-TW" sz="1600" dirty="0" smtClean="0"/>
              <a:t>/</a:t>
            </a:r>
            <a:r>
              <a:rPr lang="en-US" altLang="zh-TW" sz="1600" dirty="0" err="1" smtClean="0"/>
              <a:t>atm</a:t>
            </a:r>
            <a:r>
              <a:rPr lang="en-US" altLang="zh-TW" sz="1600" dirty="0" smtClean="0"/>
              <a:t>/</a:t>
            </a:r>
            <a:r>
              <a:rPr lang="en-US" altLang="zh-TW" sz="1600" dirty="0" err="1" smtClean="0"/>
              <a:t>atmAwardAction.do?newEdit</a:t>
            </a:r>
            <a:r>
              <a:rPr lang="en-US" altLang="zh-TW" sz="1600" dirty="0" smtClean="0"/>
              <a:t>=</a:t>
            </a:r>
            <a:r>
              <a:rPr lang="en-US" altLang="zh-TW" sz="1600" dirty="0" err="1" smtClean="0"/>
              <a:t>false&amp;searchMode</a:t>
            </a:r>
            <a:r>
              <a:rPr lang="en-US" altLang="zh-TW" sz="1600" dirty="0" smtClean="0"/>
              <a:t>=</a:t>
            </a:r>
            <a:r>
              <a:rPr lang="en-US" altLang="zh-TW" sz="1600" dirty="0" err="1" smtClean="0"/>
              <a:t>common&amp;method</a:t>
            </a:r>
            <a:r>
              <a:rPr lang="en-US" altLang="zh-TW" sz="1600" dirty="0" smtClean="0"/>
              <a:t>=</a:t>
            </a:r>
            <a:r>
              <a:rPr lang="en-US" altLang="zh-TW" sz="1600" dirty="0" err="1" smtClean="0"/>
              <a:t>inquiryForPublic&amp;pkAtmMain</a:t>
            </a:r>
            <a:r>
              <a:rPr lang="en-US" altLang="zh-TW" sz="1600" dirty="0" smtClean="0"/>
              <a:t>=51239291&amp;tenderCaseNo=0607L1030328‘</a:t>
            </a:r>
          </a:p>
          <a:p>
            <a:pPr lvl="1"/>
            <a:endParaRPr lang="en-US" altLang="zh-TW" sz="1600" dirty="0" smtClean="0"/>
          </a:p>
          <a:p>
            <a:r>
              <a:rPr lang="zh-TW" altLang="en-US" sz="2000" dirty="0" smtClean="0"/>
              <a:t>實際連結的頁面</a:t>
            </a:r>
            <a:endParaRPr lang="en-US" altLang="zh-TW" sz="2000" dirty="0"/>
          </a:p>
          <a:p>
            <a:pPr lvl="1"/>
            <a:r>
              <a:rPr lang="en-US" altLang="zh-TW" sz="1600" dirty="0">
                <a:solidFill>
                  <a:srgbClr val="C00000"/>
                </a:solidFill>
              </a:rPr>
              <a:t>http://</a:t>
            </a:r>
            <a:r>
              <a:rPr lang="en-US" altLang="zh-TW" sz="1600" dirty="0" smtClean="0">
                <a:solidFill>
                  <a:srgbClr val="C00000"/>
                </a:solidFill>
              </a:rPr>
              <a:t>web.pcc.gov.tw/tps</a:t>
            </a:r>
            <a:r>
              <a:rPr lang="en-US" altLang="zh-TW" sz="1600" dirty="0" smtClean="0"/>
              <a:t>/main/pms/tps/atm/atmAwardAction.do?newEdit=false&amp;searchMode=common&amp;method=inquiryForPublic&amp;pkAtmMain=51239291&amp;tenderCaseNo=0607L1030328</a:t>
            </a:r>
          </a:p>
          <a:p>
            <a:pPr lvl="1"/>
            <a:endParaRPr lang="en-US" altLang="zh-TW" sz="1600" dirty="0"/>
          </a:p>
          <a:p>
            <a:r>
              <a:rPr lang="zh-TW" altLang="en-US" sz="2000" dirty="0" smtClean="0"/>
              <a:t>實際連結頁面 </a:t>
            </a:r>
            <a:r>
              <a:rPr lang="en-US" altLang="zh-TW" sz="2000" dirty="0" smtClean="0"/>
              <a:t>= </a:t>
            </a:r>
            <a:r>
              <a:rPr lang="en-US" altLang="zh-TW" sz="2000" dirty="0">
                <a:solidFill>
                  <a:srgbClr val="C00000"/>
                </a:solidFill>
              </a:rPr>
              <a:t>http://web.pcc.gov.tw/tps </a:t>
            </a:r>
            <a:r>
              <a:rPr lang="en-US" altLang="zh-TW" sz="2000" dirty="0"/>
              <a:t>+ </a:t>
            </a:r>
            <a:r>
              <a:rPr lang="zh-TW" altLang="en-US" sz="2000" dirty="0"/>
              <a:t>抓出來的</a:t>
            </a:r>
            <a:r>
              <a:rPr lang="zh-TW" altLang="en-US" sz="2000" dirty="0" smtClean="0"/>
              <a:t>連結</a:t>
            </a:r>
            <a:r>
              <a:rPr lang="en-US" altLang="zh-TW" sz="2000" dirty="0" smtClean="0"/>
              <a:t>(</a:t>
            </a:r>
            <a:r>
              <a:rPr lang="zh-TW" altLang="en-US" sz="2000" dirty="0" smtClean="0"/>
              <a:t>去掉前面兩個</a:t>
            </a:r>
            <a:r>
              <a:rPr lang="en-US" altLang="zh-TW" sz="2000" dirty="0" smtClean="0"/>
              <a:t>..)</a:t>
            </a:r>
            <a:endParaRPr lang="en-US" altLang="zh-TW" sz="2000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幫連結</a:t>
            </a:r>
            <a:r>
              <a:rPr lang="zh-TW" altLang="en-US" dirty="0" smtClean="0"/>
              <a:t>加工成可直接</a:t>
            </a:r>
            <a:r>
              <a:rPr lang="en-US" altLang="zh-TW" dirty="0" smtClean="0"/>
              <a:t>GET </a:t>
            </a:r>
            <a:r>
              <a:rPr lang="zh-TW" altLang="en-US" dirty="0" smtClean="0"/>
              <a:t>的格式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44947774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sz="2000" dirty="0">
                <a:solidFill>
                  <a:srgbClr val="87005F"/>
                </a:solidFill>
                <a:highlight>
                  <a:srgbClr val="F2F2E8"/>
                </a:highlight>
              </a:rPr>
              <a:t>for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2000" dirty="0" err="1">
                <a:solidFill>
                  <a:srgbClr val="000087"/>
                </a:solidFill>
                <a:highlight>
                  <a:srgbClr val="F2F2E8"/>
                </a:highlight>
              </a:rPr>
              <a:t>bid_row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2000" dirty="0">
                <a:solidFill>
                  <a:srgbClr val="87005F"/>
                </a:solidFill>
                <a:highlight>
                  <a:srgbClr val="F2F2E8"/>
                </a:highlight>
              </a:rPr>
              <a:t>in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2000" dirty="0" err="1">
                <a:solidFill>
                  <a:srgbClr val="000087"/>
                </a:solidFill>
                <a:highlight>
                  <a:srgbClr val="F2F2E8"/>
                </a:highlight>
              </a:rPr>
              <a:t>bid_rows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2F2E8"/>
                </a:highlight>
              </a:rPr>
              <a:t>: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</a:p>
          <a:p>
            <a:pPr marL="0" indent="0">
              <a:buNone/>
            </a:pPr>
            <a:r>
              <a:rPr lang="en-US" altLang="zh-TW" sz="2000" dirty="0">
                <a:solidFill>
                  <a:srgbClr val="5F5F00"/>
                </a:solidFill>
                <a:highlight>
                  <a:srgbClr val="F2F2E8"/>
                </a:highlight>
              </a:rPr>
              <a:t>    </a:t>
            </a:r>
            <a:r>
              <a:rPr lang="en-US" altLang="zh-TW" sz="2000" dirty="0">
                <a:solidFill>
                  <a:srgbClr val="000087"/>
                </a:solidFill>
                <a:highlight>
                  <a:srgbClr val="F2F2E8"/>
                </a:highlight>
              </a:rPr>
              <a:t>link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2F2E8"/>
                </a:highlight>
              </a:rPr>
              <a:t>=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2F2E8"/>
                </a:highlight>
              </a:rPr>
              <a:t>[</a:t>
            </a:r>
            <a:r>
              <a:rPr lang="en-US" altLang="zh-TW" sz="2000" dirty="0">
                <a:solidFill>
                  <a:srgbClr val="000087"/>
                </a:solidFill>
                <a:highlight>
                  <a:srgbClr val="F2F2E8"/>
                </a:highlight>
              </a:rPr>
              <a:t>tag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2F2E8"/>
                </a:highlight>
              </a:rPr>
              <a:t>[</a:t>
            </a:r>
            <a:r>
              <a:rPr lang="en-US" altLang="zh-TW" sz="2000" dirty="0">
                <a:solidFill>
                  <a:srgbClr val="005F5F"/>
                </a:solidFill>
                <a:highlight>
                  <a:srgbClr val="F2F2E8"/>
                </a:highlight>
              </a:rPr>
              <a:t>'</a:t>
            </a:r>
            <a:r>
              <a:rPr lang="en-US" altLang="zh-TW" sz="2000" dirty="0" err="1">
                <a:solidFill>
                  <a:srgbClr val="005F5F"/>
                </a:solidFill>
                <a:highlight>
                  <a:srgbClr val="F2F2E8"/>
                </a:highlight>
              </a:rPr>
              <a:t>href</a:t>
            </a:r>
            <a:r>
              <a:rPr lang="en-US" altLang="zh-TW" sz="2000" dirty="0">
                <a:solidFill>
                  <a:srgbClr val="005F5F"/>
                </a:solidFill>
                <a:highlight>
                  <a:srgbClr val="F2F2E8"/>
                </a:highlight>
              </a:rPr>
              <a:t>'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2F2E8"/>
                </a:highlight>
              </a:rPr>
              <a:t>]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</a:p>
          <a:p>
            <a:pPr marL="0" indent="0">
              <a:buNone/>
            </a:pPr>
            <a:r>
              <a:rPr lang="en-US" altLang="zh-TW" sz="2000" dirty="0">
                <a:solidFill>
                  <a:srgbClr val="5F5F00"/>
                </a:solidFill>
                <a:highlight>
                  <a:srgbClr val="F2F2E8"/>
                </a:highlight>
              </a:rPr>
              <a:t>      </a:t>
            </a:r>
            <a:r>
              <a:rPr lang="en-US" altLang="zh-TW" sz="2000" dirty="0">
                <a:solidFill>
                  <a:srgbClr val="87005F"/>
                </a:solidFill>
                <a:highlight>
                  <a:srgbClr val="F2F2E8"/>
                </a:highlight>
              </a:rPr>
              <a:t>for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2000" dirty="0">
                <a:solidFill>
                  <a:srgbClr val="000087"/>
                </a:solidFill>
                <a:highlight>
                  <a:srgbClr val="F2F2E8"/>
                </a:highlight>
              </a:rPr>
              <a:t>tag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2000" dirty="0">
                <a:solidFill>
                  <a:srgbClr val="87005F"/>
                </a:solidFill>
                <a:highlight>
                  <a:srgbClr val="F2F2E8"/>
                </a:highlight>
              </a:rPr>
              <a:t>in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2000" dirty="0" err="1">
                <a:solidFill>
                  <a:srgbClr val="000087"/>
                </a:solidFill>
                <a:highlight>
                  <a:srgbClr val="F2F2E8"/>
                </a:highlight>
              </a:rPr>
              <a:t>bid_row</a:t>
            </a:r>
            <a:r>
              <a:rPr lang="en-US" altLang="zh-TW" sz="2000" dirty="0" err="1">
                <a:solidFill>
                  <a:srgbClr val="00005F"/>
                </a:solidFill>
                <a:highlight>
                  <a:srgbClr val="F2F2E8"/>
                </a:highlight>
              </a:rPr>
              <a:t>.</a:t>
            </a:r>
            <a:r>
              <a:rPr lang="en-US" altLang="zh-TW" sz="2000" dirty="0" err="1">
                <a:solidFill>
                  <a:srgbClr val="000087"/>
                </a:solidFill>
                <a:highlight>
                  <a:srgbClr val="F2F2E8"/>
                </a:highlight>
              </a:rPr>
              <a:t>findAll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2F2E8"/>
                </a:highlight>
              </a:rPr>
              <a:t>(</a:t>
            </a:r>
            <a:r>
              <a:rPr lang="en-US" altLang="zh-TW" sz="2000" dirty="0">
                <a:solidFill>
                  <a:srgbClr val="005F5F"/>
                </a:solidFill>
                <a:highlight>
                  <a:srgbClr val="F2F2E8"/>
                </a:highlight>
              </a:rPr>
              <a:t>'a'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2F2E8"/>
                </a:highlight>
              </a:rPr>
              <a:t>,{</a:t>
            </a:r>
            <a:r>
              <a:rPr lang="en-US" altLang="zh-TW" sz="2000" dirty="0">
                <a:solidFill>
                  <a:srgbClr val="005F5F"/>
                </a:solidFill>
                <a:highlight>
                  <a:srgbClr val="F2F2E8"/>
                </a:highlight>
              </a:rPr>
              <a:t>'</a:t>
            </a:r>
            <a:r>
              <a:rPr lang="en-US" altLang="zh-TW" sz="2000" dirty="0" err="1">
                <a:solidFill>
                  <a:srgbClr val="005F5F"/>
                </a:solidFill>
                <a:highlight>
                  <a:srgbClr val="F2F2E8"/>
                </a:highlight>
              </a:rPr>
              <a:t>href</a:t>
            </a:r>
            <a:r>
              <a:rPr lang="en-US" altLang="zh-TW" sz="2000" dirty="0">
                <a:solidFill>
                  <a:srgbClr val="005F5F"/>
                </a:solidFill>
                <a:highlight>
                  <a:srgbClr val="F2F2E8"/>
                </a:highlight>
              </a:rPr>
              <a:t>'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2F2E8"/>
                </a:highlight>
              </a:rPr>
              <a:t>: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2000" dirty="0">
                <a:solidFill>
                  <a:srgbClr val="87005F"/>
                </a:solidFill>
                <a:highlight>
                  <a:srgbClr val="F2F2E8"/>
                </a:highlight>
              </a:rPr>
              <a:t>True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2F2E8"/>
                </a:highlight>
              </a:rPr>
              <a:t>})][</a:t>
            </a:r>
            <a:r>
              <a:rPr lang="en-US" altLang="zh-TW" sz="2000" dirty="0">
                <a:solidFill>
                  <a:srgbClr val="005F00"/>
                </a:solidFill>
                <a:highlight>
                  <a:srgbClr val="F2F2E8"/>
                </a:highlight>
              </a:rPr>
              <a:t>0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2F2E8"/>
                </a:highlight>
              </a:rPr>
              <a:t>]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</a:p>
          <a:p>
            <a:pPr marL="0" indent="0">
              <a:buNone/>
            </a:pPr>
            <a:endParaRPr lang="zh-TW" altLang="en-US" sz="2000" dirty="0">
              <a:solidFill>
                <a:srgbClr val="5F5F00"/>
              </a:solidFill>
              <a:highlight>
                <a:srgbClr val="F2F2E8"/>
              </a:highlight>
            </a:endParaRPr>
          </a:p>
          <a:p>
            <a:pPr marL="0" indent="0">
              <a:buNone/>
            </a:pPr>
            <a:r>
              <a:rPr lang="en-US" altLang="zh-TW" sz="2000" dirty="0">
                <a:solidFill>
                  <a:srgbClr val="5F5F00"/>
                </a:solidFill>
                <a:highlight>
                  <a:srgbClr val="F2F2E8"/>
                </a:highlight>
              </a:rPr>
              <a:t>    </a:t>
            </a:r>
            <a:r>
              <a:rPr lang="en-US" altLang="zh-TW" sz="2000" dirty="0" err="1">
                <a:solidFill>
                  <a:srgbClr val="000087"/>
                </a:solidFill>
                <a:highlight>
                  <a:srgbClr val="F2F2E8"/>
                </a:highlight>
              </a:rPr>
              <a:t>link_href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2F2E8"/>
                </a:highlight>
              </a:rPr>
              <a:t>=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2000" dirty="0">
                <a:solidFill>
                  <a:srgbClr val="005F5F"/>
                </a:solidFill>
                <a:highlight>
                  <a:srgbClr val="F2F2E8"/>
                </a:highlight>
              </a:rPr>
              <a:t>"http://web.pcc.gov.tw/</a:t>
            </a:r>
            <a:r>
              <a:rPr lang="en-US" altLang="zh-TW" sz="2000" dirty="0" err="1">
                <a:solidFill>
                  <a:srgbClr val="005F5F"/>
                </a:solidFill>
                <a:highlight>
                  <a:srgbClr val="F2F2E8"/>
                </a:highlight>
              </a:rPr>
              <a:t>tps</a:t>
            </a:r>
            <a:r>
              <a:rPr lang="en-US" altLang="zh-TW" sz="2000" dirty="0">
                <a:solidFill>
                  <a:srgbClr val="005F5F"/>
                </a:solidFill>
                <a:highlight>
                  <a:srgbClr val="F2F2E8"/>
                </a:highlight>
              </a:rPr>
              <a:t>"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2F2E8"/>
                </a:highlight>
              </a:rPr>
              <a:t>+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2000" dirty="0">
                <a:solidFill>
                  <a:srgbClr val="000087"/>
                </a:solidFill>
                <a:highlight>
                  <a:srgbClr val="F2F2E8"/>
                </a:highlight>
              </a:rPr>
              <a:t>link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2F2E8"/>
                </a:highlight>
              </a:rPr>
              <a:t>[</a:t>
            </a:r>
            <a:r>
              <a:rPr lang="en-US" altLang="zh-TW" sz="2000" dirty="0">
                <a:solidFill>
                  <a:srgbClr val="005F00"/>
                </a:solidFill>
                <a:highlight>
                  <a:srgbClr val="F2F2E8"/>
                </a:highlight>
              </a:rPr>
              <a:t>2</a:t>
            </a:r>
            <a:r>
              <a:rPr lang="en-US" altLang="zh-TW" sz="2000" dirty="0">
                <a:solidFill>
                  <a:srgbClr val="00005F"/>
                </a:solidFill>
                <a:highlight>
                  <a:srgbClr val="F2F2E8"/>
                </a:highlight>
              </a:rPr>
              <a:t>:]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</a:p>
          <a:p>
            <a:pPr marL="0" indent="0">
              <a:buNone/>
            </a:pPr>
            <a:endParaRPr lang="zh-TW" altLang="en-US" sz="2000" dirty="0">
              <a:solidFill>
                <a:srgbClr val="5F5F00"/>
              </a:solidFill>
              <a:highlight>
                <a:srgbClr val="F2F2E8"/>
              </a:highlight>
            </a:endParaRPr>
          </a:p>
          <a:p>
            <a:pPr marL="0" indent="0">
              <a:buNone/>
            </a:pPr>
            <a:r>
              <a:rPr lang="en-US" altLang="zh-TW" sz="2000" dirty="0">
                <a:solidFill>
                  <a:srgbClr val="5F5F00"/>
                </a:solidFill>
                <a:highlight>
                  <a:srgbClr val="F2F2E8"/>
                </a:highlight>
              </a:rPr>
              <a:t>    </a:t>
            </a:r>
            <a:r>
              <a:rPr lang="en-US" altLang="zh-TW" sz="2000" dirty="0">
                <a:solidFill>
                  <a:srgbClr val="87005F"/>
                </a:solidFill>
                <a:highlight>
                  <a:srgbClr val="F2F2E8"/>
                </a:highlight>
              </a:rPr>
              <a:t>print</a:t>
            </a:r>
            <a:r>
              <a:rPr lang="en-US" altLang="zh-TW" sz="20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2000" dirty="0" err="1">
                <a:solidFill>
                  <a:srgbClr val="000087"/>
                </a:solidFill>
                <a:highlight>
                  <a:srgbClr val="F2F2E8"/>
                </a:highlight>
              </a:rPr>
              <a:t>link_href</a:t>
            </a:r>
            <a:endParaRPr lang="en-US" altLang="zh-TW" sz="2000" dirty="0">
              <a:effectLst/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取得實際連結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01220766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sz="1800" dirty="0">
                <a:solidFill>
                  <a:srgbClr val="87005F"/>
                </a:solidFill>
                <a:highlight>
                  <a:srgbClr val="F2F2E8"/>
                </a:highlight>
              </a:rPr>
              <a:t>import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1800" dirty="0" err="1">
                <a:solidFill>
                  <a:srgbClr val="000087"/>
                </a:solidFill>
                <a:highlight>
                  <a:srgbClr val="F2F2E8"/>
                </a:highlight>
              </a:rPr>
              <a:t>urlparse</a:t>
            </a:r>
            <a:endParaRPr lang="en-US" altLang="zh-TW" sz="1800" dirty="0">
              <a:solidFill>
                <a:srgbClr val="5F5F00"/>
              </a:solidFill>
              <a:highlight>
                <a:srgbClr val="F2F2E8"/>
              </a:highlight>
            </a:endParaRPr>
          </a:p>
          <a:p>
            <a:pPr marL="0" indent="0">
              <a:buNone/>
            </a:pPr>
            <a:r>
              <a:rPr lang="en-US" altLang="zh-TW" sz="1800" dirty="0">
                <a:solidFill>
                  <a:srgbClr val="87005F"/>
                </a:solidFill>
                <a:highlight>
                  <a:srgbClr val="F2F2E8"/>
                </a:highlight>
              </a:rPr>
              <a:t>for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1800" dirty="0" err="1">
                <a:solidFill>
                  <a:srgbClr val="000087"/>
                </a:solidFill>
                <a:highlight>
                  <a:srgbClr val="F2F2E8"/>
                </a:highlight>
              </a:rPr>
              <a:t>bid_row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1800" dirty="0">
                <a:solidFill>
                  <a:srgbClr val="87005F"/>
                </a:solidFill>
                <a:highlight>
                  <a:srgbClr val="F2F2E8"/>
                </a:highlight>
              </a:rPr>
              <a:t>in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1800" dirty="0" err="1">
                <a:solidFill>
                  <a:srgbClr val="000087"/>
                </a:solidFill>
                <a:highlight>
                  <a:srgbClr val="F2F2E8"/>
                </a:highlight>
              </a:rPr>
              <a:t>bid_rows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2F2E8"/>
                </a:highlight>
              </a:rPr>
              <a:t>: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</a:p>
          <a:p>
            <a:pPr marL="0" indent="0">
              <a:buNone/>
            </a:pPr>
            <a:r>
              <a:rPr lang="en-US" altLang="zh-TW" sz="1800" dirty="0">
                <a:solidFill>
                  <a:srgbClr val="5F5F00"/>
                </a:solidFill>
                <a:highlight>
                  <a:srgbClr val="F2F2E8"/>
                </a:highlight>
              </a:rPr>
              <a:t>    </a:t>
            </a:r>
            <a:r>
              <a:rPr lang="en-US" altLang="zh-TW" sz="1800" dirty="0">
                <a:solidFill>
                  <a:srgbClr val="000087"/>
                </a:solidFill>
                <a:highlight>
                  <a:srgbClr val="F2F2E8"/>
                </a:highlight>
              </a:rPr>
              <a:t>link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2F2E8"/>
                </a:highlight>
              </a:rPr>
              <a:t>=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2F2E8"/>
                </a:highlight>
              </a:rPr>
              <a:t>[</a:t>
            </a:r>
            <a:r>
              <a:rPr lang="en-US" altLang="zh-TW" sz="1800" dirty="0">
                <a:solidFill>
                  <a:srgbClr val="000087"/>
                </a:solidFill>
                <a:highlight>
                  <a:srgbClr val="F2F2E8"/>
                </a:highlight>
              </a:rPr>
              <a:t>tag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2F2E8"/>
                </a:highlight>
              </a:rPr>
              <a:t>[</a:t>
            </a:r>
            <a:r>
              <a:rPr lang="en-US" altLang="zh-TW" sz="1800" dirty="0">
                <a:solidFill>
                  <a:srgbClr val="005F5F"/>
                </a:solidFill>
                <a:highlight>
                  <a:srgbClr val="F2F2E8"/>
                </a:highlight>
              </a:rPr>
              <a:t>'</a:t>
            </a:r>
            <a:r>
              <a:rPr lang="en-US" altLang="zh-TW" sz="1800" dirty="0" err="1">
                <a:solidFill>
                  <a:srgbClr val="005F5F"/>
                </a:solidFill>
                <a:highlight>
                  <a:srgbClr val="F2F2E8"/>
                </a:highlight>
              </a:rPr>
              <a:t>href</a:t>
            </a:r>
            <a:r>
              <a:rPr lang="en-US" altLang="zh-TW" sz="1800" dirty="0">
                <a:solidFill>
                  <a:srgbClr val="005F5F"/>
                </a:solidFill>
                <a:highlight>
                  <a:srgbClr val="F2F2E8"/>
                </a:highlight>
              </a:rPr>
              <a:t>'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2F2E8"/>
                </a:highlight>
              </a:rPr>
              <a:t>]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</a:p>
          <a:p>
            <a:pPr marL="0" indent="0">
              <a:buNone/>
            </a:pPr>
            <a:r>
              <a:rPr lang="en-US" altLang="zh-TW" sz="1800" dirty="0">
                <a:solidFill>
                  <a:srgbClr val="5F5F00"/>
                </a:solidFill>
                <a:highlight>
                  <a:srgbClr val="F2F2E8"/>
                </a:highlight>
              </a:rPr>
              <a:t>      </a:t>
            </a:r>
            <a:r>
              <a:rPr lang="en-US" altLang="zh-TW" sz="1800" dirty="0">
                <a:solidFill>
                  <a:srgbClr val="87005F"/>
                </a:solidFill>
                <a:highlight>
                  <a:srgbClr val="F2F2E8"/>
                </a:highlight>
              </a:rPr>
              <a:t>for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1800" dirty="0">
                <a:solidFill>
                  <a:srgbClr val="000087"/>
                </a:solidFill>
                <a:highlight>
                  <a:srgbClr val="F2F2E8"/>
                </a:highlight>
              </a:rPr>
              <a:t>tag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1800" dirty="0">
                <a:solidFill>
                  <a:srgbClr val="87005F"/>
                </a:solidFill>
                <a:highlight>
                  <a:srgbClr val="F2F2E8"/>
                </a:highlight>
              </a:rPr>
              <a:t>in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1800" dirty="0" err="1">
                <a:solidFill>
                  <a:srgbClr val="000087"/>
                </a:solidFill>
                <a:highlight>
                  <a:srgbClr val="F2F2E8"/>
                </a:highlight>
              </a:rPr>
              <a:t>bid_row</a:t>
            </a:r>
            <a:r>
              <a:rPr lang="en-US" altLang="zh-TW" sz="1800" dirty="0" err="1">
                <a:solidFill>
                  <a:srgbClr val="00005F"/>
                </a:solidFill>
                <a:highlight>
                  <a:srgbClr val="F2F2E8"/>
                </a:highlight>
              </a:rPr>
              <a:t>.</a:t>
            </a:r>
            <a:r>
              <a:rPr lang="en-US" altLang="zh-TW" sz="1800" dirty="0" err="1">
                <a:solidFill>
                  <a:srgbClr val="000087"/>
                </a:solidFill>
                <a:highlight>
                  <a:srgbClr val="F2F2E8"/>
                </a:highlight>
              </a:rPr>
              <a:t>findAll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2F2E8"/>
                </a:highlight>
              </a:rPr>
              <a:t>(</a:t>
            </a:r>
            <a:r>
              <a:rPr lang="en-US" altLang="zh-TW" sz="1800" dirty="0">
                <a:solidFill>
                  <a:srgbClr val="005F5F"/>
                </a:solidFill>
                <a:highlight>
                  <a:srgbClr val="F2F2E8"/>
                </a:highlight>
              </a:rPr>
              <a:t>'a'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2F2E8"/>
                </a:highlight>
              </a:rPr>
              <a:t>,{</a:t>
            </a:r>
            <a:r>
              <a:rPr lang="en-US" altLang="zh-TW" sz="1800" dirty="0">
                <a:solidFill>
                  <a:srgbClr val="005F5F"/>
                </a:solidFill>
                <a:highlight>
                  <a:srgbClr val="F2F2E8"/>
                </a:highlight>
              </a:rPr>
              <a:t>'</a:t>
            </a:r>
            <a:r>
              <a:rPr lang="en-US" altLang="zh-TW" sz="1800" dirty="0" err="1">
                <a:solidFill>
                  <a:srgbClr val="005F5F"/>
                </a:solidFill>
                <a:highlight>
                  <a:srgbClr val="F2F2E8"/>
                </a:highlight>
              </a:rPr>
              <a:t>href</a:t>
            </a:r>
            <a:r>
              <a:rPr lang="en-US" altLang="zh-TW" sz="1800" dirty="0">
                <a:solidFill>
                  <a:srgbClr val="005F5F"/>
                </a:solidFill>
                <a:highlight>
                  <a:srgbClr val="F2F2E8"/>
                </a:highlight>
              </a:rPr>
              <a:t>'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2F2E8"/>
                </a:highlight>
              </a:rPr>
              <a:t>: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1800" dirty="0">
                <a:solidFill>
                  <a:srgbClr val="87005F"/>
                </a:solidFill>
                <a:highlight>
                  <a:srgbClr val="F2F2E8"/>
                </a:highlight>
              </a:rPr>
              <a:t>True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2F2E8"/>
                </a:highlight>
              </a:rPr>
              <a:t>})][</a:t>
            </a:r>
            <a:r>
              <a:rPr lang="en-US" altLang="zh-TW" sz="1800" dirty="0">
                <a:solidFill>
                  <a:srgbClr val="005F00"/>
                </a:solidFill>
                <a:highlight>
                  <a:srgbClr val="F2F2E8"/>
                </a:highlight>
              </a:rPr>
              <a:t>0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2F2E8"/>
                </a:highlight>
              </a:rPr>
              <a:t>]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</a:p>
          <a:p>
            <a:pPr marL="0" indent="0">
              <a:buNone/>
            </a:pPr>
            <a:endParaRPr lang="zh-TW" altLang="en-US" sz="1800" dirty="0">
              <a:solidFill>
                <a:srgbClr val="5F5F00"/>
              </a:solidFill>
              <a:highlight>
                <a:srgbClr val="F2F2E8"/>
              </a:highlight>
            </a:endParaRPr>
          </a:p>
          <a:p>
            <a:pPr marL="0" indent="0">
              <a:buNone/>
            </a:pPr>
            <a:r>
              <a:rPr lang="en-US" altLang="zh-TW" sz="1800" dirty="0">
                <a:solidFill>
                  <a:srgbClr val="5F5F00"/>
                </a:solidFill>
                <a:highlight>
                  <a:srgbClr val="F2F2E8"/>
                </a:highlight>
              </a:rPr>
              <a:t>    </a:t>
            </a:r>
            <a:r>
              <a:rPr lang="en-US" altLang="zh-TW" sz="1800" dirty="0" err="1">
                <a:solidFill>
                  <a:srgbClr val="000087"/>
                </a:solidFill>
                <a:highlight>
                  <a:srgbClr val="F2F2E8"/>
                </a:highlight>
              </a:rPr>
              <a:t>link_href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2F2E8"/>
                </a:highlight>
              </a:rPr>
              <a:t>=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1800" dirty="0" err="1">
                <a:solidFill>
                  <a:srgbClr val="000087"/>
                </a:solidFill>
                <a:highlight>
                  <a:srgbClr val="F2F2E8"/>
                </a:highlight>
              </a:rPr>
              <a:t>urlparse</a:t>
            </a:r>
            <a:r>
              <a:rPr lang="en-US" altLang="zh-TW" sz="1800" dirty="0" err="1">
                <a:solidFill>
                  <a:srgbClr val="00005F"/>
                </a:solidFill>
                <a:highlight>
                  <a:srgbClr val="F2F2E8"/>
                </a:highlight>
              </a:rPr>
              <a:t>.</a:t>
            </a:r>
            <a:r>
              <a:rPr lang="en-US" altLang="zh-TW" sz="1800" dirty="0" err="1">
                <a:solidFill>
                  <a:srgbClr val="000087"/>
                </a:solidFill>
                <a:highlight>
                  <a:srgbClr val="F2F2E8"/>
                </a:highlight>
              </a:rPr>
              <a:t>urljoin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2F2E8"/>
                </a:highlight>
              </a:rPr>
              <a:t>(</a:t>
            </a:r>
            <a:r>
              <a:rPr lang="en-US" altLang="zh-TW" sz="1800" dirty="0">
                <a:solidFill>
                  <a:srgbClr val="005F5F"/>
                </a:solidFill>
                <a:highlight>
                  <a:srgbClr val="F2F2E8"/>
                </a:highlight>
              </a:rPr>
              <a:t>"http://web.pcc.gov.tw/</a:t>
            </a:r>
            <a:r>
              <a:rPr lang="en-US" altLang="zh-TW" sz="1800" dirty="0" err="1">
                <a:solidFill>
                  <a:srgbClr val="005F5F"/>
                </a:solidFill>
                <a:highlight>
                  <a:srgbClr val="F2F2E8"/>
                </a:highlight>
              </a:rPr>
              <a:t>tps</a:t>
            </a:r>
            <a:r>
              <a:rPr lang="en-US" altLang="zh-TW" sz="1800" dirty="0">
                <a:solidFill>
                  <a:srgbClr val="005F5F"/>
                </a:solidFill>
                <a:highlight>
                  <a:srgbClr val="F2F2E8"/>
                </a:highlight>
              </a:rPr>
              <a:t>/</a:t>
            </a:r>
            <a:r>
              <a:rPr lang="en-US" altLang="zh-TW" sz="1800" dirty="0" err="1">
                <a:solidFill>
                  <a:srgbClr val="005F5F"/>
                </a:solidFill>
                <a:highlight>
                  <a:srgbClr val="F2F2E8"/>
                </a:highlight>
              </a:rPr>
              <a:t>pss</a:t>
            </a:r>
            <a:r>
              <a:rPr lang="en-US" altLang="zh-TW" sz="1800" dirty="0">
                <a:solidFill>
                  <a:srgbClr val="005F5F"/>
                </a:solidFill>
                <a:highlight>
                  <a:srgbClr val="F2F2E8"/>
                </a:highlight>
              </a:rPr>
              <a:t>/</a:t>
            </a:r>
            <a:r>
              <a:rPr lang="en-US" altLang="zh-TW" sz="1800" dirty="0" err="1">
                <a:solidFill>
                  <a:srgbClr val="005F5F"/>
                </a:solidFill>
                <a:highlight>
                  <a:srgbClr val="F2F2E8"/>
                </a:highlight>
              </a:rPr>
              <a:t>tender.do?searchMode</a:t>
            </a:r>
            <a:r>
              <a:rPr lang="en-US" altLang="zh-TW" sz="1800" dirty="0">
                <a:solidFill>
                  <a:srgbClr val="005F5F"/>
                </a:solidFill>
                <a:highlight>
                  <a:srgbClr val="F2F2E8"/>
                </a:highlight>
              </a:rPr>
              <a:t>=</a:t>
            </a:r>
            <a:r>
              <a:rPr lang="en-US" altLang="zh-TW" sz="1800" dirty="0" err="1">
                <a:solidFill>
                  <a:srgbClr val="005F5F"/>
                </a:solidFill>
                <a:highlight>
                  <a:srgbClr val="F2F2E8"/>
                </a:highlight>
              </a:rPr>
              <a:t>common&amp;searchType</a:t>
            </a:r>
            <a:r>
              <a:rPr lang="en-US" altLang="zh-TW" sz="1800" dirty="0">
                <a:solidFill>
                  <a:srgbClr val="005F5F"/>
                </a:solidFill>
                <a:highlight>
                  <a:srgbClr val="F2F2E8"/>
                </a:highlight>
              </a:rPr>
              <a:t>=advance"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2F2E8"/>
                </a:highlight>
              </a:rPr>
              <a:t>,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1800" dirty="0">
                <a:solidFill>
                  <a:srgbClr val="000087"/>
                </a:solidFill>
                <a:highlight>
                  <a:srgbClr val="F2F2E8"/>
                </a:highlight>
              </a:rPr>
              <a:t>link</a:t>
            </a:r>
            <a:r>
              <a:rPr lang="en-US" altLang="zh-TW" sz="1800" dirty="0">
                <a:solidFill>
                  <a:srgbClr val="00005F"/>
                </a:solidFill>
                <a:highlight>
                  <a:srgbClr val="F2F2E8"/>
                </a:highlight>
              </a:rPr>
              <a:t>)</a:t>
            </a:r>
            <a:endParaRPr lang="en-US" altLang="zh-TW" sz="1800" dirty="0">
              <a:solidFill>
                <a:srgbClr val="5F5F00"/>
              </a:solidFill>
              <a:highlight>
                <a:srgbClr val="F2F2E8"/>
              </a:highlight>
            </a:endParaRPr>
          </a:p>
          <a:p>
            <a:pPr marL="0" indent="0">
              <a:buNone/>
            </a:pPr>
            <a:endParaRPr lang="zh-TW" altLang="en-US" sz="1800" dirty="0">
              <a:solidFill>
                <a:srgbClr val="5F5F00"/>
              </a:solidFill>
              <a:highlight>
                <a:srgbClr val="F2F2E8"/>
              </a:highlight>
            </a:endParaRPr>
          </a:p>
          <a:p>
            <a:pPr marL="0" indent="0">
              <a:buNone/>
            </a:pPr>
            <a:r>
              <a:rPr lang="en-US" altLang="zh-TW" sz="1800" dirty="0">
                <a:solidFill>
                  <a:srgbClr val="5F5F00"/>
                </a:solidFill>
                <a:highlight>
                  <a:srgbClr val="F2F2E8"/>
                </a:highlight>
              </a:rPr>
              <a:t>    </a:t>
            </a:r>
            <a:r>
              <a:rPr lang="en-US" altLang="zh-TW" sz="1800" dirty="0">
                <a:solidFill>
                  <a:srgbClr val="87005F"/>
                </a:solidFill>
                <a:highlight>
                  <a:srgbClr val="F2F2E8"/>
                </a:highlight>
              </a:rPr>
              <a:t>print</a:t>
            </a:r>
            <a:r>
              <a:rPr lang="en-US" altLang="zh-TW" sz="18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1800" dirty="0" err="1">
                <a:solidFill>
                  <a:srgbClr val="000087"/>
                </a:solidFill>
                <a:highlight>
                  <a:srgbClr val="F2F2E8"/>
                </a:highlight>
              </a:rPr>
              <a:t>link_href</a:t>
            </a:r>
            <a:endParaRPr lang="zh-TW" altLang="en-US" sz="1800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使用</a:t>
            </a:r>
            <a:r>
              <a:rPr lang="en-US" altLang="zh-TW" dirty="0" err="1" smtClean="0"/>
              <a:t>urljoin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65378483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457200" y="1124744"/>
            <a:ext cx="8229600" cy="4641850"/>
          </a:xfrm>
        </p:spPr>
        <p:txBody>
          <a:bodyPr/>
          <a:lstStyle/>
          <a:p>
            <a:pPr marL="342900" lvl="1" indent="-342900">
              <a:buFont typeface="Wingdings" pitchFamily="2" charset="2"/>
              <a:buChar char="n"/>
            </a:pPr>
            <a:r>
              <a:rPr lang="en-US" altLang="zh-TW" sz="1600" dirty="0"/>
              <a:t>http://</a:t>
            </a:r>
            <a:r>
              <a:rPr lang="en-US" altLang="zh-TW" sz="1600" dirty="0" smtClean="0"/>
              <a:t>web.pcc.gov.tw/tps/main/pms/tps/atm/atmAwardAction.do?newEdit=false&amp;searchMode=common&amp;method=inquiryForPublic&amp;pkAtmMain=51239291&amp;tenderCaseNo=0607L1030328</a:t>
            </a:r>
          </a:p>
          <a:p>
            <a:pPr marL="342900" lvl="1" indent="-342900">
              <a:buFont typeface="Wingdings" pitchFamily="2" charset="2"/>
              <a:buChar char="n"/>
            </a:pPr>
            <a:r>
              <a:rPr lang="zh-TW" altLang="en-US" sz="1600" dirty="0"/>
              <a:t>得到同一頁</a:t>
            </a:r>
            <a:r>
              <a:rPr lang="zh-TW" altLang="en-US" sz="1600" dirty="0" smtClean="0"/>
              <a:t>面 </a:t>
            </a:r>
            <a:r>
              <a:rPr lang="en-US" altLang="zh-TW" sz="1600" dirty="0" smtClean="0"/>
              <a:t>=&gt; </a:t>
            </a:r>
            <a:r>
              <a:rPr lang="zh-TW" altLang="en-US" sz="1600" dirty="0" smtClean="0"/>
              <a:t>連結該網頁不用延續之前</a:t>
            </a:r>
            <a:r>
              <a:rPr lang="en-US" altLang="zh-TW" sz="1600" dirty="0" smtClean="0"/>
              <a:t>Session</a:t>
            </a:r>
            <a:endParaRPr lang="en-US" altLang="zh-TW" sz="1600" dirty="0"/>
          </a:p>
          <a:p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將實際連結丟到無痕模式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2276872"/>
            <a:ext cx="6768752" cy="3491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256274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90872" y="188640"/>
            <a:ext cx="8229600" cy="1143000"/>
          </a:xfrm>
        </p:spPr>
        <p:txBody>
          <a:bodyPr/>
          <a:lstStyle/>
          <a:p>
            <a:r>
              <a:rPr lang="zh-TW" altLang="en-US" sz="3600" dirty="0" smtClean="0"/>
              <a:t>將政府電子採購網轉變成你的資料庫</a:t>
            </a:r>
            <a:endParaRPr lang="zh-TW" altLang="en-US" sz="3600" dirty="0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9948" y="3013754"/>
            <a:ext cx="3404667" cy="2797373"/>
          </a:xfr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84DDCC7-69F6-4715-AE46-389A75F9D0B4}" type="slidenum">
              <a:rPr lang="es-ES" smtClean="0"/>
              <a:pPr>
                <a:defRPr/>
              </a:pPr>
              <a:t>8</a:t>
            </a:fld>
            <a:endParaRPr lang="es-E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12" y="1412776"/>
            <a:ext cx="3347864" cy="2682503"/>
          </a:xfrm>
          <a:prstGeom prst="rect">
            <a:avLst/>
          </a:prstGeom>
        </p:spPr>
      </p:pic>
      <p:sp>
        <p:nvSpPr>
          <p:cNvPr id="8" name="圖案 7"/>
          <p:cNvSpPr/>
          <p:nvPr/>
        </p:nvSpPr>
        <p:spPr>
          <a:xfrm rot="3318264">
            <a:off x="3208758" y="2533796"/>
            <a:ext cx="2088874" cy="1456729"/>
          </a:xfrm>
          <a:prstGeom prst="swooshArrow">
            <a:avLst>
              <a:gd name="adj1" fmla="val 16310"/>
              <a:gd name="adj2" fmla="val 31370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</p:sp>
      <p:sp>
        <p:nvSpPr>
          <p:cNvPr id="3" name="文字方塊 2"/>
          <p:cNvSpPr txBox="1"/>
          <p:nvPr/>
        </p:nvSpPr>
        <p:spPr>
          <a:xfrm>
            <a:off x="6012160" y="1830697"/>
            <a:ext cx="2262158" cy="92333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zh-TW" altLang="en-US" dirty="0" smtClean="0"/>
              <a:t>透由簡單的</a:t>
            </a:r>
            <a:r>
              <a:rPr lang="en-US" altLang="zh-TW" dirty="0" smtClean="0"/>
              <a:t>SQL</a:t>
            </a:r>
            <a:r>
              <a:rPr lang="zh-TW" altLang="en-US" dirty="0" smtClean="0"/>
              <a:t>語句</a:t>
            </a:r>
            <a:endParaRPr lang="en-US" altLang="zh-TW" dirty="0" smtClean="0"/>
          </a:p>
          <a:p>
            <a:r>
              <a:rPr lang="zh-TW" altLang="en-US" dirty="0" smtClean="0"/>
              <a:t>從結構化資料中</a:t>
            </a:r>
            <a:endParaRPr lang="en-US" altLang="zh-TW" dirty="0" smtClean="0"/>
          </a:p>
          <a:p>
            <a:r>
              <a:rPr lang="zh-TW" altLang="en-US" dirty="0" smtClean="0"/>
              <a:t>達到簡單的分析目的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87709422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複習一下如何使用</a:t>
            </a:r>
            <a:r>
              <a:rPr lang="en-US" altLang="zh-TW" dirty="0" smtClean="0"/>
              <a:t>Python</a:t>
            </a:r>
            <a:r>
              <a:rPr lang="zh-TW" altLang="en-US" dirty="0" smtClean="0"/>
              <a:t>做檔案寫入</a:t>
            </a:r>
            <a:endParaRPr lang="en-US" altLang="zh-TW" dirty="0" smtClean="0"/>
          </a:p>
          <a:p>
            <a:endParaRPr lang="en-US" altLang="zh-TW" dirty="0"/>
          </a:p>
          <a:p>
            <a:pPr marL="0" indent="0">
              <a:buNone/>
            </a:pPr>
            <a:r>
              <a:rPr lang="en-US" altLang="zh-TW" dirty="0">
                <a:solidFill>
                  <a:srgbClr val="000087"/>
                </a:solidFill>
                <a:latin typeface="Consolas"/>
              </a:rPr>
              <a:t>f</a:t>
            </a:r>
            <a:r>
              <a:rPr lang="en-US" altLang="zh-TW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dirty="0">
                <a:solidFill>
                  <a:srgbClr val="00005F"/>
                </a:solidFill>
                <a:latin typeface="Consolas"/>
              </a:rPr>
              <a:t>=</a:t>
            </a:r>
            <a:r>
              <a:rPr lang="en-US" altLang="zh-TW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dirty="0">
                <a:solidFill>
                  <a:srgbClr val="000087"/>
                </a:solidFill>
                <a:latin typeface="Consolas"/>
              </a:rPr>
              <a:t>open</a:t>
            </a:r>
            <a:r>
              <a:rPr lang="en-US" altLang="zh-TW" dirty="0">
                <a:solidFill>
                  <a:srgbClr val="00005F"/>
                </a:solidFill>
                <a:latin typeface="Consolas"/>
              </a:rPr>
              <a:t>(</a:t>
            </a:r>
            <a:r>
              <a:rPr lang="en-US" altLang="zh-TW" dirty="0">
                <a:solidFill>
                  <a:srgbClr val="005F5F"/>
                </a:solidFill>
                <a:latin typeface="Consolas"/>
              </a:rPr>
              <a:t>"test.txt"</a:t>
            </a:r>
            <a:r>
              <a:rPr lang="en-US" altLang="zh-TW" dirty="0">
                <a:solidFill>
                  <a:srgbClr val="00005F"/>
                </a:solidFill>
                <a:latin typeface="Consolas"/>
              </a:rPr>
              <a:t>,</a:t>
            </a:r>
            <a:r>
              <a:rPr lang="en-US" altLang="zh-TW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dirty="0">
                <a:solidFill>
                  <a:srgbClr val="005F5F"/>
                </a:solidFill>
                <a:latin typeface="Consolas"/>
              </a:rPr>
              <a:t>'w'</a:t>
            </a:r>
            <a:r>
              <a:rPr lang="en-US" altLang="zh-TW" dirty="0">
                <a:solidFill>
                  <a:srgbClr val="00005F"/>
                </a:solidFill>
                <a:latin typeface="Consolas"/>
              </a:rPr>
              <a:t>)</a:t>
            </a:r>
            <a:r>
              <a:rPr lang="en-US" altLang="zh-TW" dirty="0">
                <a:solidFill>
                  <a:srgbClr val="5F5F00"/>
                </a:solidFill>
                <a:latin typeface="Consolas"/>
              </a:rPr>
              <a:t> </a:t>
            </a:r>
            <a:endParaRPr lang="en-US" altLang="zh-TW" dirty="0" smtClean="0">
              <a:solidFill>
                <a:srgbClr val="5F5F00"/>
              </a:solidFill>
              <a:latin typeface="Consolas"/>
            </a:endParaRPr>
          </a:p>
          <a:p>
            <a:pPr marL="0" indent="0">
              <a:buNone/>
            </a:pPr>
            <a:r>
              <a:rPr lang="en-US" altLang="zh-TW" dirty="0" err="1" smtClean="0">
                <a:solidFill>
                  <a:srgbClr val="000087"/>
                </a:solidFill>
                <a:latin typeface="Consolas"/>
              </a:rPr>
              <a:t>f</a:t>
            </a:r>
            <a:r>
              <a:rPr lang="en-US" altLang="zh-TW" dirty="0" err="1" smtClean="0">
                <a:solidFill>
                  <a:srgbClr val="00005F"/>
                </a:solidFill>
                <a:latin typeface="Consolas"/>
              </a:rPr>
              <a:t>.</a:t>
            </a:r>
            <a:r>
              <a:rPr lang="en-US" altLang="zh-TW" dirty="0" err="1" smtClean="0">
                <a:solidFill>
                  <a:srgbClr val="000087"/>
                </a:solidFill>
                <a:latin typeface="Consolas"/>
              </a:rPr>
              <a:t>write</a:t>
            </a:r>
            <a:r>
              <a:rPr lang="en-US" altLang="zh-TW" dirty="0">
                <a:solidFill>
                  <a:srgbClr val="00005F"/>
                </a:solidFill>
                <a:latin typeface="Consolas"/>
              </a:rPr>
              <a:t>(</a:t>
            </a:r>
            <a:r>
              <a:rPr lang="en-US" altLang="zh-TW" dirty="0">
                <a:solidFill>
                  <a:srgbClr val="005F5F"/>
                </a:solidFill>
                <a:latin typeface="Consolas"/>
              </a:rPr>
              <a:t>"Hello World\n"</a:t>
            </a:r>
            <a:r>
              <a:rPr lang="en-US" altLang="zh-TW" dirty="0">
                <a:solidFill>
                  <a:srgbClr val="00005F"/>
                </a:solidFill>
                <a:latin typeface="Consolas"/>
              </a:rPr>
              <a:t>)</a:t>
            </a:r>
            <a:r>
              <a:rPr lang="en-US" altLang="zh-TW" dirty="0">
                <a:solidFill>
                  <a:srgbClr val="5F5F00"/>
                </a:solidFill>
                <a:latin typeface="Consolas"/>
              </a:rPr>
              <a:t> </a:t>
            </a:r>
            <a:endParaRPr lang="en-US" altLang="zh-TW" dirty="0" smtClean="0">
              <a:solidFill>
                <a:srgbClr val="5F5F00"/>
              </a:solidFill>
              <a:latin typeface="Consolas"/>
            </a:endParaRPr>
          </a:p>
          <a:p>
            <a:pPr marL="0" indent="0">
              <a:buNone/>
            </a:pPr>
            <a:r>
              <a:rPr lang="en-US" altLang="zh-TW" dirty="0" err="1" smtClean="0">
                <a:solidFill>
                  <a:srgbClr val="000087"/>
                </a:solidFill>
                <a:latin typeface="Consolas"/>
              </a:rPr>
              <a:t>f</a:t>
            </a:r>
            <a:r>
              <a:rPr lang="en-US" altLang="zh-TW" dirty="0" err="1" smtClean="0">
                <a:solidFill>
                  <a:srgbClr val="00005F"/>
                </a:solidFill>
                <a:latin typeface="Consolas"/>
              </a:rPr>
              <a:t>.</a:t>
            </a:r>
            <a:r>
              <a:rPr lang="en-US" altLang="zh-TW" dirty="0" err="1" smtClean="0">
                <a:solidFill>
                  <a:srgbClr val="000087"/>
                </a:solidFill>
                <a:latin typeface="Consolas"/>
              </a:rPr>
              <a:t>close</a:t>
            </a:r>
            <a:r>
              <a:rPr lang="en-US" altLang="zh-TW" dirty="0">
                <a:solidFill>
                  <a:srgbClr val="00005F"/>
                </a:solidFill>
                <a:latin typeface="Consolas"/>
              </a:rPr>
              <a:t>()</a:t>
            </a:r>
            <a:r>
              <a:rPr lang="en-US" altLang="zh-TW" dirty="0">
                <a:solidFill>
                  <a:srgbClr val="5F5F00"/>
                </a:solidFill>
                <a:latin typeface="Consolas"/>
              </a:rPr>
              <a:t> 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將每頁標案清單的連結存入檔案</a:t>
            </a:r>
          </a:p>
        </p:txBody>
      </p:sp>
    </p:spTree>
    <p:extLst>
      <p:ext uri="{BB962C8B-B14F-4D97-AF65-F5344CB8AC3E}">
        <p14:creationId xmlns:p14="http://schemas.microsoft.com/office/powerpoint/2010/main" val="3411266186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457200" y="1196752"/>
            <a:ext cx="8686800" cy="4525963"/>
          </a:xfrm>
        </p:spPr>
        <p:txBody>
          <a:bodyPr/>
          <a:lstStyle/>
          <a:p>
            <a:pPr marL="0" indent="0">
              <a:buNone/>
            </a:pPr>
            <a:r>
              <a:rPr lang="en-US" altLang="zh-TW" sz="1400" dirty="0" err="1">
                <a:solidFill>
                  <a:srgbClr val="000087"/>
                </a:solidFill>
                <a:latin typeface="Consolas"/>
              </a:rPr>
              <a:t>bid_file</a:t>
            </a:r>
            <a:r>
              <a:rPr lang="en-US" altLang="zh-TW" sz="14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400" dirty="0">
                <a:solidFill>
                  <a:srgbClr val="00005F"/>
                </a:solidFill>
                <a:latin typeface="Consolas"/>
              </a:rPr>
              <a:t>=</a:t>
            </a:r>
            <a:r>
              <a:rPr lang="en-US" altLang="zh-TW" sz="14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400" dirty="0">
                <a:solidFill>
                  <a:srgbClr val="000087"/>
                </a:solidFill>
                <a:latin typeface="Consolas"/>
              </a:rPr>
              <a:t>open</a:t>
            </a:r>
            <a:r>
              <a:rPr lang="en-US" altLang="zh-TW" sz="1400" dirty="0">
                <a:solidFill>
                  <a:srgbClr val="00005F"/>
                </a:solidFill>
                <a:latin typeface="Consolas"/>
              </a:rPr>
              <a:t>(</a:t>
            </a:r>
            <a:r>
              <a:rPr lang="en-US" altLang="zh-TW" sz="1400" dirty="0">
                <a:solidFill>
                  <a:srgbClr val="005F5F"/>
                </a:solidFill>
                <a:latin typeface="Consolas"/>
              </a:rPr>
              <a:t>"bid_list.txt"</a:t>
            </a:r>
            <a:r>
              <a:rPr lang="en-US" altLang="zh-TW" sz="1400" dirty="0">
                <a:solidFill>
                  <a:srgbClr val="00005F"/>
                </a:solidFill>
                <a:latin typeface="Consolas"/>
              </a:rPr>
              <a:t>,</a:t>
            </a:r>
            <a:r>
              <a:rPr lang="en-US" altLang="zh-TW" sz="14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400" dirty="0">
                <a:solidFill>
                  <a:srgbClr val="005F5F"/>
                </a:solidFill>
                <a:latin typeface="Consolas"/>
              </a:rPr>
              <a:t>'w'</a:t>
            </a:r>
            <a:r>
              <a:rPr lang="en-US" altLang="zh-TW" sz="1400" dirty="0">
                <a:solidFill>
                  <a:srgbClr val="00005F"/>
                </a:solidFill>
                <a:latin typeface="Consolas"/>
              </a:rPr>
              <a:t>)</a:t>
            </a:r>
            <a:r>
              <a:rPr lang="en-US" altLang="zh-TW" sz="1400" dirty="0">
                <a:solidFill>
                  <a:srgbClr val="5F5F00"/>
                </a:solidFill>
                <a:latin typeface="Consolas"/>
              </a:rPr>
              <a:t> </a:t>
            </a:r>
            <a:endParaRPr lang="en-US" altLang="zh-TW" sz="1400" dirty="0" smtClean="0">
              <a:solidFill>
                <a:srgbClr val="5F5F00"/>
              </a:solidFill>
              <a:latin typeface="Consolas"/>
            </a:endParaRPr>
          </a:p>
          <a:p>
            <a:pPr marL="0" indent="0">
              <a:buNone/>
            </a:pPr>
            <a:r>
              <a:rPr lang="en-US" altLang="zh-TW" sz="1400" dirty="0" err="1" smtClean="0">
                <a:solidFill>
                  <a:srgbClr val="000087"/>
                </a:solidFill>
                <a:latin typeface="Consolas"/>
              </a:rPr>
              <a:t>page_format</a:t>
            </a:r>
            <a:r>
              <a:rPr lang="en-US" altLang="zh-TW" sz="1400" dirty="0" smtClean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400" dirty="0">
                <a:solidFill>
                  <a:srgbClr val="00005F"/>
                </a:solidFill>
                <a:latin typeface="Consolas"/>
              </a:rPr>
              <a:t>=</a:t>
            </a:r>
            <a:r>
              <a:rPr lang="en-US" altLang="zh-TW" sz="14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400" dirty="0">
                <a:solidFill>
                  <a:srgbClr val="005F5F"/>
                </a:solidFill>
                <a:latin typeface="Consolas"/>
              </a:rPr>
              <a:t>"http://web.pcc.gov.tw/</a:t>
            </a:r>
            <a:r>
              <a:rPr lang="en-US" altLang="zh-TW" sz="1400" dirty="0" err="1">
                <a:solidFill>
                  <a:srgbClr val="005F5F"/>
                </a:solidFill>
                <a:latin typeface="Consolas"/>
              </a:rPr>
              <a:t>tps</a:t>
            </a:r>
            <a:r>
              <a:rPr lang="en-US" altLang="zh-TW" sz="1400" dirty="0">
                <a:solidFill>
                  <a:srgbClr val="005F5F"/>
                </a:solidFill>
                <a:latin typeface="Consolas"/>
              </a:rPr>
              <a:t>/</a:t>
            </a:r>
            <a:r>
              <a:rPr lang="en-US" altLang="zh-TW" sz="1400" dirty="0" err="1">
                <a:solidFill>
                  <a:srgbClr val="005F5F"/>
                </a:solidFill>
                <a:latin typeface="Consolas"/>
              </a:rPr>
              <a:t>pss</a:t>
            </a:r>
            <a:r>
              <a:rPr lang="en-US" altLang="zh-TW" sz="1400" dirty="0">
                <a:solidFill>
                  <a:srgbClr val="005F5F"/>
                </a:solidFill>
                <a:latin typeface="Consolas"/>
              </a:rPr>
              <a:t>/</a:t>
            </a:r>
            <a:r>
              <a:rPr lang="en-US" altLang="zh-TW" sz="1400" dirty="0" err="1">
                <a:solidFill>
                  <a:srgbClr val="005F5F"/>
                </a:solidFill>
                <a:latin typeface="Consolas"/>
              </a:rPr>
              <a:t>tender.do?searchMode</a:t>
            </a:r>
            <a:r>
              <a:rPr lang="en-US" altLang="zh-TW" sz="1400" dirty="0">
                <a:solidFill>
                  <a:srgbClr val="005F5F"/>
                </a:solidFill>
                <a:latin typeface="Consolas"/>
              </a:rPr>
              <a:t>=</a:t>
            </a:r>
            <a:r>
              <a:rPr lang="en-US" altLang="zh-TW" sz="1400" dirty="0" err="1">
                <a:solidFill>
                  <a:srgbClr val="005F5F"/>
                </a:solidFill>
                <a:latin typeface="Consolas"/>
              </a:rPr>
              <a:t>common&amp;searchType</a:t>
            </a:r>
            <a:r>
              <a:rPr lang="en-US" altLang="zh-TW" sz="1400" dirty="0">
                <a:solidFill>
                  <a:srgbClr val="005F5F"/>
                </a:solidFill>
                <a:latin typeface="Consolas"/>
              </a:rPr>
              <a:t>=</a:t>
            </a:r>
            <a:r>
              <a:rPr lang="en-US" altLang="zh-TW" sz="1400" dirty="0" err="1">
                <a:solidFill>
                  <a:srgbClr val="005F5F"/>
                </a:solidFill>
                <a:latin typeface="Consolas"/>
              </a:rPr>
              <a:t>advance&amp;searchTarget</a:t>
            </a:r>
            <a:r>
              <a:rPr lang="en-US" altLang="zh-TW" sz="1400" dirty="0">
                <a:solidFill>
                  <a:srgbClr val="005F5F"/>
                </a:solidFill>
                <a:latin typeface="Consolas"/>
              </a:rPr>
              <a:t>=</a:t>
            </a:r>
            <a:r>
              <a:rPr lang="en-US" altLang="zh-TW" sz="1400" dirty="0" err="1">
                <a:solidFill>
                  <a:srgbClr val="005F5F"/>
                </a:solidFill>
                <a:latin typeface="Consolas"/>
              </a:rPr>
              <a:t>ATM&amp;method</a:t>
            </a:r>
            <a:r>
              <a:rPr lang="en-US" altLang="zh-TW" sz="1400" dirty="0">
                <a:solidFill>
                  <a:srgbClr val="005F5F"/>
                </a:solidFill>
                <a:latin typeface="Consolas"/>
              </a:rPr>
              <a:t>=</a:t>
            </a:r>
            <a:r>
              <a:rPr lang="en-US" altLang="zh-TW" sz="1400" dirty="0" err="1">
                <a:solidFill>
                  <a:srgbClr val="005F5F"/>
                </a:solidFill>
                <a:latin typeface="Consolas"/>
              </a:rPr>
              <a:t>search&amp;isSpdt</a:t>
            </a:r>
            <a:r>
              <a:rPr lang="en-US" altLang="zh-TW" sz="1400" dirty="0">
                <a:solidFill>
                  <a:srgbClr val="005F5F"/>
                </a:solidFill>
                <a:latin typeface="Consolas"/>
              </a:rPr>
              <a:t>=&amp;</a:t>
            </a:r>
            <a:r>
              <a:rPr lang="en-US" altLang="zh-TW" sz="1400" dirty="0" err="1">
                <a:solidFill>
                  <a:srgbClr val="005F5F"/>
                </a:solidFill>
                <a:latin typeface="Consolas"/>
              </a:rPr>
              <a:t>pageIndex</a:t>
            </a:r>
            <a:r>
              <a:rPr lang="en-US" altLang="zh-TW" sz="1400" dirty="0">
                <a:solidFill>
                  <a:srgbClr val="005F5F"/>
                </a:solidFill>
                <a:latin typeface="Consolas"/>
              </a:rPr>
              <a:t>=%d"</a:t>
            </a:r>
            <a:r>
              <a:rPr lang="en-US" altLang="zh-TW" sz="1400" dirty="0">
                <a:solidFill>
                  <a:srgbClr val="5F5F00"/>
                </a:solidFill>
                <a:latin typeface="Consolas"/>
              </a:rPr>
              <a:t> </a:t>
            </a:r>
            <a:endParaRPr lang="en-US" altLang="zh-TW" sz="1400" dirty="0" smtClean="0">
              <a:solidFill>
                <a:srgbClr val="5F5F00"/>
              </a:solidFill>
              <a:latin typeface="Consolas"/>
            </a:endParaRPr>
          </a:p>
          <a:p>
            <a:pPr marL="0" indent="0">
              <a:buNone/>
            </a:pPr>
            <a:r>
              <a:rPr lang="en-US" altLang="zh-TW" sz="1400" dirty="0" smtClean="0">
                <a:solidFill>
                  <a:srgbClr val="87005F"/>
                </a:solidFill>
                <a:latin typeface="Consolas"/>
              </a:rPr>
              <a:t>for</a:t>
            </a:r>
            <a:r>
              <a:rPr lang="en-US" altLang="zh-TW" sz="1400" dirty="0" smtClean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400" dirty="0">
                <a:solidFill>
                  <a:srgbClr val="000087"/>
                </a:solidFill>
                <a:latin typeface="Consolas"/>
              </a:rPr>
              <a:t>page</a:t>
            </a:r>
            <a:r>
              <a:rPr lang="en-US" altLang="zh-TW" sz="14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400" dirty="0">
                <a:solidFill>
                  <a:srgbClr val="87005F"/>
                </a:solidFill>
                <a:latin typeface="Consolas"/>
              </a:rPr>
              <a:t>in</a:t>
            </a:r>
            <a:r>
              <a:rPr lang="en-US" altLang="zh-TW" sz="14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400" dirty="0">
                <a:solidFill>
                  <a:srgbClr val="000087"/>
                </a:solidFill>
                <a:latin typeface="Consolas"/>
              </a:rPr>
              <a:t>range</a:t>
            </a:r>
            <a:r>
              <a:rPr lang="en-US" altLang="zh-TW" sz="1400" dirty="0">
                <a:solidFill>
                  <a:srgbClr val="00005F"/>
                </a:solidFill>
                <a:latin typeface="Consolas"/>
              </a:rPr>
              <a:t>(</a:t>
            </a:r>
            <a:r>
              <a:rPr lang="en-US" altLang="zh-TW" sz="1400" dirty="0">
                <a:solidFill>
                  <a:srgbClr val="005F00"/>
                </a:solidFill>
                <a:latin typeface="Consolas"/>
              </a:rPr>
              <a:t>1</a:t>
            </a:r>
            <a:r>
              <a:rPr lang="en-US" altLang="zh-TW" sz="1400" dirty="0">
                <a:solidFill>
                  <a:srgbClr val="00005F"/>
                </a:solidFill>
                <a:latin typeface="Consolas"/>
              </a:rPr>
              <a:t>,</a:t>
            </a:r>
            <a:r>
              <a:rPr lang="en-US" altLang="zh-TW" sz="14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400" dirty="0" err="1">
                <a:solidFill>
                  <a:srgbClr val="000087"/>
                </a:solidFill>
                <a:latin typeface="Consolas"/>
              </a:rPr>
              <a:t>page_number</a:t>
            </a:r>
            <a:r>
              <a:rPr lang="en-US" altLang="zh-TW" sz="14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400" dirty="0">
                <a:solidFill>
                  <a:srgbClr val="00005F"/>
                </a:solidFill>
                <a:latin typeface="Consolas"/>
              </a:rPr>
              <a:t>+</a:t>
            </a:r>
            <a:r>
              <a:rPr lang="en-US" altLang="zh-TW" sz="14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400" dirty="0">
                <a:solidFill>
                  <a:srgbClr val="005F00"/>
                </a:solidFill>
                <a:latin typeface="Consolas"/>
              </a:rPr>
              <a:t>1</a:t>
            </a:r>
            <a:r>
              <a:rPr lang="en-US" altLang="zh-TW" sz="1400" dirty="0">
                <a:solidFill>
                  <a:srgbClr val="00005F"/>
                </a:solidFill>
                <a:latin typeface="Consolas"/>
              </a:rPr>
              <a:t>):</a:t>
            </a:r>
            <a:r>
              <a:rPr lang="en-US" altLang="zh-TW" sz="1400" dirty="0">
                <a:solidFill>
                  <a:srgbClr val="5F5F00"/>
                </a:solidFill>
                <a:latin typeface="Consolas"/>
              </a:rPr>
              <a:t> </a:t>
            </a:r>
            <a:endParaRPr lang="en-US" altLang="zh-TW" sz="1400" dirty="0" smtClean="0">
              <a:solidFill>
                <a:srgbClr val="5F5F00"/>
              </a:solidFill>
              <a:latin typeface="Consolas"/>
            </a:endParaRPr>
          </a:p>
          <a:p>
            <a:pPr marL="0" indent="0">
              <a:buNone/>
            </a:pPr>
            <a:r>
              <a:rPr lang="en-US" altLang="zh-TW" sz="1400" dirty="0" smtClean="0">
                <a:solidFill>
                  <a:srgbClr val="000087"/>
                </a:solidFill>
                <a:latin typeface="Consolas"/>
              </a:rPr>
              <a:t>    </a:t>
            </a:r>
            <a:r>
              <a:rPr lang="en-US" altLang="zh-TW" sz="1400" dirty="0" err="1" smtClean="0">
                <a:solidFill>
                  <a:srgbClr val="000087"/>
                </a:solidFill>
                <a:latin typeface="Consolas"/>
              </a:rPr>
              <a:t>bid_list</a:t>
            </a:r>
            <a:r>
              <a:rPr lang="en-US" altLang="zh-TW" sz="1400" dirty="0" smtClean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400" dirty="0">
                <a:solidFill>
                  <a:srgbClr val="00005F"/>
                </a:solidFill>
                <a:latin typeface="Consolas"/>
              </a:rPr>
              <a:t>=</a:t>
            </a:r>
            <a:r>
              <a:rPr lang="en-US" altLang="zh-TW" sz="14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400" dirty="0" err="1">
                <a:solidFill>
                  <a:srgbClr val="000087"/>
                </a:solidFill>
                <a:latin typeface="Consolas"/>
              </a:rPr>
              <a:t>rs</a:t>
            </a:r>
            <a:r>
              <a:rPr lang="en-US" altLang="zh-TW" sz="1400" dirty="0" err="1">
                <a:solidFill>
                  <a:srgbClr val="00005F"/>
                </a:solidFill>
                <a:latin typeface="Consolas"/>
              </a:rPr>
              <a:t>.</a:t>
            </a:r>
            <a:r>
              <a:rPr lang="en-US" altLang="zh-TW" sz="1400" dirty="0" err="1">
                <a:solidFill>
                  <a:srgbClr val="000087"/>
                </a:solidFill>
                <a:latin typeface="Consolas"/>
              </a:rPr>
              <a:t>get</a:t>
            </a:r>
            <a:r>
              <a:rPr lang="en-US" altLang="zh-TW" sz="1400" dirty="0">
                <a:solidFill>
                  <a:srgbClr val="00005F"/>
                </a:solidFill>
                <a:latin typeface="Consolas"/>
              </a:rPr>
              <a:t>(</a:t>
            </a:r>
            <a:r>
              <a:rPr lang="en-US" altLang="zh-TW" sz="1400" dirty="0" err="1">
                <a:solidFill>
                  <a:srgbClr val="000087"/>
                </a:solidFill>
                <a:latin typeface="Consolas"/>
              </a:rPr>
              <a:t>page_format</a:t>
            </a:r>
            <a:r>
              <a:rPr lang="en-US" altLang="zh-TW" sz="1400" dirty="0">
                <a:solidFill>
                  <a:srgbClr val="00005F"/>
                </a:solidFill>
                <a:latin typeface="Consolas"/>
              </a:rPr>
              <a:t>%(</a:t>
            </a:r>
            <a:r>
              <a:rPr lang="en-US" altLang="zh-TW" sz="1400" dirty="0">
                <a:solidFill>
                  <a:srgbClr val="000087"/>
                </a:solidFill>
                <a:latin typeface="Consolas"/>
              </a:rPr>
              <a:t>page</a:t>
            </a:r>
            <a:r>
              <a:rPr lang="en-US" altLang="zh-TW" sz="1400" dirty="0">
                <a:solidFill>
                  <a:srgbClr val="00005F"/>
                </a:solidFill>
                <a:latin typeface="Consolas"/>
              </a:rPr>
              <a:t>))</a:t>
            </a:r>
            <a:r>
              <a:rPr lang="en-US" altLang="zh-TW" sz="1400" dirty="0">
                <a:solidFill>
                  <a:srgbClr val="5F5F00"/>
                </a:solidFill>
                <a:latin typeface="Consolas"/>
              </a:rPr>
              <a:t> </a:t>
            </a:r>
            <a:endParaRPr lang="en-US" altLang="zh-TW" sz="1400" dirty="0" smtClean="0">
              <a:solidFill>
                <a:srgbClr val="5F5F00"/>
              </a:solidFill>
              <a:latin typeface="Consolas"/>
            </a:endParaRPr>
          </a:p>
          <a:p>
            <a:pPr marL="0" indent="0">
              <a:buNone/>
            </a:pPr>
            <a:r>
              <a:rPr lang="en-US" altLang="zh-TW" sz="1400" dirty="0" smtClean="0">
                <a:solidFill>
                  <a:srgbClr val="000087"/>
                </a:solidFill>
                <a:latin typeface="Consolas"/>
              </a:rPr>
              <a:t>    </a:t>
            </a:r>
            <a:r>
              <a:rPr lang="en-US" altLang="zh-TW" sz="1400" dirty="0" err="1" smtClean="0">
                <a:solidFill>
                  <a:srgbClr val="000087"/>
                </a:solidFill>
                <a:latin typeface="Consolas"/>
              </a:rPr>
              <a:t>bid_response</a:t>
            </a:r>
            <a:r>
              <a:rPr lang="en-US" altLang="zh-TW" sz="1400" dirty="0" smtClean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400" dirty="0">
                <a:solidFill>
                  <a:srgbClr val="00005F"/>
                </a:solidFill>
                <a:latin typeface="Consolas"/>
              </a:rPr>
              <a:t>=</a:t>
            </a:r>
            <a:r>
              <a:rPr lang="en-US" altLang="zh-TW" sz="14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400" dirty="0" err="1">
                <a:solidFill>
                  <a:srgbClr val="000087"/>
                </a:solidFill>
                <a:latin typeface="Consolas"/>
              </a:rPr>
              <a:t>bid_list</a:t>
            </a:r>
            <a:r>
              <a:rPr lang="en-US" altLang="zh-TW" sz="1400" dirty="0" err="1">
                <a:solidFill>
                  <a:srgbClr val="00005F"/>
                </a:solidFill>
                <a:latin typeface="Consolas"/>
              </a:rPr>
              <a:t>.</a:t>
            </a:r>
            <a:r>
              <a:rPr lang="en-US" altLang="zh-TW" sz="1400" dirty="0" err="1">
                <a:solidFill>
                  <a:srgbClr val="000087"/>
                </a:solidFill>
                <a:latin typeface="Consolas"/>
              </a:rPr>
              <a:t>text</a:t>
            </a:r>
            <a:r>
              <a:rPr lang="en-US" altLang="zh-TW" sz="1400" dirty="0" err="1">
                <a:solidFill>
                  <a:srgbClr val="00005F"/>
                </a:solidFill>
                <a:latin typeface="Consolas"/>
              </a:rPr>
              <a:t>.</a:t>
            </a:r>
            <a:r>
              <a:rPr lang="en-US" altLang="zh-TW" sz="1400" dirty="0" err="1">
                <a:solidFill>
                  <a:srgbClr val="000087"/>
                </a:solidFill>
                <a:latin typeface="Consolas"/>
              </a:rPr>
              <a:t>encode</a:t>
            </a:r>
            <a:r>
              <a:rPr lang="en-US" altLang="zh-TW" sz="1400" dirty="0">
                <a:solidFill>
                  <a:srgbClr val="00005F"/>
                </a:solidFill>
                <a:latin typeface="Consolas"/>
              </a:rPr>
              <a:t>(</a:t>
            </a:r>
            <a:r>
              <a:rPr lang="en-US" altLang="zh-TW" sz="1400" dirty="0">
                <a:solidFill>
                  <a:srgbClr val="005F5F"/>
                </a:solidFill>
                <a:latin typeface="Consolas"/>
              </a:rPr>
              <a:t>'utf8'</a:t>
            </a:r>
            <a:r>
              <a:rPr lang="en-US" altLang="zh-TW" sz="1400" dirty="0">
                <a:solidFill>
                  <a:srgbClr val="00005F"/>
                </a:solidFill>
                <a:latin typeface="Consolas"/>
              </a:rPr>
              <a:t>)</a:t>
            </a:r>
            <a:r>
              <a:rPr lang="en-US" altLang="zh-TW" sz="1400" dirty="0">
                <a:solidFill>
                  <a:srgbClr val="5F5F00"/>
                </a:solidFill>
                <a:latin typeface="Consolas"/>
              </a:rPr>
              <a:t> </a:t>
            </a:r>
            <a:endParaRPr lang="en-US" altLang="zh-TW" sz="1400" dirty="0" smtClean="0">
              <a:solidFill>
                <a:srgbClr val="5F5F00"/>
              </a:solidFill>
              <a:latin typeface="Consolas"/>
            </a:endParaRPr>
          </a:p>
          <a:p>
            <a:pPr marL="0" indent="0">
              <a:buNone/>
            </a:pPr>
            <a:r>
              <a:rPr lang="en-US" altLang="zh-TW" sz="1400" dirty="0" smtClean="0">
                <a:solidFill>
                  <a:srgbClr val="000087"/>
                </a:solidFill>
                <a:latin typeface="Consolas"/>
              </a:rPr>
              <a:t>    </a:t>
            </a:r>
            <a:r>
              <a:rPr lang="en-US" altLang="zh-TW" sz="1400" dirty="0" err="1" smtClean="0">
                <a:solidFill>
                  <a:srgbClr val="000087"/>
                </a:solidFill>
                <a:latin typeface="Consolas"/>
              </a:rPr>
              <a:t>bid_soup</a:t>
            </a:r>
            <a:r>
              <a:rPr lang="en-US" altLang="zh-TW" sz="1400" dirty="0" smtClean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400" dirty="0">
                <a:solidFill>
                  <a:srgbClr val="00005F"/>
                </a:solidFill>
                <a:latin typeface="Consolas"/>
              </a:rPr>
              <a:t>=</a:t>
            </a:r>
            <a:r>
              <a:rPr lang="en-US" altLang="zh-TW" sz="14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400" dirty="0" err="1" smtClean="0">
                <a:solidFill>
                  <a:srgbClr val="000087"/>
                </a:solidFill>
                <a:latin typeface="Consolas"/>
              </a:rPr>
              <a:t>BeautifulSoup</a:t>
            </a:r>
            <a:r>
              <a:rPr lang="en-US" altLang="zh-TW" sz="1400" dirty="0" smtClean="0">
                <a:solidFill>
                  <a:srgbClr val="00005F"/>
                </a:solidFill>
                <a:latin typeface="Consolas"/>
              </a:rPr>
              <a:t>(</a:t>
            </a:r>
            <a:r>
              <a:rPr lang="en-US" altLang="zh-TW" sz="1400" dirty="0" err="1" smtClean="0">
                <a:solidFill>
                  <a:srgbClr val="000087"/>
                </a:solidFill>
                <a:latin typeface="Consolas"/>
              </a:rPr>
              <a:t>bid_response</a:t>
            </a:r>
            <a:r>
              <a:rPr lang="en-US" altLang="zh-TW" sz="1400" dirty="0" smtClean="0">
                <a:solidFill>
                  <a:srgbClr val="00005F"/>
                </a:solidFill>
                <a:latin typeface="Consolas"/>
              </a:rPr>
              <a:t>)</a:t>
            </a:r>
            <a:r>
              <a:rPr lang="en-US" altLang="zh-TW" sz="1400" dirty="0" smtClean="0">
                <a:solidFill>
                  <a:srgbClr val="5F5F00"/>
                </a:solidFill>
                <a:latin typeface="Consolas"/>
              </a:rPr>
              <a:t> </a:t>
            </a:r>
          </a:p>
          <a:p>
            <a:pPr marL="0" indent="0">
              <a:buNone/>
            </a:pPr>
            <a:r>
              <a:rPr lang="en-US" altLang="zh-TW" sz="1400" dirty="0" smtClean="0">
                <a:solidFill>
                  <a:srgbClr val="000087"/>
                </a:solidFill>
                <a:latin typeface="Consolas"/>
              </a:rPr>
              <a:t>    </a:t>
            </a:r>
            <a:r>
              <a:rPr lang="en-US" altLang="zh-TW" sz="1400" dirty="0" err="1" smtClean="0">
                <a:solidFill>
                  <a:srgbClr val="000087"/>
                </a:solidFill>
                <a:latin typeface="Consolas"/>
              </a:rPr>
              <a:t>bid_table</a:t>
            </a:r>
            <a:r>
              <a:rPr lang="en-US" altLang="zh-TW" sz="1400" dirty="0" smtClean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400" dirty="0">
                <a:solidFill>
                  <a:srgbClr val="00005F"/>
                </a:solidFill>
                <a:latin typeface="Consolas"/>
              </a:rPr>
              <a:t>=</a:t>
            </a:r>
            <a:r>
              <a:rPr lang="en-US" altLang="zh-TW" sz="14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400" dirty="0" err="1">
                <a:solidFill>
                  <a:srgbClr val="000087"/>
                </a:solidFill>
                <a:latin typeface="Consolas"/>
              </a:rPr>
              <a:t>bid_soup</a:t>
            </a:r>
            <a:r>
              <a:rPr lang="en-US" altLang="zh-TW" sz="1400" dirty="0" err="1">
                <a:solidFill>
                  <a:srgbClr val="00005F"/>
                </a:solidFill>
                <a:latin typeface="Consolas"/>
              </a:rPr>
              <a:t>.</a:t>
            </a:r>
            <a:r>
              <a:rPr lang="en-US" altLang="zh-TW" sz="1400" dirty="0" err="1">
                <a:solidFill>
                  <a:srgbClr val="000087"/>
                </a:solidFill>
                <a:latin typeface="Consolas"/>
              </a:rPr>
              <a:t>find</a:t>
            </a:r>
            <a:r>
              <a:rPr lang="en-US" altLang="zh-TW" sz="1400" dirty="0">
                <a:solidFill>
                  <a:srgbClr val="00005F"/>
                </a:solidFill>
                <a:latin typeface="Consolas"/>
              </a:rPr>
              <a:t>(</a:t>
            </a:r>
            <a:r>
              <a:rPr lang="en-US" altLang="zh-TW" sz="1400" dirty="0">
                <a:solidFill>
                  <a:srgbClr val="005F5F"/>
                </a:solidFill>
                <a:latin typeface="Consolas"/>
              </a:rPr>
              <a:t>'div'</a:t>
            </a:r>
            <a:r>
              <a:rPr lang="en-US" altLang="zh-TW" sz="1400" dirty="0">
                <a:solidFill>
                  <a:srgbClr val="00005F"/>
                </a:solidFill>
                <a:latin typeface="Consolas"/>
              </a:rPr>
              <a:t>,</a:t>
            </a:r>
            <a:r>
              <a:rPr lang="en-US" altLang="zh-TW" sz="14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400" dirty="0">
                <a:solidFill>
                  <a:srgbClr val="00005F"/>
                </a:solidFill>
                <a:latin typeface="Consolas"/>
              </a:rPr>
              <a:t>{</a:t>
            </a:r>
            <a:r>
              <a:rPr lang="en-US" altLang="zh-TW" sz="14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400" dirty="0">
                <a:solidFill>
                  <a:srgbClr val="005F5F"/>
                </a:solidFill>
                <a:latin typeface="Consolas"/>
              </a:rPr>
              <a:t>"id"</a:t>
            </a:r>
            <a:r>
              <a:rPr lang="en-US" altLang="zh-TW" sz="14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400" dirty="0">
                <a:solidFill>
                  <a:srgbClr val="00005F"/>
                </a:solidFill>
                <a:latin typeface="Consolas"/>
              </a:rPr>
              <a:t>:</a:t>
            </a:r>
            <a:r>
              <a:rPr lang="en-US" altLang="zh-TW" sz="14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400" dirty="0">
                <a:solidFill>
                  <a:srgbClr val="005F5F"/>
                </a:solidFill>
                <a:latin typeface="Consolas"/>
              </a:rPr>
              <a:t>"</a:t>
            </a:r>
            <a:r>
              <a:rPr lang="en-US" altLang="zh-TW" sz="1400" dirty="0" err="1">
                <a:solidFill>
                  <a:srgbClr val="005F5F"/>
                </a:solidFill>
                <a:latin typeface="Consolas"/>
              </a:rPr>
              <a:t>print_area</a:t>
            </a:r>
            <a:r>
              <a:rPr lang="en-US" altLang="zh-TW" sz="1400" dirty="0">
                <a:solidFill>
                  <a:srgbClr val="005F5F"/>
                </a:solidFill>
                <a:latin typeface="Consolas"/>
              </a:rPr>
              <a:t>"</a:t>
            </a:r>
            <a:r>
              <a:rPr lang="en-US" altLang="zh-TW" sz="14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400" dirty="0">
                <a:solidFill>
                  <a:srgbClr val="00005F"/>
                </a:solidFill>
                <a:latin typeface="Consolas"/>
              </a:rPr>
              <a:t>})</a:t>
            </a:r>
            <a:r>
              <a:rPr lang="en-US" altLang="zh-TW" sz="1400" dirty="0">
                <a:solidFill>
                  <a:srgbClr val="5F5F00"/>
                </a:solidFill>
                <a:latin typeface="Consolas"/>
              </a:rPr>
              <a:t> </a:t>
            </a:r>
            <a:endParaRPr lang="en-US" altLang="zh-TW" sz="1400" dirty="0" smtClean="0">
              <a:solidFill>
                <a:srgbClr val="5F5F00"/>
              </a:solidFill>
              <a:latin typeface="Consolas"/>
            </a:endParaRPr>
          </a:p>
          <a:p>
            <a:pPr marL="0" indent="0">
              <a:buNone/>
            </a:pPr>
            <a:r>
              <a:rPr lang="en-US" altLang="zh-TW" sz="1400" dirty="0" smtClean="0">
                <a:solidFill>
                  <a:srgbClr val="000087"/>
                </a:solidFill>
                <a:latin typeface="Consolas"/>
              </a:rPr>
              <a:t>    </a:t>
            </a:r>
            <a:r>
              <a:rPr lang="en-US" altLang="zh-TW" sz="1400" dirty="0" err="1" smtClean="0">
                <a:solidFill>
                  <a:srgbClr val="000087"/>
                </a:solidFill>
                <a:latin typeface="Consolas"/>
              </a:rPr>
              <a:t>bid_rows</a:t>
            </a:r>
            <a:r>
              <a:rPr lang="en-US" altLang="zh-TW" sz="1400" dirty="0" smtClean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400" dirty="0">
                <a:solidFill>
                  <a:srgbClr val="00005F"/>
                </a:solidFill>
                <a:latin typeface="Consolas"/>
              </a:rPr>
              <a:t>=</a:t>
            </a:r>
            <a:r>
              <a:rPr lang="en-US" altLang="zh-TW" sz="14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400" dirty="0" err="1">
                <a:solidFill>
                  <a:srgbClr val="000087"/>
                </a:solidFill>
                <a:latin typeface="Consolas"/>
              </a:rPr>
              <a:t>bid_table</a:t>
            </a:r>
            <a:r>
              <a:rPr lang="en-US" altLang="zh-TW" sz="1400" dirty="0" err="1">
                <a:solidFill>
                  <a:srgbClr val="00005F"/>
                </a:solidFill>
                <a:latin typeface="Consolas"/>
              </a:rPr>
              <a:t>.</a:t>
            </a:r>
            <a:r>
              <a:rPr lang="en-US" altLang="zh-TW" sz="1400" dirty="0" err="1">
                <a:solidFill>
                  <a:srgbClr val="000087"/>
                </a:solidFill>
                <a:latin typeface="Consolas"/>
              </a:rPr>
              <a:t>findAll</a:t>
            </a:r>
            <a:r>
              <a:rPr lang="en-US" altLang="zh-TW" sz="1400" dirty="0">
                <a:solidFill>
                  <a:srgbClr val="00005F"/>
                </a:solidFill>
                <a:latin typeface="Consolas"/>
              </a:rPr>
              <a:t>(</a:t>
            </a:r>
            <a:r>
              <a:rPr lang="en-US" altLang="zh-TW" sz="1400" dirty="0">
                <a:solidFill>
                  <a:srgbClr val="005F5F"/>
                </a:solidFill>
                <a:latin typeface="Consolas"/>
              </a:rPr>
              <a:t>'</a:t>
            </a:r>
            <a:r>
              <a:rPr lang="en-US" altLang="zh-TW" sz="1400" dirty="0" err="1">
                <a:solidFill>
                  <a:srgbClr val="005F5F"/>
                </a:solidFill>
                <a:latin typeface="Consolas"/>
              </a:rPr>
              <a:t>tr</a:t>
            </a:r>
            <a:r>
              <a:rPr lang="en-US" altLang="zh-TW" sz="1400" dirty="0">
                <a:solidFill>
                  <a:srgbClr val="005F5F"/>
                </a:solidFill>
                <a:latin typeface="Consolas"/>
              </a:rPr>
              <a:t>'</a:t>
            </a:r>
            <a:r>
              <a:rPr lang="en-US" altLang="zh-TW" sz="1400" dirty="0">
                <a:solidFill>
                  <a:srgbClr val="00005F"/>
                </a:solidFill>
                <a:latin typeface="Consolas"/>
              </a:rPr>
              <a:t>)[</a:t>
            </a:r>
            <a:r>
              <a:rPr lang="en-US" altLang="zh-TW" sz="1400" dirty="0">
                <a:solidFill>
                  <a:srgbClr val="005F00"/>
                </a:solidFill>
                <a:latin typeface="Consolas"/>
              </a:rPr>
              <a:t>1</a:t>
            </a:r>
            <a:r>
              <a:rPr lang="en-US" altLang="zh-TW" sz="1400" dirty="0">
                <a:solidFill>
                  <a:srgbClr val="00005F"/>
                </a:solidFill>
                <a:latin typeface="Consolas"/>
              </a:rPr>
              <a:t>:-</a:t>
            </a:r>
            <a:r>
              <a:rPr lang="en-US" altLang="zh-TW" sz="1400" dirty="0">
                <a:solidFill>
                  <a:srgbClr val="005F00"/>
                </a:solidFill>
                <a:latin typeface="Consolas"/>
              </a:rPr>
              <a:t>1</a:t>
            </a:r>
            <a:r>
              <a:rPr lang="en-US" altLang="zh-TW" sz="1400" dirty="0">
                <a:solidFill>
                  <a:srgbClr val="00005F"/>
                </a:solidFill>
                <a:latin typeface="Consolas"/>
              </a:rPr>
              <a:t>]</a:t>
            </a:r>
            <a:r>
              <a:rPr lang="en-US" altLang="zh-TW" sz="1400" dirty="0">
                <a:solidFill>
                  <a:srgbClr val="5F5F00"/>
                </a:solidFill>
                <a:latin typeface="Consolas"/>
              </a:rPr>
              <a:t> </a:t>
            </a:r>
            <a:endParaRPr lang="en-US" altLang="zh-TW" sz="1400" dirty="0" smtClean="0">
              <a:solidFill>
                <a:srgbClr val="5F5F00"/>
              </a:solidFill>
              <a:latin typeface="Consolas"/>
            </a:endParaRPr>
          </a:p>
          <a:p>
            <a:pPr marL="0" indent="0">
              <a:buNone/>
            </a:pPr>
            <a:r>
              <a:rPr lang="en-US" altLang="zh-TW" sz="1400" dirty="0" smtClean="0">
                <a:solidFill>
                  <a:srgbClr val="87005F"/>
                </a:solidFill>
                <a:latin typeface="Consolas"/>
              </a:rPr>
              <a:t>    for</a:t>
            </a:r>
            <a:r>
              <a:rPr lang="en-US" altLang="zh-TW" sz="1400" dirty="0" smtClean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400" dirty="0" err="1">
                <a:solidFill>
                  <a:srgbClr val="000087"/>
                </a:solidFill>
                <a:latin typeface="Consolas"/>
              </a:rPr>
              <a:t>bid_row</a:t>
            </a:r>
            <a:r>
              <a:rPr lang="en-US" altLang="zh-TW" sz="14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400" dirty="0">
                <a:solidFill>
                  <a:srgbClr val="87005F"/>
                </a:solidFill>
                <a:latin typeface="Consolas"/>
              </a:rPr>
              <a:t>in</a:t>
            </a:r>
            <a:r>
              <a:rPr lang="en-US" altLang="zh-TW" sz="14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400" dirty="0" err="1">
                <a:solidFill>
                  <a:srgbClr val="000087"/>
                </a:solidFill>
                <a:latin typeface="Consolas"/>
              </a:rPr>
              <a:t>bid_rows</a:t>
            </a:r>
            <a:r>
              <a:rPr lang="en-US" altLang="zh-TW" sz="1400" dirty="0">
                <a:solidFill>
                  <a:srgbClr val="00005F"/>
                </a:solidFill>
                <a:latin typeface="Consolas"/>
              </a:rPr>
              <a:t>:</a:t>
            </a:r>
            <a:r>
              <a:rPr lang="en-US" altLang="zh-TW" sz="1400" dirty="0">
                <a:solidFill>
                  <a:srgbClr val="5F5F00"/>
                </a:solidFill>
                <a:latin typeface="Consolas"/>
              </a:rPr>
              <a:t> </a:t>
            </a:r>
            <a:endParaRPr lang="en-US" altLang="zh-TW" sz="1400" dirty="0" smtClean="0">
              <a:solidFill>
                <a:srgbClr val="5F5F00"/>
              </a:solidFill>
              <a:latin typeface="Consolas"/>
            </a:endParaRPr>
          </a:p>
          <a:p>
            <a:pPr marL="0" indent="0">
              <a:buNone/>
            </a:pPr>
            <a:r>
              <a:rPr lang="en-US" altLang="zh-TW" sz="1400" dirty="0" smtClean="0">
                <a:solidFill>
                  <a:srgbClr val="000087"/>
                </a:solidFill>
                <a:latin typeface="Consolas"/>
              </a:rPr>
              <a:t>        link</a:t>
            </a:r>
            <a:r>
              <a:rPr lang="en-US" altLang="zh-TW" sz="1400" dirty="0" smtClean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400" dirty="0">
                <a:solidFill>
                  <a:srgbClr val="00005F"/>
                </a:solidFill>
                <a:latin typeface="Consolas"/>
              </a:rPr>
              <a:t>=</a:t>
            </a:r>
            <a:r>
              <a:rPr lang="en-US" altLang="zh-TW" sz="14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400" dirty="0">
                <a:solidFill>
                  <a:srgbClr val="00005F"/>
                </a:solidFill>
                <a:latin typeface="Consolas"/>
              </a:rPr>
              <a:t>[</a:t>
            </a:r>
            <a:r>
              <a:rPr lang="en-US" altLang="zh-TW" sz="1400" dirty="0" smtClean="0">
                <a:solidFill>
                  <a:srgbClr val="000087"/>
                </a:solidFill>
                <a:latin typeface="Consolas"/>
              </a:rPr>
              <a:t>tag</a:t>
            </a:r>
            <a:r>
              <a:rPr lang="en-US" altLang="zh-TW" sz="1400" dirty="0" smtClean="0">
                <a:solidFill>
                  <a:srgbClr val="00005F"/>
                </a:solidFill>
                <a:latin typeface="Consolas"/>
              </a:rPr>
              <a:t>[</a:t>
            </a:r>
            <a:r>
              <a:rPr lang="en-US" altLang="zh-TW" sz="1400" dirty="0">
                <a:solidFill>
                  <a:srgbClr val="005F5F"/>
                </a:solidFill>
                <a:latin typeface="Consolas"/>
              </a:rPr>
              <a:t>'</a:t>
            </a:r>
            <a:r>
              <a:rPr lang="en-US" altLang="zh-TW" sz="1400" dirty="0" err="1">
                <a:solidFill>
                  <a:srgbClr val="005F5F"/>
                </a:solidFill>
                <a:latin typeface="Consolas"/>
              </a:rPr>
              <a:t>href</a:t>
            </a:r>
            <a:r>
              <a:rPr lang="en-US" altLang="zh-TW" sz="1400" dirty="0">
                <a:solidFill>
                  <a:srgbClr val="005F5F"/>
                </a:solidFill>
                <a:latin typeface="Consolas"/>
              </a:rPr>
              <a:t>'</a:t>
            </a:r>
            <a:r>
              <a:rPr lang="en-US" altLang="zh-TW" sz="1400" dirty="0">
                <a:solidFill>
                  <a:srgbClr val="00005F"/>
                </a:solidFill>
                <a:latin typeface="Consolas"/>
              </a:rPr>
              <a:t>]</a:t>
            </a:r>
            <a:r>
              <a:rPr lang="en-US" altLang="zh-TW" sz="14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400" dirty="0">
                <a:solidFill>
                  <a:srgbClr val="87005F"/>
                </a:solidFill>
                <a:latin typeface="Consolas"/>
              </a:rPr>
              <a:t>for</a:t>
            </a:r>
            <a:r>
              <a:rPr lang="en-US" altLang="zh-TW" sz="14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400" dirty="0">
                <a:solidFill>
                  <a:srgbClr val="000087"/>
                </a:solidFill>
                <a:latin typeface="Consolas"/>
              </a:rPr>
              <a:t>tag</a:t>
            </a:r>
            <a:r>
              <a:rPr lang="en-US" altLang="zh-TW" sz="14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400" dirty="0">
                <a:solidFill>
                  <a:srgbClr val="87005F"/>
                </a:solidFill>
                <a:latin typeface="Consolas"/>
              </a:rPr>
              <a:t>in</a:t>
            </a:r>
            <a:r>
              <a:rPr lang="en-US" altLang="zh-TW" sz="1400" dirty="0">
                <a:solidFill>
                  <a:srgbClr val="5F5F00"/>
                </a:solidFill>
                <a:latin typeface="Consolas"/>
              </a:rPr>
              <a:t> </a:t>
            </a:r>
            <a:endParaRPr lang="en-US" altLang="zh-TW" sz="1400" dirty="0" smtClean="0">
              <a:solidFill>
                <a:srgbClr val="5F5F00"/>
              </a:solidFill>
              <a:latin typeface="Consolas"/>
            </a:endParaRPr>
          </a:p>
          <a:p>
            <a:pPr marL="0" indent="0">
              <a:buNone/>
            </a:pPr>
            <a:r>
              <a:rPr lang="en-US" altLang="zh-TW" sz="14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400" dirty="0" smtClean="0">
                <a:solidFill>
                  <a:srgbClr val="5F5F00"/>
                </a:solidFill>
                <a:latin typeface="Consolas"/>
              </a:rPr>
              <a:t>         </a:t>
            </a:r>
            <a:r>
              <a:rPr lang="en-US" altLang="zh-TW" sz="1400" dirty="0" err="1" smtClean="0">
                <a:solidFill>
                  <a:srgbClr val="000087"/>
                </a:solidFill>
                <a:latin typeface="Consolas"/>
              </a:rPr>
              <a:t>bid_row</a:t>
            </a:r>
            <a:r>
              <a:rPr lang="en-US" altLang="zh-TW" sz="1400" dirty="0" err="1" smtClean="0">
                <a:solidFill>
                  <a:srgbClr val="00005F"/>
                </a:solidFill>
                <a:latin typeface="Consolas"/>
              </a:rPr>
              <a:t>.</a:t>
            </a:r>
            <a:r>
              <a:rPr lang="en-US" altLang="zh-TW" sz="1400" dirty="0" err="1" smtClean="0">
                <a:solidFill>
                  <a:srgbClr val="000087"/>
                </a:solidFill>
                <a:latin typeface="Consolas"/>
              </a:rPr>
              <a:t>findAll</a:t>
            </a:r>
            <a:r>
              <a:rPr lang="en-US" altLang="zh-TW" sz="1400" dirty="0">
                <a:solidFill>
                  <a:srgbClr val="00005F"/>
                </a:solidFill>
                <a:latin typeface="Consolas"/>
              </a:rPr>
              <a:t>(</a:t>
            </a:r>
            <a:r>
              <a:rPr lang="en-US" altLang="zh-TW" sz="1400" dirty="0">
                <a:solidFill>
                  <a:srgbClr val="005F5F"/>
                </a:solidFill>
                <a:latin typeface="Consolas"/>
              </a:rPr>
              <a:t>'a'</a:t>
            </a:r>
            <a:r>
              <a:rPr lang="en-US" altLang="zh-TW" sz="1400" dirty="0">
                <a:solidFill>
                  <a:srgbClr val="00005F"/>
                </a:solidFill>
                <a:latin typeface="Consolas"/>
              </a:rPr>
              <a:t>,</a:t>
            </a:r>
            <a:r>
              <a:rPr lang="en-US" altLang="zh-TW" sz="14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400" dirty="0">
                <a:solidFill>
                  <a:srgbClr val="00005F"/>
                </a:solidFill>
                <a:latin typeface="Consolas"/>
              </a:rPr>
              <a:t>{</a:t>
            </a:r>
            <a:r>
              <a:rPr lang="en-US" altLang="zh-TW" sz="1400" dirty="0">
                <a:solidFill>
                  <a:srgbClr val="005F5F"/>
                </a:solidFill>
                <a:latin typeface="Consolas"/>
              </a:rPr>
              <a:t>'</a:t>
            </a:r>
            <a:r>
              <a:rPr lang="en-US" altLang="zh-TW" sz="1400" dirty="0" err="1">
                <a:solidFill>
                  <a:srgbClr val="005F5F"/>
                </a:solidFill>
                <a:latin typeface="Consolas"/>
              </a:rPr>
              <a:t>href</a:t>
            </a:r>
            <a:r>
              <a:rPr lang="en-US" altLang="zh-TW" sz="1400" dirty="0">
                <a:solidFill>
                  <a:srgbClr val="005F5F"/>
                </a:solidFill>
                <a:latin typeface="Consolas"/>
              </a:rPr>
              <a:t>'</a:t>
            </a:r>
            <a:r>
              <a:rPr lang="en-US" altLang="zh-TW" sz="1400" dirty="0">
                <a:solidFill>
                  <a:srgbClr val="00005F"/>
                </a:solidFill>
                <a:latin typeface="Consolas"/>
              </a:rPr>
              <a:t>:</a:t>
            </a:r>
            <a:r>
              <a:rPr lang="en-US" altLang="zh-TW" sz="14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400" dirty="0">
                <a:solidFill>
                  <a:srgbClr val="87005F"/>
                </a:solidFill>
                <a:latin typeface="Consolas"/>
              </a:rPr>
              <a:t>True</a:t>
            </a:r>
            <a:r>
              <a:rPr lang="en-US" altLang="zh-TW" sz="1400" dirty="0">
                <a:solidFill>
                  <a:srgbClr val="00005F"/>
                </a:solidFill>
                <a:latin typeface="Consolas"/>
              </a:rPr>
              <a:t>})][</a:t>
            </a:r>
            <a:r>
              <a:rPr lang="en-US" altLang="zh-TW" sz="1400" dirty="0">
                <a:solidFill>
                  <a:srgbClr val="005F00"/>
                </a:solidFill>
                <a:latin typeface="Consolas"/>
              </a:rPr>
              <a:t>0</a:t>
            </a:r>
            <a:r>
              <a:rPr lang="en-US" altLang="zh-TW" sz="1400" dirty="0">
                <a:solidFill>
                  <a:srgbClr val="00005F"/>
                </a:solidFill>
                <a:latin typeface="Consolas"/>
              </a:rPr>
              <a:t>]</a:t>
            </a:r>
            <a:r>
              <a:rPr lang="en-US" altLang="zh-TW" sz="1400" dirty="0">
                <a:solidFill>
                  <a:srgbClr val="5F5F00"/>
                </a:solidFill>
                <a:latin typeface="Consolas"/>
              </a:rPr>
              <a:t> </a:t>
            </a:r>
            <a:endParaRPr lang="en-US" altLang="zh-TW" sz="1400" dirty="0" smtClean="0">
              <a:solidFill>
                <a:srgbClr val="5F5F00"/>
              </a:solidFill>
              <a:latin typeface="Consolas"/>
            </a:endParaRPr>
          </a:p>
          <a:p>
            <a:pPr marL="0" indent="0">
              <a:buNone/>
            </a:pPr>
            <a:r>
              <a:rPr lang="en-US" altLang="zh-TW" sz="1400" dirty="0" smtClean="0">
                <a:solidFill>
                  <a:srgbClr val="000087"/>
                </a:solidFill>
                <a:latin typeface="Consolas"/>
              </a:rPr>
              <a:t>        </a:t>
            </a:r>
            <a:r>
              <a:rPr lang="en-US" altLang="zh-TW" sz="1400" dirty="0" err="1" smtClean="0">
                <a:solidFill>
                  <a:srgbClr val="000087"/>
                </a:solidFill>
                <a:latin typeface="Consolas"/>
              </a:rPr>
              <a:t>link_href</a:t>
            </a:r>
            <a:r>
              <a:rPr lang="en-US" altLang="zh-TW" sz="1400" dirty="0" smtClean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400" dirty="0" smtClean="0">
                <a:solidFill>
                  <a:srgbClr val="00005F"/>
                </a:solidFill>
                <a:latin typeface="Consolas"/>
              </a:rPr>
              <a:t>=</a:t>
            </a:r>
            <a:r>
              <a:rPr lang="en-US" altLang="zh-TW" sz="14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400" dirty="0" err="1" smtClean="0">
                <a:solidFill>
                  <a:srgbClr val="000087"/>
                </a:solidFill>
                <a:highlight>
                  <a:srgbClr val="F2F2E8"/>
                </a:highlight>
              </a:rPr>
              <a:t>urlparse</a:t>
            </a:r>
            <a:r>
              <a:rPr lang="en-US" altLang="zh-TW" sz="1400" dirty="0" err="1" smtClean="0">
                <a:solidFill>
                  <a:srgbClr val="00005F"/>
                </a:solidFill>
                <a:highlight>
                  <a:srgbClr val="F2F2E8"/>
                </a:highlight>
              </a:rPr>
              <a:t>.</a:t>
            </a:r>
            <a:r>
              <a:rPr lang="en-US" altLang="zh-TW" sz="1400" dirty="0" err="1" smtClean="0">
                <a:solidFill>
                  <a:srgbClr val="000087"/>
                </a:solidFill>
                <a:highlight>
                  <a:srgbClr val="F2F2E8"/>
                </a:highlight>
              </a:rPr>
              <a:t>urljoin</a:t>
            </a:r>
            <a:r>
              <a:rPr lang="en-US" altLang="zh-TW" sz="1400" dirty="0">
                <a:solidFill>
                  <a:srgbClr val="00005F"/>
                </a:solidFill>
                <a:highlight>
                  <a:srgbClr val="F2F2E8"/>
                </a:highlight>
              </a:rPr>
              <a:t>(</a:t>
            </a:r>
            <a:r>
              <a:rPr lang="en-US" altLang="zh-TW" sz="1400" dirty="0">
                <a:solidFill>
                  <a:srgbClr val="005F5F"/>
                </a:solidFill>
                <a:highlight>
                  <a:srgbClr val="F2F2E8"/>
                </a:highlight>
              </a:rPr>
              <a:t>"http://web.pcc.gov.tw/</a:t>
            </a:r>
            <a:r>
              <a:rPr lang="en-US" altLang="zh-TW" sz="1400" dirty="0" err="1">
                <a:solidFill>
                  <a:srgbClr val="005F5F"/>
                </a:solidFill>
                <a:highlight>
                  <a:srgbClr val="F2F2E8"/>
                </a:highlight>
              </a:rPr>
              <a:t>tps</a:t>
            </a:r>
            <a:r>
              <a:rPr lang="en-US" altLang="zh-TW" sz="1400" dirty="0">
                <a:solidFill>
                  <a:srgbClr val="005F5F"/>
                </a:solidFill>
                <a:highlight>
                  <a:srgbClr val="F2F2E8"/>
                </a:highlight>
              </a:rPr>
              <a:t>/</a:t>
            </a:r>
            <a:r>
              <a:rPr lang="en-US" altLang="zh-TW" sz="1400" dirty="0" err="1">
                <a:solidFill>
                  <a:srgbClr val="005F5F"/>
                </a:solidFill>
                <a:highlight>
                  <a:srgbClr val="F2F2E8"/>
                </a:highlight>
              </a:rPr>
              <a:t>pss</a:t>
            </a:r>
            <a:r>
              <a:rPr lang="en-US" altLang="zh-TW" sz="1400" dirty="0">
                <a:solidFill>
                  <a:srgbClr val="005F5F"/>
                </a:solidFill>
                <a:highlight>
                  <a:srgbClr val="F2F2E8"/>
                </a:highlight>
              </a:rPr>
              <a:t>/</a:t>
            </a:r>
            <a:r>
              <a:rPr lang="en-US" altLang="zh-TW" sz="1400" dirty="0" err="1">
                <a:solidFill>
                  <a:srgbClr val="005F5F"/>
                </a:solidFill>
                <a:highlight>
                  <a:srgbClr val="F2F2E8"/>
                </a:highlight>
              </a:rPr>
              <a:t>tender.do?searchMode</a:t>
            </a:r>
            <a:r>
              <a:rPr lang="en-US" altLang="zh-TW" sz="1400" dirty="0">
                <a:solidFill>
                  <a:srgbClr val="005F5F"/>
                </a:solidFill>
                <a:highlight>
                  <a:srgbClr val="F2F2E8"/>
                </a:highlight>
              </a:rPr>
              <a:t>=</a:t>
            </a:r>
            <a:r>
              <a:rPr lang="en-US" altLang="zh-TW" sz="1400" dirty="0" err="1">
                <a:solidFill>
                  <a:srgbClr val="005F5F"/>
                </a:solidFill>
                <a:highlight>
                  <a:srgbClr val="F2F2E8"/>
                </a:highlight>
              </a:rPr>
              <a:t>common&amp;searchType</a:t>
            </a:r>
            <a:r>
              <a:rPr lang="en-US" altLang="zh-TW" sz="1400" dirty="0">
                <a:solidFill>
                  <a:srgbClr val="005F5F"/>
                </a:solidFill>
                <a:highlight>
                  <a:srgbClr val="F2F2E8"/>
                </a:highlight>
              </a:rPr>
              <a:t>=advance"</a:t>
            </a:r>
            <a:r>
              <a:rPr lang="en-US" altLang="zh-TW" sz="1400" dirty="0">
                <a:solidFill>
                  <a:srgbClr val="00005F"/>
                </a:solidFill>
                <a:highlight>
                  <a:srgbClr val="F2F2E8"/>
                </a:highlight>
              </a:rPr>
              <a:t>,</a:t>
            </a:r>
            <a:r>
              <a:rPr lang="en-US" altLang="zh-TW" sz="14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1400" dirty="0">
                <a:solidFill>
                  <a:srgbClr val="000087"/>
                </a:solidFill>
                <a:highlight>
                  <a:srgbClr val="F2F2E8"/>
                </a:highlight>
              </a:rPr>
              <a:t>link</a:t>
            </a:r>
            <a:r>
              <a:rPr lang="en-US" altLang="zh-TW" sz="1400" dirty="0">
                <a:solidFill>
                  <a:srgbClr val="00005F"/>
                </a:solidFill>
                <a:highlight>
                  <a:srgbClr val="F2F2E8"/>
                </a:highlight>
              </a:rPr>
              <a:t>)</a:t>
            </a:r>
            <a:endParaRPr lang="en-US" altLang="zh-TW" sz="1400" dirty="0">
              <a:solidFill>
                <a:srgbClr val="5F5F00"/>
              </a:solidFill>
              <a:highlight>
                <a:srgbClr val="F2F2E8"/>
              </a:highlight>
            </a:endParaRPr>
          </a:p>
          <a:p>
            <a:pPr marL="0" indent="0">
              <a:buNone/>
            </a:pPr>
            <a:endParaRPr lang="en-US" altLang="zh-TW" sz="1400" dirty="0">
              <a:solidFill>
                <a:srgbClr val="5F5F00"/>
              </a:solidFill>
              <a:latin typeface="Consolas"/>
            </a:endParaRPr>
          </a:p>
          <a:p>
            <a:pPr marL="0" indent="0">
              <a:buNone/>
            </a:pPr>
            <a:r>
              <a:rPr lang="en-US" altLang="zh-TW" sz="1400" dirty="0" smtClean="0">
                <a:solidFill>
                  <a:srgbClr val="5F5F00"/>
                </a:solidFill>
                <a:latin typeface="Consolas"/>
              </a:rPr>
              <a:t>        </a:t>
            </a:r>
            <a:r>
              <a:rPr lang="en-US" altLang="zh-TW" sz="1400" dirty="0" err="1" smtClean="0">
                <a:solidFill>
                  <a:srgbClr val="000087"/>
                </a:solidFill>
                <a:latin typeface="Consolas"/>
              </a:rPr>
              <a:t>bid_file</a:t>
            </a:r>
            <a:r>
              <a:rPr lang="en-US" altLang="zh-TW" sz="1400" dirty="0" err="1" smtClean="0">
                <a:solidFill>
                  <a:srgbClr val="00005F"/>
                </a:solidFill>
                <a:latin typeface="Consolas"/>
              </a:rPr>
              <a:t>.</a:t>
            </a:r>
            <a:r>
              <a:rPr lang="en-US" altLang="zh-TW" sz="1400" dirty="0" err="1" smtClean="0">
                <a:solidFill>
                  <a:srgbClr val="000087"/>
                </a:solidFill>
                <a:latin typeface="Consolas"/>
              </a:rPr>
              <a:t>write</a:t>
            </a:r>
            <a:r>
              <a:rPr lang="en-US" altLang="zh-TW" sz="1400" dirty="0" smtClean="0">
                <a:solidFill>
                  <a:srgbClr val="00005F"/>
                </a:solidFill>
                <a:latin typeface="Consolas"/>
              </a:rPr>
              <a:t>(</a:t>
            </a:r>
            <a:r>
              <a:rPr lang="en-US" altLang="zh-TW" sz="1400" dirty="0" err="1" smtClean="0">
                <a:solidFill>
                  <a:srgbClr val="000087"/>
                </a:solidFill>
                <a:latin typeface="Consolas"/>
              </a:rPr>
              <a:t>link_href</a:t>
            </a:r>
            <a:r>
              <a:rPr lang="en-US" altLang="zh-TW" sz="1400" dirty="0" smtClean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400" dirty="0">
                <a:solidFill>
                  <a:srgbClr val="00005F"/>
                </a:solidFill>
                <a:latin typeface="Consolas"/>
              </a:rPr>
              <a:t>+</a:t>
            </a:r>
            <a:r>
              <a:rPr lang="en-US" altLang="zh-TW" sz="14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400" dirty="0">
                <a:solidFill>
                  <a:srgbClr val="005F5F"/>
                </a:solidFill>
                <a:latin typeface="Consolas"/>
              </a:rPr>
              <a:t>"\n"</a:t>
            </a:r>
            <a:r>
              <a:rPr lang="en-US" altLang="zh-TW" sz="1400" dirty="0">
                <a:solidFill>
                  <a:srgbClr val="00005F"/>
                </a:solidFill>
                <a:latin typeface="Consolas"/>
              </a:rPr>
              <a:t>)</a:t>
            </a:r>
            <a:r>
              <a:rPr lang="en-US" altLang="zh-TW" sz="1400" dirty="0">
                <a:solidFill>
                  <a:srgbClr val="5F5F00"/>
                </a:solidFill>
                <a:latin typeface="Consolas"/>
              </a:rPr>
              <a:t> </a:t>
            </a:r>
            <a:endParaRPr lang="en-US" altLang="zh-TW" sz="1400" dirty="0" smtClean="0">
              <a:solidFill>
                <a:srgbClr val="5F5F00"/>
              </a:solidFill>
              <a:latin typeface="Consolas"/>
            </a:endParaRPr>
          </a:p>
          <a:p>
            <a:pPr marL="0" indent="0">
              <a:buNone/>
            </a:pPr>
            <a:r>
              <a:rPr lang="en-US" altLang="zh-TW" sz="1400" dirty="0" err="1" smtClean="0">
                <a:solidFill>
                  <a:srgbClr val="000087"/>
                </a:solidFill>
                <a:latin typeface="Consolas"/>
              </a:rPr>
              <a:t>bid_file</a:t>
            </a:r>
            <a:r>
              <a:rPr lang="en-US" altLang="zh-TW" sz="1400" dirty="0" err="1" smtClean="0">
                <a:solidFill>
                  <a:srgbClr val="00005F"/>
                </a:solidFill>
                <a:latin typeface="Consolas"/>
              </a:rPr>
              <a:t>.</a:t>
            </a:r>
            <a:r>
              <a:rPr lang="en-US" altLang="zh-TW" sz="1400" dirty="0" err="1" smtClean="0">
                <a:solidFill>
                  <a:srgbClr val="000087"/>
                </a:solidFill>
                <a:latin typeface="Consolas"/>
              </a:rPr>
              <a:t>close</a:t>
            </a:r>
            <a:r>
              <a:rPr lang="en-US" altLang="zh-TW" sz="1400" dirty="0">
                <a:solidFill>
                  <a:srgbClr val="00005F"/>
                </a:solidFill>
                <a:latin typeface="Consolas"/>
              </a:rPr>
              <a:t>()</a:t>
            </a:r>
            <a:r>
              <a:rPr lang="en-US" altLang="zh-TW" sz="1400" dirty="0">
                <a:solidFill>
                  <a:srgbClr val="5F5F00"/>
                </a:solidFill>
                <a:latin typeface="Consolas"/>
              </a:rPr>
              <a:t> </a:t>
            </a:r>
            <a:endParaRPr lang="en-US" altLang="zh-TW" sz="1400" dirty="0"/>
          </a:p>
          <a:p>
            <a:endParaRPr lang="zh-TW" altLang="en-US" sz="1400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將每頁標案清單的連結存入檔案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539552" y="1184771"/>
            <a:ext cx="4248472" cy="36004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1259632" y="5373216"/>
            <a:ext cx="3384376" cy="28803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395536" y="5661248"/>
            <a:ext cx="1836204" cy="28803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25987411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標題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>
                <a:latin typeface="Arial" charset="0"/>
                <a:cs typeface="Arial" charset="0"/>
              </a:rPr>
              <a:t>流程小結</a:t>
            </a:r>
            <a:endParaRPr lang="zh-TW" altLang="en-US" cap="none" dirty="0" smtClean="0">
              <a:latin typeface="Arial" charset="0"/>
              <a:cs typeface="Arial" charset="0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67646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爬蟲抓取策略 </a:t>
            </a:r>
            <a:r>
              <a:rPr lang="en-US" altLang="zh-TW" dirty="0" smtClean="0"/>
              <a:t>(1)</a:t>
            </a:r>
            <a:endParaRPr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410253" y="1769040"/>
            <a:ext cx="1569660" cy="646331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zh-TW" dirty="0" smtClean="0"/>
              <a:t>1. </a:t>
            </a:r>
            <a:r>
              <a:rPr lang="zh-TW" altLang="en-US" dirty="0" smtClean="0"/>
              <a:t>決標查詢</a:t>
            </a:r>
            <a:r>
              <a:rPr lang="en-US" altLang="zh-TW" dirty="0" smtClean="0"/>
              <a:t>:</a:t>
            </a:r>
          </a:p>
          <a:p>
            <a:r>
              <a:rPr lang="zh-TW" altLang="en-US" dirty="0"/>
              <a:t>設定查詢條件</a:t>
            </a:r>
          </a:p>
        </p:txBody>
      </p:sp>
      <p:sp>
        <p:nvSpPr>
          <p:cNvPr id="7" name="向右箭號 6"/>
          <p:cNvSpPr/>
          <p:nvPr/>
        </p:nvSpPr>
        <p:spPr>
          <a:xfrm>
            <a:off x="2483768" y="1948189"/>
            <a:ext cx="504056" cy="288032"/>
          </a:xfrm>
          <a:prstGeom prst="right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/>
          <p:cNvSpPr txBox="1"/>
          <p:nvPr/>
        </p:nvSpPr>
        <p:spPr>
          <a:xfrm>
            <a:off x="3275856" y="1916832"/>
            <a:ext cx="1797287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zh-TW" dirty="0" smtClean="0"/>
              <a:t>2. </a:t>
            </a:r>
            <a:r>
              <a:rPr lang="zh-TW" altLang="en-US" dirty="0" smtClean="0"/>
              <a:t>計算抓取頁數</a:t>
            </a:r>
            <a:endParaRPr lang="zh-TW" altLang="en-US" dirty="0"/>
          </a:p>
        </p:txBody>
      </p:sp>
      <p:sp>
        <p:nvSpPr>
          <p:cNvPr id="10" name="向右箭號 9"/>
          <p:cNvSpPr/>
          <p:nvPr/>
        </p:nvSpPr>
        <p:spPr>
          <a:xfrm>
            <a:off x="5436096" y="1978778"/>
            <a:ext cx="504056" cy="288032"/>
          </a:xfrm>
          <a:prstGeom prst="right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/>
          <p:cNvSpPr txBox="1"/>
          <p:nvPr/>
        </p:nvSpPr>
        <p:spPr>
          <a:xfrm>
            <a:off x="6084168" y="1907539"/>
            <a:ext cx="2951449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zh-TW" dirty="0" smtClean="0"/>
              <a:t>3. </a:t>
            </a:r>
            <a:r>
              <a:rPr lang="zh-TW" altLang="en-US" dirty="0" smtClean="0"/>
              <a:t>依每頁抓取所有標案連結</a:t>
            </a:r>
            <a:endParaRPr lang="zh-TW" altLang="en-US" dirty="0"/>
          </a:p>
        </p:txBody>
      </p:sp>
      <p:sp>
        <p:nvSpPr>
          <p:cNvPr id="5" name="右彎箭號 4"/>
          <p:cNvSpPr/>
          <p:nvPr/>
        </p:nvSpPr>
        <p:spPr>
          <a:xfrm rot="10800000">
            <a:off x="8388424" y="2705825"/>
            <a:ext cx="648072" cy="1011207"/>
          </a:xfrm>
          <a:prstGeom prst="bent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6034157" y="3356992"/>
            <a:ext cx="2258952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zh-TW" dirty="0"/>
              <a:t>4</a:t>
            </a:r>
            <a:r>
              <a:rPr lang="en-US" altLang="zh-TW" dirty="0" smtClean="0"/>
              <a:t>. </a:t>
            </a:r>
            <a:r>
              <a:rPr lang="zh-TW" altLang="en-US" dirty="0" smtClean="0"/>
              <a:t>存入每頁標案連結</a:t>
            </a:r>
            <a:endParaRPr lang="zh-TW" altLang="en-US" dirty="0"/>
          </a:p>
        </p:txBody>
      </p:sp>
      <p:sp>
        <p:nvSpPr>
          <p:cNvPr id="2" name="流程圖: 文件 1"/>
          <p:cNvSpPr/>
          <p:nvPr/>
        </p:nvSpPr>
        <p:spPr>
          <a:xfrm>
            <a:off x="5760132" y="4223060"/>
            <a:ext cx="1332148" cy="792088"/>
          </a:xfrm>
          <a:prstGeom prst="flowChartDocumen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檔案</a:t>
            </a:r>
            <a:endParaRPr lang="en-US" altLang="zh-TW" dirty="0" smtClean="0"/>
          </a:p>
          <a:p>
            <a:pPr algn="ctr"/>
            <a:r>
              <a:rPr lang="en-US" altLang="zh-TW" dirty="0"/>
              <a:t>b</a:t>
            </a:r>
            <a:r>
              <a:rPr lang="en-US" altLang="zh-TW" dirty="0" smtClean="0"/>
              <a:t>id_list.txt</a:t>
            </a:r>
            <a:endParaRPr lang="zh-TW" altLang="en-US" dirty="0"/>
          </a:p>
        </p:txBody>
      </p:sp>
      <p:sp>
        <p:nvSpPr>
          <p:cNvPr id="4" name="流程圖: 磁碟 3"/>
          <p:cNvSpPr/>
          <p:nvPr/>
        </p:nvSpPr>
        <p:spPr>
          <a:xfrm>
            <a:off x="7611584" y="3933056"/>
            <a:ext cx="1064872" cy="1368152"/>
          </a:xfrm>
          <a:prstGeom prst="flowChartMagneticDisk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資料庫</a:t>
            </a:r>
            <a:endParaRPr lang="zh-TW" altLang="en-US" dirty="0"/>
          </a:p>
        </p:txBody>
      </p:sp>
      <p:sp>
        <p:nvSpPr>
          <p:cNvPr id="8" name="文字方塊 7"/>
          <p:cNvSpPr txBox="1"/>
          <p:nvPr/>
        </p:nvSpPr>
        <p:spPr>
          <a:xfrm>
            <a:off x="7065421" y="4432466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OR</a:t>
            </a:r>
            <a:endParaRPr lang="zh-TW" altLang="en-US" dirty="0"/>
          </a:p>
        </p:txBody>
      </p:sp>
      <p:sp>
        <p:nvSpPr>
          <p:cNvPr id="13" name="向右箭號 12"/>
          <p:cNvSpPr/>
          <p:nvPr/>
        </p:nvSpPr>
        <p:spPr>
          <a:xfrm rot="10800000">
            <a:off x="5364088" y="3397642"/>
            <a:ext cx="504056" cy="288032"/>
          </a:xfrm>
          <a:prstGeom prst="right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文字方塊 13"/>
          <p:cNvSpPr txBox="1"/>
          <p:nvPr/>
        </p:nvSpPr>
        <p:spPr>
          <a:xfrm>
            <a:off x="3029922" y="3356992"/>
            <a:ext cx="2262158" cy="646331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zh-TW" dirty="0"/>
              <a:t>5</a:t>
            </a:r>
            <a:r>
              <a:rPr lang="en-US" altLang="zh-TW" dirty="0" smtClean="0"/>
              <a:t>. </a:t>
            </a:r>
            <a:r>
              <a:rPr lang="zh-TW" altLang="en-US" dirty="0" smtClean="0"/>
              <a:t>從檔案取出連結</a:t>
            </a:r>
            <a:endParaRPr lang="en-US" altLang="zh-TW" dirty="0" smtClean="0"/>
          </a:p>
          <a:p>
            <a:r>
              <a:rPr lang="zh-TW" altLang="en-US" dirty="0" smtClean="0"/>
              <a:t>依連結抓取標案內容</a:t>
            </a:r>
            <a:endParaRPr lang="zh-TW" altLang="en-US" dirty="0"/>
          </a:p>
        </p:txBody>
      </p:sp>
      <p:sp>
        <p:nvSpPr>
          <p:cNvPr id="15" name="流程圖: 文件 14"/>
          <p:cNvSpPr/>
          <p:nvPr/>
        </p:nvSpPr>
        <p:spPr>
          <a:xfrm>
            <a:off x="743521" y="4223060"/>
            <a:ext cx="1044116" cy="792088"/>
          </a:xfrm>
          <a:prstGeom prst="flowChartDocumen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檔案</a:t>
            </a:r>
            <a:endParaRPr lang="zh-TW" altLang="en-US" dirty="0"/>
          </a:p>
        </p:txBody>
      </p:sp>
      <p:sp>
        <p:nvSpPr>
          <p:cNvPr id="16" name="文字方塊 15"/>
          <p:cNvSpPr txBox="1"/>
          <p:nvPr/>
        </p:nvSpPr>
        <p:spPr>
          <a:xfrm>
            <a:off x="251520" y="3356992"/>
            <a:ext cx="2028119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zh-TW" dirty="0"/>
              <a:t>6</a:t>
            </a:r>
            <a:r>
              <a:rPr lang="en-US" altLang="zh-TW" dirty="0" smtClean="0"/>
              <a:t>. </a:t>
            </a:r>
            <a:r>
              <a:rPr lang="zh-TW" altLang="en-US" dirty="0"/>
              <a:t>依標</a:t>
            </a:r>
            <a:r>
              <a:rPr lang="zh-TW" altLang="en-US" dirty="0" smtClean="0"/>
              <a:t>案主鍵存檔</a:t>
            </a:r>
            <a:endParaRPr lang="zh-TW" altLang="en-US" dirty="0"/>
          </a:p>
        </p:txBody>
      </p:sp>
      <p:sp>
        <p:nvSpPr>
          <p:cNvPr id="18" name="向右箭號 17"/>
          <p:cNvSpPr/>
          <p:nvPr/>
        </p:nvSpPr>
        <p:spPr>
          <a:xfrm rot="10800000">
            <a:off x="2339753" y="3397642"/>
            <a:ext cx="504056" cy="288032"/>
          </a:xfrm>
          <a:prstGeom prst="right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圓角矩形 10"/>
          <p:cNvSpPr/>
          <p:nvPr/>
        </p:nvSpPr>
        <p:spPr>
          <a:xfrm>
            <a:off x="107504" y="3068960"/>
            <a:ext cx="5580620" cy="2232248"/>
          </a:xfrm>
          <a:prstGeom prst="roundRect">
            <a:avLst/>
          </a:prstGeom>
          <a:noFill/>
          <a:ln>
            <a:solidFill>
              <a:schemeClr val="accent1">
                <a:shade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文字方塊 18"/>
          <p:cNvSpPr txBox="1"/>
          <p:nvPr/>
        </p:nvSpPr>
        <p:spPr>
          <a:xfrm>
            <a:off x="3568531" y="1124744"/>
            <a:ext cx="1980029" cy="40011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zh-TW" altLang="en-US" sz="2000" dirty="0" smtClean="0"/>
              <a:t>先實作一到四步</a:t>
            </a:r>
            <a:endParaRPr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654678326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sz="2400" i="1" dirty="0">
                <a:solidFill>
                  <a:srgbClr val="87875F"/>
                </a:solidFill>
                <a:latin typeface="Consolas"/>
              </a:rPr>
              <a:t># -*- coding: utf-8 -*- </a:t>
            </a:r>
            <a:endParaRPr lang="en-US" altLang="zh-TW" sz="2400" i="1" dirty="0" smtClean="0">
              <a:solidFill>
                <a:srgbClr val="87875F"/>
              </a:solidFill>
              <a:latin typeface="Consolas"/>
            </a:endParaRPr>
          </a:p>
          <a:p>
            <a:pPr marL="0" indent="0">
              <a:buNone/>
            </a:pPr>
            <a:r>
              <a:rPr lang="en-US" altLang="zh-TW" sz="2400" dirty="0" smtClean="0">
                <a:solidFill>
                  <a:srgbClr val="87005F"/>
                </a:solidFill>
                <a:latin typeface="Consolas"/>
              </a:rPr>
              <a:t>import</a:t>
            </a:r>
            <a:r>
              <a:rPr lang="en-US" altLang="zh-TW" sz="2400" dirty="0" smtClean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2400" dirty="0" smtClean="0">
                <a:solidFill>
                  <a:srgbClr val="000087"/>
                </a:solidFill>
                <a:latin typeface="Consolas"/>
              </a:rPr>
              <a:t>requests</a:t>
            </a:r>
          </a:p>
          <a:p>
            <a:pPr marL="0" indent="0">
              <a:buNone/>
            </a:pPr>
            <a:r>
              <a:rPr lang="en-US" altLang="zh-TW" sz="2400" dirty="0">
                <a:solidFill>
                  <a:srgbClr val="87005F"/>
                </a:solidFill>
                <a:latin typeface="Consolas"/>
              </a:rPr>
              <a:t>import</a:t>
            </a:r>
            <a:r>
              <a:rPr lang="en-US" altLang="zh-TW" sz="24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2400" dirty="0" err="1" smtClean="0">
                <a:solidFill>
                  <a:srgbClr val="000087"/>
                </a:solidFill>
                <a:latin typeface="Consolas"/>
              </a:rPr>
              <a:t>urlparse</a:t>
            </a:r>
            <a:r>
              <a:rPr lang="en-US" altLang="zh-TW" sz="2400" dirty="0" smtClean="0">
                <a:solidFill>
                  <a:srgbClr val="5F5F00"/>
                </a:solidFill>
                <a:latin typeface="Consolas"/>
              </a:rPr>
              <a:t> </a:t>
            </a:r>
          </a:p>
          <a:p>
            <a:pPr marL="0" indent="0">
              <a:buNone/>
            </a:pPr>
            <a:r>
              <a:rPr lang="en-US" altLang="zh-TW" sz="2400" dirty="0" smtClean="0">
                <a:solidFill>
                  <a:srgbClr val="87005F"/>
                </a:solidFill>
                <a:latin typeface="Consolas"/>
              </a:rPr>
              <a:t>from bs4</a:t>
            </a:r>
            <a:r>
              <a:rPr lang="en-US" altLang="zh-TW" sz="2400" dirty="0" smtClean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2400" dirty="0">
                <a:solidFill>
                  <a:srgbClr val="87005F"/>
                </a:solidFill>
                <a:latin typeface="Consolas"/>
              </a:rPr>
              <a:t>import</a:t>
            </a:r>
            <a:r>
              <a:rPr lang="en-US" altLang="zh-TW" sz="24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2400" dirty="0" err="1">
                <a:solidFill>
                  <a:srgbClr val="000087"/>
                </a:solidFill>
                <a:latin typeface="Consolas"/>
              </a:rPr>
              <a:t>BeautifulSoup</a:t>
            </a:r>
            <a:r>
              <a:rPr lang="en-US" altLang="zh-TW" sz="2400" dirty="0">
                <a:solidFill>
                  <a:srgbClr val="5F5F00"/>
                </a:solidFill>
                <a:latin typeface="Consolas"/>
              </a:rPr>
              <a:t> </a:t>
            </a:r>
            <a:endParaRPr lang="en-US" altLang="zh-TW" sz="2400" dirty="0" smtClean="0">
              <a:solidFill>
                <a:srgbClr val="5F5F00"/>
              </a:solidFill>
              <a:latin typeface="Consolas"/>
            </a:endParaRPr>
          </a:p>
          <a:p>
            <a:pPr marL="0" indent="0">
              <a:buNone/>
            </a:pPr>
            <a:r>
              <a:rPr lang="en-US" altLang="zh-TW" sz="2400" dirty="0" smtClean="0">
                <a:solidFill>
                  <a:srgbClr val="87005F"/>
                </a:solidFill>
                <a:latin typeface="Consolas"/>
              </a:rPr>
              <a:t>from</a:t>
            </a:r>
            <a:r>
              <a:rPr lang="en-US" altLang="zh-TW" sz="2400" dirty="0" smtClean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2400" dirty="0">
                <a:solidFill>
                  <a:srgbClr val="000087"/>
                </a:solidFill>
                <a:latin typeface="Consolas"/>
              </a:rPr>
              <a:t>math</a:t>
            </a:r>
            <a:r>
              <a:rPr lang="en-US" altLang="zh-TW" sz="24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2400" dirty="0">
                <a:solidFill>
                  <a:srgbClr val="87005F"/>
                </a:solidFill>
                <a:latin typeface="Consolas"/>
              </a:rPr>
              <a:t>import</a:t>
            </a:r>
            <a:r>
              <a:rPr lang="en-US" altLang="zh-TW" sz="24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2400" dirty="0">
                <a:solidFill>
                  <a:srgbClr val="000087"/>
                </a:solidFill>
                <a:latin typeface="Consolas"/>
              </a:rPr>
              <a:t>ceil</a:t>
            </a:r>
            <a:endParaRPr lang="en-US" altLang="zh-TW" sz="2400" dirty="0"/>
          </a:p>
          <a:p>
            <a:pPr marL="0" indent="0">
              <a:buNone/>
            </a:pPr>
            <a:endParaRPr lang="zh-TW" altLang="en-US" sz="2400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0. </a:t>
            </a:r>
            <a:r>
              <a:rPr lang="zh-TW" altLang="en-US" dirty="0" smtClean="0"/>
              <a:t>引入該用的</a:t>
            </a:r>
            <a:r>
              <a:rPr lang="en-US" altLang="zh-TW" dirty="0" smtClean="0"/>
              <a:t>package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42603993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107504" y="1196752"/>
            <a:ext cx="9036496" cy="4929411"/>
          </a:xfrm>
        </p:spPr>
        <p:txBody>
          <a:bodyPr/>
          <a:lstStyle/>
          <a:p>
            <a:pPr marL="0" indent="0">
              <a:buNone/>
            </a:pPr>
            <a:r>
              <a:rPr lang="en-US" altLang="zh-TW" sz="1600" dirty="0" smtClean="0">
                <a:solidFill>
                  <a:srgbClr val="000087"/>
                </a:solidFill>
                <a:latin typeface="Consolas"/>
              </a:rPr>
              <a:t>payload</a:t>
            </a:r>
            <a:r>
              <a:rPr lang="en-US" altLang="zh-TW" sz="1600" dirty="0" smtClean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600" dirty="0">
                <a:solidFill>
                  <a:srgbClr val="00005F"/>
                </a:solidFill>
                <a:latin typeface="Consolas"/>
              </a:rPr>
              <a:t>=</a:t>
            </a:r>
            <a:r>
              <a:rPr lang="en-US" altLang="zh-TW" sz="16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600" dirty="0">
                <a:solidFill>
                  <a:srgbClr val="00005F"/>
                </a:solidFill>
                <a:latin typeface="Consolas"/>
              </a:rPr>
              <a:t>{</a:t>
            </a:r>
            <a:r>
              <a:rPr lang="en-US" altLang="zh-TW" sz="16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600" dirty="0">
                <a:solidFill>
                  <a:srgbClr val="005F5F"/>
                </a:solidFill>
                <a:latin typeface="Consolas"/>
              </a:rPr>
              <a:t>'</a:t>
            </a:r>
            <a:r>
              <a:rPr lang="en-US" altLang="zh-TW" sz="1600" dirty="0" err="1">
                <a:solidFill>
                  <a:srgbClr val="005F5F"/>
                </a:solidFill>
                <a:latin typeface="Consolas"/>
              </a:rPr>
              <a:t>method'</a:t>
            </a:r>
            <a:r>
              <a:rPr lang="en-US" altLang="zh-TW" sz="1600" dirty="0" err="1">
                <a:solidFill>
                  <a:srgbClr val="00005F"/>
                </a:solidFill>
                <a:latin typeface="Consolas"/>
              </a:rPr>
              <a:t>:</a:t>
            </a:r>
            <a:r>
              <a:rPr lang="en-US" altLang="zh-TW" sz="1600" dirty="0" err="1">
                <a:solidFill>
                  <a:srgbClr val="005F5F"/>
                </a:solidFill>
                <a:latin typeface="Consolas"/>
              </a:rPr>
              <a:t>'search</a:t>
            </a:r>
            <a:r>
              <a:rPr lang="en-US" altLang="zh-TW" sz="1600" dirty="0">
                <a:solidFill>
                  <a:srgbClr val="005F5F"/>
                </a:solidFill>
                <a:latin typeface="Consolas"/>
              </a:rPr>
              <a:t>'</a:t>
            </a:r>
            <a:r>
              <a:rPr lang="en-US" altLang="zh-TW" sz="1600" dirty="0">
                <a:solidFill>
                  <a:srgbClr val="00005F"/>
                </a:solidFill>
                <a:latin typeface="Consolas"/>
              </a:rPr>
              <a:t>,</a:t>
            </a:r>
            <a:r>
              <a:rPr lang="en-US" altLang="zh-TW" sz="16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600" dirty="0">
                <a:solidFill>
                  <a:srgbClr val="005F5F"/>
                </a:solidFill>
                <a:latin typeface="Consolas"/>
              </a:rPr>
              <a:t>'</a:t>
            </a:r>
            <a:r>
              <a:rPr lang="en-US" altLang="zh-TW" sz="1600" dirty="0" err="1">
                <a:solidFill>
                  <a:srgbClr val="005F5F"/>
                </a:solidFill>
                <a:latin typeface="Consolas"/>
              </a:rPr>
              <a:t>searchMethod</a:t>
            </a:r>
            <a:r>
              <a:rPr lang="en-US" altLang="zh-TW" sz="1600" dirty="0">
                <a:solidFill>
                  <a:srgbClr val="005F5F"/>
                </a:solidFill>
                <a:latin typeface="Consolas"/>
              </a:rPr>
              <a:t>'</a:t>
            </a:r>
            <a:r>
              <a:rPr lang="en-US" altLang="zh-TW" sz="1600" dirty="0">
                <a:solidFill>
                  <a:srgbClr val="00005F"/>
                </a:solidFill>
                <a:latin typeface="Consolas"/>
              </a:rPr>
              <a:t>:</a:t>
            </a:r>
            <a:r>
              <a:rPr lang="en-US" altLang="zh-TW" sz="1600" dirty="0">
                <a:solidFill>
                  <a:srgbClr val="005F5F"/>
                </a:solidFill>
                <a:latin typeface="Consolas"/>
              </a:rPr>
              <a:t>'true'</a:t>
            </a:r>
            <a:r>
              <a:rPr lang="en-US" altLang="zh-TW" sz="1600" dirty="0">
                <a:solidFill>
                  <a:srgbClr val="00005F"/>
                </a:solidFill>
                <a:latin typeface="Consolas"/>
              </a:rPr>
              <a:t>,</a:t>
            </a:r>
            <a:r>
              <a:rPr lang="en-US" altLang="zh-TW" sz="16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600" dirty="0">
                <a:solidFill>
                  <a:srgbClr val="005F5F"/>
                </a:solidFill>
                <a:latin typeface="Consolas"/>
              </a:rPr>
              <a:t>'</a:t>
            </a:r>
            <a:r>
              <a:rPr lang="en-US" altLang="zh-TW" sz="1600" dirty="0" err="1">
                <a:solidFill>
                  <a:srgbClr val="005F5F"/>
                </a:solidFill>
                <a:latin typeface="Consolas"/>
              </a:rPr>
              <a:t>searchTarget</a:t>
            </a:r>
            <a:r>
              <a:rPr lang="en-US" altLang="zh-TW" sz="1600" dirty="0">
                <a:solidFill>
                  <a:srgbClr val="005F5F"/>
                </a:solidFill>
                <a:latin typeface="Consolas"/>
              </a:rPr>
              <a:t>'</a:t>
            </a:r>
            <a:r>
              <a:rPr lang="en-US" altLang="zh-TW" sz="1600" dirty="0">
                <a:solidFill>
                  <a:srgbClr val="00005F"/>
                </a:solidFill>
                <a:latin typeface="Consolas"/>
              </a:rPr>
              <a:t>:</a:t>
            </a:r>
            <a:r>
              <a:rPr lang="en-US" altLang="zh-TW" sz="1600" dirty="0">
                <a:solidFill>
                  <a:srgbClr val="005F5F"/>
                </a:solidFill>
                <a:latin typeface="Consolas"/>
              </a:rPr>
              <a:t>'ATM</a:t>
            </a:r>
            <a:r>
              <a:rPr lang="en-US" altLang="zh-TW" sz="1600" dirty="0" smtClean="0">
                <a:solidFill>
                  <a:srgbClr val="005F5F"/>
                </a:solidFill>
                <a:latin typeface="Consolas"/>
              </a:rPr>
              <a:t>'</a:t>
            </a:r>
            <a:r>
              <a:rPr lang="en-US" altLang="zh-TW" sz="1600" dirty="0" smtClean="0">
                <a:solidFill>
                  <a:srgbClr val="00005F"/>
                </a:solidFill>
                <a:latin typeface="Consolas"/>
              </a:rPr>
              <a:t>,</a:t>
            </a:r>
          </a:p>
          <a:p>
            <a:pPr marL="0" indent="0">
              <a:buNone/>
            </a:pPr>
            <a:r>
              <a:rPr lang="en-US" altLang="zh-TW" sz="1600" dirty="0" smtClean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600" dirty="0">
                <a:solidFill>
                  <a:srgbClr val="005F5F"/>
                </a:solidFill>
                <a:latin typeface="Consolas"/>
              </a:rPr>
              <a:t>'</a:t>
            </a:r>
            <a:r>
              <a:rPr lang="en-US" altLang="zh-TW" sz="1600" dirty="0" err="1">
                <a:solidFill>
                  <a:srgbClr val="005F5F"/>
                </a:solidFill>
                <a:latin typeface="Consolas"/>
              </a:rPr>
              <a:t>orgName</a:t>
            </a:r>
            <a:r>
              <a:rPr lang="en-US" altLang="zh-TW" sz="1600" dirty="0">
                <a:solidFill>
                  <a:srgbClr val="005F5F"/>
                </a:solidFill>
                <a:latin typeface="Consolas"/>
              </a:rPr>
              <a:t>'</a:t>
            </a:r>
            <a:r>
              <a:rPr lang="en-US" altLang="zh-TW" sz="1600" dirty="0">
                <a:solidFill>
                  <a:srgbClr val="00005F"/>
                </a:solidFill>
                <a:latin typeface="Consolas"/>
              </a:rPr>
              <a:t>:</a:t>
            </a:r>
            <a:r>
              <a:rPr lang="en-US" altLang="zh-TW" sz="1600" dirty="0">
                <a:solidFill>
                  <a:srgbClr val="005F5F"/>
                </a:solidFill>
                <a:latin typeface="Consolas"/>
              </a:rPr>
              <a:t>''</a:t>
            </a:r>
            <a:r>
              <a:rPr lang="en-US" altLang="zh-TW" sz="1600" dirty="0">
                <a:solidFill>
                  <a:srgbClr val="00005F"/>
                </a:solidFill>
                <a:latin typeface="Consolas"/>
              </a:rPr>
              <a:t>,</a:t>
            </a:r>
            <a:r>
              <a:rPr lang="en-US" altLang="zh-TW" sz="16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600" dirty="0">
                <a:solidFill>
                  <a:srgbClr val="005F5F"/>
                </a:solidFill>
                <a:latin typeface="Consolas"/>
              </a:rPr>
              <a:t>'</a:t>
            </a:r>
            <a:r>
              <a:rPr lang="en-US" altLang="zh-TW" sz="1600" dirty="0" err="1">
                <a:solidFill>
                  <a:srgbClr val="005F5F"/>
                </a:solidFill>
                <a:latin typeface="Consolas"/>
              </a:rPr>
              <a:t>orgId</a:t>
            </a:r>
            <a:r>
              <a:rPr lang="en-US" altLang="zh-TW" sz="1600" dirty="0">
                <a:solidFill>
                  <a:srgbClr val="005F5F"/>
                </a:solidFill>
                <a:latin typeface="Consolas"/>
              </a:rPr>
              <a:t>'</a:t>
            </a:r>
            <a:r>
              <a:rPr lang="en-US" altLang="zh-TW" sz="1600" dirty="0">
                <a:solidFill>
                  <a:srgbClr val="00005F"/>
                </a:solidFill>
                <a:latin typeface="Consolas"/>
              </a:rPr>
              <a:t>:</a:t>
            </a:r>
            <a:r>
              <a:rPr lang="en-US" altLang="zh-TW" sz="1600" dirty="0">
                <a:solidFill>
                  <a:srgbClr val="005F5F"/>
                </a:solidFill>
                <a:latin typeface="Consolas"/>
              </a:rPr>
              <a:t>''</a:t>
            </a:r>
            <a:r>
              <a:rPr lang="en-US" altLang="zh-TW" sz="1600" dirty="0">
                <a:solidFill>
                  <a:srgbClr val="00005F"/>
                </a:solidFill>
                <a:latin typeface="Consolas"/>
              </a:rPr>
              <a:t>,</a:t>
            </a:r>
            <a:r>
              <a:rPr lang="en-US" altLang="zh-TW" sz="16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600" dirty="0">
                <a:solidFill>
                  <a:srgbClr val="005F5F"/>
                </a:solidFill>
                <a:latin typeface="Consolas"/>
              </a:rPr>
              <a:t>'hid_1'</a:t>
            </a:r>
            <a:r>
              <a:rPr lang="en-US" altLang="zh-TW" sz="1600" dirty="0">
                <a:solidFill>
                  <a:srgbClr val="00005F"/>
                </a:solidFill>
                <a:latin typeface="Consolas"/>
              </a:rPr>
              <a:t>:</a:t>
            </a:r>
            <a:r>
              <a:rPr lang="en-US" altLang="zh-TW" sz="1600" dirty="0">
                <a:solidFill>
                  <a:srgbClr val="005F5F"/>
                </a:solidFill>
                <a:latin typeface="Consolas"/>
              </a:rPr>
              <a:t>'1</a:t>
            </a:r>
            <a:r>
              <a:rPr lang="en-US" altLang="zh-TW" sz="1600" dirty="0" smtClean="0">
                <a:solidFill>
                  <a:srgbClr val="005F5F"/>
                </a:solidFill>
                <a:latin typeface="Consolas"/>
              </a:rPr>
              <a:t>'</a:t>
            </a:r>
            <a:r>
              <a:rPr lang="en-US" altLang="zh-TW" sz="1600" dirty="0" smtClean="0">
                <a:solidFill>
                  <a:srgbClr val="00005F"/>
                </a:solidFill>
                <a:latin typeface="Consolas"/>
              </a:rPr>
              <a:t>,</a:t>
            </a:r>
          </a:p>
          <a:p>
            <a:pPr marL="0" indent="0">
              <a:buNone/>
            </a:pPr>
            <a:r>
              <a:rPr lang="en-US" altLang="zh-TW" sz="1600" dirty="0" smtClean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600" dirty="0">
                <a:solidFill>
                  <a:srgbClr val="005F5F"/>
                </a:solidFill>
                <a:latin typeface="Consolas"/>
              </a:rPr>
              <a:t>'</a:t>
            </a:r>
            <a:r>
              <a:rPr lang="en-US" altLang="zh-TW" sz="1600" dirty="0" err="1">
                <a:solidFill>
                  <a:srgbClr val="005F5F"/>
                </a:solidFill>
                <a:latin typeface="Consolas"/>
              </a:rPr>
              <a:t>tenderName</a:t>
            </a:r>
            <a:r>
              <a:rPr lang="en-US" altLang="zh-TW" sz="1600" dirty="0">
                <a:solidFill>
                  <a:srgbClr val="005F5F"/>
                </a:solidFill>
                <a:latin typeface="Consolas"/>
              </a:rPr>
              <a:t>'</a:t>
            </a:r>
            <a:r>
              <a:rPr lang="en-US" altLang="zh-TW" sz="1600" dirty="0">
                <a:solidFill>
                  <a:srgbClr val="00005F"/>
                </a:solidFill>
                <a:latin typeface="Consolas"/>
              </a:rPr>
              <a:t>:</a:t>
            </a:r>
            <a:r>
              <a:rPr lang="en-US" altLang="zh-TW" sz="1600" dirty="0">
                <a:solidFill>
                  <a:srgbClr val="005F5F"/>
                </a:solidFill>
                <a:latin typeface="Consolas"/>
              </a:rPr>
              <a:t>''</a:t>
            </a:r>
            <a:r>
              <a:rPr lang="en-US" altLang="zh-TW" sz="1600" dirty="0">
                <a:solidFill>
                  <a:srgbClr val="00005F"/>
                </a:solidFill>
                <a:latin typeface="Consolas"/>
              </a:rPr>
              <a:t>,</a:t>
            </a:r>
            <a:r>
              <a:rPr lang="en-US" altLang="zh-TW" sz="16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600" dirty="0">
                <a:solidFill>
                  <a:srgbClr val="005F5F"/>
                </a:solidFill>
                <a:latin typeface="Consolas"/>
              </a:rPr>
              <a:t>'</a:t>
            </a:r>
            <a:r>
              <a:rPr lang="en-US" altLang="zh-TW" sz="1600" dirty="0" err="1">
                <a:solidFill>
                  <a:srgbClr val="005F5F"/>
                </a:solidFill>
                <a:latin typeface="Consolas"/>
              </a:rPr>
              <a:t>tenderId</a:t>
            </a:r>
            <a:r>
              <a:rPr lang="en-US" altLang="zh-TW" sz="1600" dirty="0">
                <a:solidFill>
                  <a:srgbClr val="005F5F"/>
                </a:solidFill>
                <a:latin typeface="Consolas"/>
              </a:rPr>
              <a:t>'</a:t>
            </a:r>
            <a:r>
              <a:rPr lang="en-US" altLang="zh-TW" sz="1600" dirty="0">
                <a:solidFill>
                  <a:srgbClr val="00005F"/>
                </a:solidFill>
                <a:latin typeface="Consolas"/>
              </a:rPr>
              <a:t>:</a:t>
            </a:r>
            <a:r>
              <a:rPr lang="en-US" altLang="zh-TW" sz="1600" dirty="0">
                <a:solidFill>
                  <a:srgbClr val="005F5F"/>
                </a:solidFill>
                <a:latin typeface="Consolas"/>
              </a:rPr>
              <a:t>''</a:t>
            </a:r>
            <a:r>
              <a:rPr lang="en-US" altLang="zh-TW" sz="1600" dirty="0">
                <a:solidFill>
                  <a:srgbClr val="00005F"/>
                </a:solidFill>
                <a:latin typeface="Consolas"/>
              </a:rPr>
              <a:t>,</a:t>
            </a:r>
            <a:r>
              <a:rPr lang="en-US" altLang="zh-TW" sz="16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600" dirty="0">
                <a:solidFill>
                  <a:srgbClr val="005F5F"/>
                </a:solidFill>
                <a:latin typeface="Consolas"/>
              </a:rPr>
              <a:t>'tenderStatus'</a:t>
            </a:r>
            <a:r>
              <a:rPr lang="en-US" altLang="zh-TW" sz="1600" dirty="0">
                <a:solidFill>
                  <a:srgbClr val="00005F"/>
                </a:solidFill>
                <a:latin typeface="Consolas"/>
              </a:rPr>
              <a:t>:</a:t>
            </a:r>
            <a:r>
              <a:rPr lang="en-US" altLang="zh-TW" sz="1600" dirty="0" smtClean="0">
                <a:solidFill>
                  <a:srgbClr val="005F5F"/>
                </a:solidFill>
                <a:latin typeface="Consolas"/>
              </a:rPr>
              <a:t>'4,5,21,29'</a:t>
            </a:r>
            <a:r>
              <a:rPr lang="en-US" altLang="zh-TW" sz="1600" dirty="0" smtClean="0">
                <a:solidFill>
                  <a:srgbClr val="00005F"/>
                </a:solidFill>
                <a:latin typeface="Consolas"/>
              </a:rPr>
              <a:t>,</a:t>
            </a:r>
          </a:p>
          <a:p>
            <a:pPr marL="0" indent="0">
              <a:buNone/>
            </a:pPr>
            <a:r>
              <a:rPr lang="en-US" altLang="zh-TW" sz="1600" dirty="0" smtClean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600" dirty="0">
                <a:solidFill>
                  <a:srgbClr val="005F5F"/>
                </a:solidFill>
                <a:latin typeface="Consolas"/>
              </a:rPr>
              <a:t>'</a:t>
            </a:r>
            <a:r>
              <a:rPr lang="en-US" altLang="zh-TW" sz="1600" dirty="0" err="1">
                <a:solidFill>
                  <a:srgbClr val="005F5F"/>
                </a:solidFill>
                <a:latin typeface="Consolas"/>
              </a:rPr>
              <a:t>tenderWay</a:t>
            </a:r>
            <a:r>
              <a:rPr lang="en-US" altLang="zh-TW" sz="1600" dirty="0">
                <a:solidFill>
                  <a:srgbClr val="005F5F"/>
                </a:solidFill>
                <a:latin typeface="Consolas"/>
              </a:rPr>
              <a:t>'</a:t>
            </a:r>
            <a:r>
              <a:rPr lang="en-US" altLang="zh-TW" sz="1600" dirty="0">
                <a:solidFill>
                  <a:srgbClr val="00005F"/>
                </a:solidFill>
                <a:latin typeface="Consolas"/>
              </a:rPr>
              <a:t>:</a:t>
            </a:r>
            <a:r>
              <a:rPr lang="en-US" altLang="zh-TW" sz="1600" dirty="0">
                <a:solidFill>
                  <a:srgbClr val="005F5F"/>
                </a:solidFill>
                <a:latin typeface="Consolas"/>
              </a:rPr>
              <a:t>''</a:t>
            </a:r>
            <a:r>
              <a:rPr lang="en-US" altLang="zh-TW" sz="1600" dirty="0">
                <a:solidFill>
                  <a:srgbClr val="00005F"/>
                </a:solidFill>
                <a:latin typeface="Consolas"/>
              </a:rPr>
              <a:t>,</a:t>
            </a:r>
            <a:r>
              <a:rPr lang="en-US" altLang="zh-TW" sz="16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600" dirty="0">
                <a:solidFill>
                  <a:srgbClr val="005F5F"/>
                </a:solidFill>
                <a:latin typeface="Consolas"/>
              </a:rPr>
              <a:t>'awardAnnounceStartDate'</a:t>
            </a:r>
            <a:r>
              <a:rPr lang="en-US" altLang="zh-TW" sz="1600" dirty="0">
                <a:solidFill>
                  <a:srgbClr val="00005F"/>
                </a:solidFill>
                <a:latin typeface="Consolas"/>
              </a:rPr>
              <a:t>:</a:t>
            </a:r>
            <a:r>
              <a:rPr lang="en-US" altLang="zh-TW" sz="1600" dirty="0" smtClean="0">
                <a:solidFill>
                  <a:srgbClr val="005F5F"/>
                </a:solidFill>
                <a:latin typeface="Consolas"/>
              </a:rPr>
              <a:t>'103/04/29'</a:t>
            </a:r>
            <a:r>
              <a:rPr lang="en-US" altLang="zh-TW" sz="1600" dirty="0" smtClean="0">
                <a:solidFill>
                  <a:srgbClr val="00005F"/>
                </a:solidFill>
                <a:latin typeface="Consolas"/>
              </a:rPr>
              <a:t>,</a:t>
            </a:r>
          </a:p>
          <a:p>
            <a:pPr marL="0" indent="0">
              <a:buNone/>
            </a:pPr>
            <a:r>
              <a:rPr lang="en-US" altLang="zh-TW" sz="1600" dirty="0" smtClean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600" dirty="0">
                <a:solidFill>
                  <a:srgbClr val="005F5F"/>
                </a:solidFill>
                <a:latin typeface="Consolas"/>
              </a:rPr>
              <a:t>'awardAnnounceEndDate'</a:t>
            </a:r>
            <a:r>
              <a:rPr lang="en-US" altLang="zh-TW" sz="1600" dirty="0">
                <a:solidFill>
                  <a:srgbClr val="00005F"/>
                </a:solidFill>
                <a:latin typeface="Consolas"/>
              </a:rPr>
              <a:t>:</a:t>
            </a:r>
            <a:r>
              <a:rPr lang="en-US" altLang="zh-TW" sz="1600" dirty="0" smtClean="0">
                <a:solidFill>
                  <a:srgbClr val="005F5F"/>
                </a:solidFill>
                <a:latin typeface="Consolas"/>
              </a:rPr>
              <a:t>'103/04/29'</a:t>
            </a:r>
            <a:r>
              <a:rPr lang="en-US" altLang="zh-TW" sz="1600" dirty="0" smtClean="0">
                <a:solidFill>
                  <a:srgbClr val="00005F"/>
                </a:solidFill>
                <a:latin typeface="Consolas"/>
              </a:rPr>
              <a:t>, </a:t>
            </a:r>
            <a:r>
              <a:rPr lang="en-US" altLang="zh-TW" sz="1600" dirty="0">
                <a:solidFill>
                  <a:srgbClr val="005F5F"/>
                </a:solidFill>
                <a:latin typeface="Consolas"/>
              </a:rPr>
              <a:t>'radProctrgCate</a:t>
            </a:r>
            <a:r>
              <a:rPr lang="en-US" altLang="zh-TW" sz="1600" dirty="0" smtClean="0">
                <a:solidFill>
                  <a:srgbClr val="005F5F"/>
                </a:solidFill>
                <a:latin typeface="Consolas"/>
              </a:rPr>
              <a:t>'</a:t>
            </a:r>
            <a:r>
              <a:rPr lang="en-US" altLang="zh-TW" sz="1600" dirty="0" smtClean="0">
                <a:solidFill>
                  <a:srgbClr val="00005F"/>
                </a:solidFill>
                <a:latin typeface="Consolas"/>
              </a:rPr>
              <a:t>:</a:t>
            </a:r>
            <a:r>
              <a:rPr lang="en-US" altLang="zh-TW" sz="1600" dirty="0">
                <a:solidFill>
                  <a:srgbClr val="005F5F"/>
                </a:solidFill>
                <a:latin typeface="Consolas"/>
              </a:rPr>
              <a:t>'</a:t>
            </a:r>
            <a:r>
              <a:rPr lang="en-US" altLang="zh-TW" sz="1600" dirty="0" smtClean="0">
                <a:solidFill>
                  <a:srgbClr val="005F5F"/>
                </a:solidFill>
                <a:latin typeface="Consolas"/>
              </a:rPr>
              <a:t>3'</a:t>
            </a:r>
            <a:r>
              <a:rPr lang="en-US" altLang="zh-TW" sz="1600" dirty="0" smtClean="0">
                <a:solidFill>
                  <a:srgbClr val="00005F"/>
                </a:solidFill>
                <a:latin typeface="Consolas"/>
              </a:rPr>
              <a:t>,</a:t>
            </a:r>
            <a:r>
              <a:rPr lang="en-US" altLang="zh-TW" sz="1600" dirty="0" smtClean="0">
                <a:solidFill>
                  <a:srgbClr val="5F5F00"/>
                </a:solidFill>
                <a:latin typeface="Consolas"/>
              </a:rPr>
              <a:t> </a:t>
            </a:r>
            <a:endParaRPr lang="en-US" altLang="zh-TW" sz="1600" dirty="0" smtClean="0">
              <a:solidFill>
                <a:srgbClr val="00005F"/>
              </a:solidFill>
              <a:latin typeface="Consolas"/>
            </a:endParaRPr>
          </a:p>
          <a:p>
            <a:pPr marL="0" indent="0">
              <a:buNone/>
            </a:pPr>
            <a:r>
              <a:rPr lang="en-US" altLang="zh-TW" sz="1600" dirty="0" smtClean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600" dirty="0">
                <a:solidFill>
                  <a:srgbClr val="005F5F"/>
                </a:solidFill>
                <a:latin typeface="Consolas"/>
              </a:rPr>
              <a:t>'proctrgCate</a:t>
            </a:r>
            <a:r>
              <a:rPr lang="en-US" altLang="zh-TW" sz="1600" dirty="0" smtClean="0">
                <a:solidFill>
                  <a:srgbClr val="005F5F"/>
                </a:solidFill>
                <a:latin typeface="Consolas"/>
              </a:rPr>
              <a:t>'</a:t>
            </a:r>
            <a:r>
              <a:rPr lang="en-US" altLang="zh-TW" sz="1600" dirty="0" smtClean="0">
                <a:solidFill>
                  <a:srgbClr val="00005F"/>
                </a:solidFill>
                <a:latin typeface="Consolas"/>
              </a:rPr>
              <a:t>:</a:t>
            </a:r>
            <a:r>
              <a:rPr lang="en-US" altLang="zh-TW" sz="1600" dirty="0">
                <a:solidFill>
                  <a:srgbClr val="005F5F"/>
                </a:solidFill>
                <a:latin typeface="Consolas"/>
              </a:rPr>
              <a:t>'3</a:t>
            </a:r>
            <a:r>
              <a:rPr lang="en-US" altLang="zh-TW" sz="1600" dirty="0" smtClean="0">
                <a:solidFill>
                  <a:srgbClr val="005F5F"/>
                </a:solidFill>
                <a:latin typeface="Consolas"/>
              </a:rPr>
              <a:t>'</a:t>
            </a:r>
            <a:r>
              <a:rPr lang="en-US" altLang="zh-TW" sz="1600" dirty="0" smtClean="0">
                <a:solidFill>
                  <a:srgbClr val="00005F"/>
                </a:solidFill>
                <a:latin typeface="Consolas"/>
              </a:rPr>
              <a:t>,</a:t>
            </a:r>
            <a:r>
              <a:rPr lang="en-US" altLang="zh-TW" sz="1600" dirty="0" smtClean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600" dirty="0">
                <a:solidFill>
                  <a:srgbClr val="005F5F"/>
                </a:solidFill>
                <a:latin typeface="Consolas"/>
              </a:rPr>
              <a:t>'</a:t>
            </a:r>
            <a:r>
              <a:rPr lang="en-US" altLang="zh-TW" sz="1600" dirty="0" err="1">
                <a:solidFill>
                  <a:srgbClr val="005F5F"/>
                </a:solidFill>
                <a:latin typeface="Consolas"/>
              </a:rPr>
              <a:t>tenderRange</a:t>
            </a:r>
            <a:r>
              <a:rPr lang="en-US" altLang="zh-TW" sz="1600" dirty="0">
                <a:solidFill>
                  <a:srgbClr val="005F5F"/>
                </a:solidFill>
                <a:latin typeface="Consolas"/>
              </a:rPr>
              <a:t>'</a:t>
            </a:r>
            <a:r>
              <a:rPr lang="en-US" altLang="zh-TW" sz="1600" dirty="0">
                <a:solidFill>
                  <a:srgbClr val="00005F"/>
                </a:solidFill>
                <a:latin typeface="Consolas"/>
              </a:rPr>
              <a:t>:</a:t>
            </a:r>
            <a:r>
              <a:rPr lang="en-US" altLang="zh-TW" sz="1600" dirty="0">
                <a:solidFill>
                  <a:srgbClr val="005F5F"/>
                </a:solidFill>
                <a:latin typeface="Consolas"/>
              </a:rPr>
              <a:t>''</a:t>
            </a:r>
            <a:r>
              <a:rPr lang="en-US" altLang="zh-TW" sz="1600" dirty="0">
                <a:solidFill>
                  <a:srgbClr val="00005F"/>
                </a:solidFill>
                <a:latin typeface="Consolas"/>
              </a:rPr>
              <a:t>,</a:t>
            </a:r>
            <a:r>
              <a:rPr lang="en-US" altLang="zh-TW" sz="16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600" dirty="0">
                <a:solidFill>
                  <a:srgbClr val="005F5F"/>
                </a:solidFill>
                <a:latin typeface="Consolas"/>
              </a:rPr>
              <a:t>'</a:t>
            </a:r>
            <a:r>
              <a:rPr lang="en-US" altLang="zh-TW" sz="1600" dirty="0" err="1">
                <a:solidFill>
                  <a:srgbClr val="005F5F"/>
                </a:solidFill>
                <a:latin typeface="Consolas"/>
              </a:rPr>
              <a:t>minBudget</a:t>
            </a:r>
            <a:r>
              <a:rPr lang="en-US" altLang="zh-TW" sz="1600" dirty="0" smtClean="0">
                <a:solidFill>
                  <a:srgbClr val="005F5F"/>
                </a:solidFill>
                <a:latin typeface="Consolas"/>
              </a:rPr>
              <a:t>'</a:t>
            </a:r>
            <a:r>
              <a:rPr lang="en-US" altLang="zh-TW" sz="1600" dirty="0" smtClean="0">
                <a:solidFill>
                  <a:srgbClr val="00005F"/>
                </a:solidFill>
                <a:latin typeface="Consolas"/>
              </a:rPr>
              <a:t>:</a:t>
            </a:r>
            <a:r>
              <a:rPr lang="en-US" altLang="zh-TW" sz="1600" dirty="0" smtClean="0">
                <a:solidFill>
                  <a:srgbClr val="005F5F"/>
                </a:solidFill>
                <a:latin typeface="Consolas"/>
              </a:rPr>
              <a:t>''</a:t>
            </a:r>
            <a:r>
              <a:rPr lang="en-US" altLang="zh-TW" sz="1600" dirty="0" smtClean="0">
                <a:solidFill>
                  <a:srgbClr val="00005F"/>
                </a:solidFill>
                <a:latin typeface="Consolas"/>
              </a:rPr>
              <a:t>,</a:t>
            </a:r>
          </a:p>
          <a:p>
            <a:pPr marL="0" indent="0">
              <a:buNone/>
            </a:pPr>
            <a:r>
              <a:rPr lang="en-US" altLang="zh-TW" sz="1600" dirty="0" smtClean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600" dirty="0">
                <a:solidFill>
                  <a:srgbClr val="005F5F"/>
                </a:solidFill>
                <a:latin typeface="Consolas"/>
              </a:rPr>
              <a:t>'</a:t>
            </a:r>
            <a:r>
              <a:rPr lang="en-US" altLang="zh-TW" sz="1600" dirty="0" err="1">
                <a:solidFill>
                  <a:srgbClr val="005F5F"/>
                </a:solidFill>
                <a:latin typeface="Consolas"/>
              </a:rPr>
              <a:t>maxBudget</a:t>
            </a:r>
            <a:r>
              <a:rPr lang="en-US" altLang="zh-TW" sz="1600" dirty="0">
                <a:solidFill>
                  <a:srgbClr val="005F5F"/>
                </a:solidFill>
                <a:latin typeface="Consolas"/>
              </a:rPr>
              <a:t>'</a:t>
            </a:r>
            <a:r>
              <a:rPr lang="en-US" altLang="zh-TW" sz="1600" dirty="0">
                <a:solidFill>
                  <a:srgbClr val="00005F"/>
                </a:solidFill>
                <a:latin typeface="Consolas"/>
              </a:rPr>
              <a:t>:</a:t>
            </a:r>
            <a:r>
              <a:rPr lang="en-US" altLang="zh-TW" sz="1600" dirty="0">
                <a:solidFill>
                  <a:srgbClr val="005F5F"/>
                </a:solidFill>
                <a:latin typeface="Consolas"/>
              </a:rPr>
              <a:t>''</a:t>
            </a:r>
            <a:r>
              <a:rPr lang="en-US" altLang="zh-TW" sz="1600" dirty="0">
                <a:solidFill>
                  <a:srgbClr val="00005F"/>
                </a:solidFill>
                <a:latin typeface="Consolas"/>
              </a:rPr>
              <a:t>,</a:t>
            </a:r>
            <a:r>
              <a:rPr lang="en-US" altLang="zh-TW" sz="16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600" dirty="0">
                <a:solidFill>
                  <a:srgbClr val="005F5F"/>
                </a:solidFill>
                <a:latin typeface="Consolas"/>
              </a:rPr>
              <a:t>'item'</a:t>
            </a:r>
            <a:r>
              <a:rPr lang="en-US" altLang="zh-TW" sz="1600" dirty="0">
                <a:solidFill>
                  <a:srgbClr val="00005F"/>
                </a:solidFill>
                <a:latin typeface="Consolas"/>
              </a:rPr>
              <a:t>:</a:t>
            </a:r>
            <a:r>
              <a:rPr lang="en-US" altLang="zh-TW" sz="1600" dirty="0">
                <a:solidFill>
                  <a:srgbClr val="005F5F"/>
                </a:solidFill>
                <a:latin typeface="Consolas"/>
              </a:rPr>
              <a:t>''</a:t>
            </a:r>
            <a:r>
              <a:rPr lang="en-US" altLang="zh-TW" sz="1600" dirty="0">
                <a:solidFill>
                  <a:srgbClr val="00005F"/>
                </a:solidFill>
                <a:latin typeface="Consolas"/>
              </a:rPr>
              <a:t>,</a:t>
            </a:r>
            <a:r>
              <a:rPr lang="en-US" altLang="zh-TW" sz="1600" dirty="0">
                <a:solidFill>
                  <a:srgbClr val="005F5F"/>
                </a:solidFill>
                <a:latin typeface="Consolas"/>
              </a:rPr>
              <a:t>'hid_2'</a:t>
            </a:r>
            <a:r>
              <a:rPr lang="en-US" altLang="zh-TW" sz="1600" dirty="0">
                <a:solidFill>
                  <a:srgbClr val="00005F"/>
                </a:solidFill>
                <a:latin typeface="Consolas"/>
              </a:rPr>
              <a:t>:</a:t>
            </a:r>
            <a:r>
              <a:rPr lang="en-US" altLang="zh-TW" sz="1600" dirty="0">
                <a:solidFill>
                  <a:srgbClr val="005F5F"/>
                </a:solidFill>
                <a:latin typeface="Consolas"/>
              </a:rPr>
              <a:t>'1</a:t>
            </a:r>
            <a:r>
              <a:rPr lang="en-US" altLang="zh-TW" sz="1600" dirty="0" smtClean="0">
                <a:solidFill>
                  <a:srgbClr val="005F5F"/>
                </a:solidFill>
                <a:latin typeface="Consolas"/>
              </a:rPr>
              <a:t>'</a:t>
            </a:r>
            <a:r>
              <a:rPr lang="en-US" altLang="zh-TW" sz="1600" dirty="0" smtClean="0">
                <a:solidFill>
                  <a:srgbClr val="00005F"/>
                </a:solidFill>
                <a:latin typeface="Consolas"/>
              </a:rPr>
              <a:t>,</a:t>
            </a:r>
          </a:p>
          <a:p>
            <a:pPr marL="0" indent="0">
              <a:buNone/>
            </a:pPr>
            <a:r>
              <a:rPr lang="en-US" altLang="zh-TW" sz="1600" dirty="0" smtClean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600" dirty="0">
                <a:solidFill>
                  <a:srgbClr val="005F5F"/>
                </a:solidFill>
                <a:latin typeface="Consolas"/>
              </a:rPr>
              <a:t>'</a:t>
            </a:r>
            <a:r>
              <a:rPr lang="en-US" altLang="zh-TW" sz="1600" dirty="0" err="1">
                <a:solidFill>
                  <a:srgbClr val="005F5F"/>
                </a:solidFill>
                <a:latin typeface="Consolas"/>
              </a:rPr>
              <a:t>gottenVendorName</a:t>
            </a:r>
            <a:r>
              <a:rPr lang="en-US" altLang="zh-TW" sz="1600" dirty="0">
                <a:solidFill>
                  <a:srgbClr val="005F5F"/>
                </a:solidFill>
                <a:latin typeface="Consolas"/>
              </a:rPr>
              <a:t>'</a:t>
            </a:r>
            <a:r>
              <a:rPr lang="en-US" altLang="zh-TW" sz="1600" dirty="0">
                <a:solidFill>
                  <a:srgbClr val="00005F"/>
                </a:solidFill>
                <a:latin typeface="Consolas"/>
              </a:rPr>
              <a:t>:</a:t>
            </a:r>
            <a:r>
              <a:rPr lang="en-US" altLang="zh-TW" sz="1600" dirty="0">
                <a:solidFill>
                  <a:srgbClr val="005F5F"/>
                </a:solidFill>
                <a:latin typeface="Consolas"/>
              </a:rPr>
              <a:t>''</a:t>
            </a:r>
            <a:r>
              <a:rPr lang="en-US" altLang="zh-TW" sz="1600" dirty="0">
                <a:solidFill>
                  <a:srgbClr val="00005F"/>
                </a:solidFill>
                <a:latin typeface="Consolas"/>
              </a:rPr>
              <a:t>,</a:t>
            </a:r>
            <a:r>
              <a:rPr lang="en-US" altLang="zh-TW" sz="16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600" dirty="0">
                <a:solidFill>
                  <a:srgbClr val="005F5F"/>
                </a:solidFill>
                <a:latin typeface="Consolas"/>
              </a:rPr>
              <a:t>'</a:t>
            </a:r>
            <a:r>
              <a:rPr lang="en-US" altLang="zh-TW" sz="1600" dirty="0" err="1">
                <a:solidFill>
                  <a:srgbClr val="005F5F"/>
                </a:solidFill>
                <a:latin typeface="Consolas"/>
              </a:rPr>
              <a:t>gottenVendorId</a:t>
            </a:r>
            <a:r>
              <a:rPr lang="en-US" altLang="zh-TW" sz="1600" dirty="0">
                <a:solidFill>
                  <a:srgbClr val="005F5F"/>
                </a:solidFill>
                <a:latin typeface="Consolas"/>
              </a:rPr>
              <a:t>'</a:t>
            </a:r>
            <a:r>
              <a:rPr lang="en-US" altLang="zh-TW" sz="1600" dirty="0">
                <a:solidFill>
                  <a:srgbClr val="00005F"/>
                </a:solidFill>
                <a:latin typeface="Consolas"/>
              </a:rPr>
              <a:t>:</a:t>
            </a:r>
            <a:r>
              <a:rPr lang="en-US" altLang="zh-TW" sz="1600" dirty="0">
                <a:solidFill>
                  <a:srgbClr val="005F5F"/>
                </a:solidFill>
                <a:latin typeface="Consolas"/>
              </a:rPr>
              <a:t>''</a:t>
            </a:r>
            <a:r>
              <a:rPr lang="en-US" altLang="zh-TW" sz="1600" dirty="0">
                <a:solidFill>
                  <a:srgbClr val="00005F"/>
                </a:solidFill>
                <a:latin typeface="Consolas"/>
              </a:rPr>
              <a:t>,</a:t>
            </a:r>
            <a:r>
              <a:rPr lang="en-US" altLang="zh-TW" sz="16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600" dirty="0">
                <a:solidFill>
                  <a:srgbClr val="005F5F"/>
                </a:solidFill>
                <a:latin typeface="Consolas"/>
              </a:rPr>
              <a:t>'hid_3'</a:t>
            </a:r>
            <a:r>
              <a:rPr lang="en-US" altLang="zh-TW" sz="1600" dirty="0">
                <a:solidFill>
                  <a:srgbClr val="00005F"/>
                </a:solidFill>
                <a:latin typeface="Consolas"/>
              </a:rPr>
              <a:t>:</a:t>
            </a:r>
            <a:r>
              <a:rPr lang="en-US" altLang="zh-TW" sz="1600" dirty="0">
                <a:solidFill>
                  <a:srgbClr val="005F5F"/>
                </a:solidFill>
                <a:latin typeface="Consolas"/>
              </a:rPr>
              <a:t>'1</a:t>
            </a:r>
            <a:r>
              <a:rPr lang="en-US" altLang="zh-TW" sz="1600" dirty="0" smtClean="0">
                <a:solidFill>
                  <a:srgbClr val="005F5F"/>
                </a:solidFill>
                <a:latin typeface="Consolas"/>
              </a:rPr>
              <a:t>'</a:t>
            </a:r>
            <a:r>
              <a:rPr lang="en-US" altLang="zh-TW" sz="1600" dirty="0" smtClean="0">
                <a:solidFill>
                  <a:srgbClr val="00005F"/>
                </a:solidFill>
                <a:latin typeface="Consolas"/>
              </a:rPr>
              <a:t>,</a:t>
            </a:r>
          </a:p>
          <a:p>
            <a:pPr marL="0" indent="0">
              <a:buNone/>
            </a:pPr>
            <a:r>
              <a:rPr lang="en-US" altLang="zh-TW" sz="1600" dirty="0" smtClean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600" dirty="0">
                <a:solidFill>
                  <a:srgbClr val="005F5F"/>
                </a:solidFill>
                <a:latin typeface="Consolas"/>
              </a:rPr>
              <a:t>'</a:t>
            </a:r>
            <a:r>
              <a:rPr lang="en-US" altLang="zh-TW" sz="1600" dirty="0" err="1">
                <a:solidFill>
                  <a:srgbClr val="005F5F"/>
                </a:solidFill>
                <a:latin typeface="Consolas"/>
              </a:rPr>
              <a:t>submitVendorName</a:t>
            </a:r>
            <a:r>
              <a:rPr lang="en-US" altLang="zh-TW" sz="1600" dirty="0">
                <a:solidFill>
                  <a:srgbClr val="005F5F"/>
                </a:solidFill>
                <a:latin typeface="Consolas"/>
              </a:rPr>
              <a:t>'</a:t>
            </a:r>
            <a:r>
              <a:rPr lang="en-US" altLang="zh-TW" sz="1600" dirty="0">
                <a:solidFill>
                  <a:srgbClr val="00005F"/>
                </a:solidFill>
                <a:latin typeface="Consolas"/>
              </a:rPr>
              <a:t>:</a:t>
            </a:r>
            <a:r>
              <a:rPr lang="en-US" altLang="zh-TW" sz="1600" dirty="0">
                <a:solidFill>
                  <a:srgbClr val="005F5F"/>
                </a:solidFill>
                <a:latin typeface="Consolas"/>
              </a:rPr>
              <a:t>''</a:t>
            </a:r>
            <a:r>
              <a:rPr lang="en-US" altLang="zh-TW" sz="1600" dirty="0">
                <a:solidFill>
                  <a:srgbClr val="00005F"/>
                </a:solidFill>
                <a:latin typeface="Consolas"/>
              </a:rPr>
              <a:t>,</a:t>
            </a:r>
            <a:r>
              <a:rPr lang="en-US" altLang="zh-TW" sz="16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600" dirty="0">
                <a:solidFill>
                  <a:srgbClr val="005F5F"/>
                </a:solidFill>
                <a:latin typeface="Consolas"/>
              </a:rPr>
              <a:t>'</a:t>
            </a:r>
            <a:r>
              <a:rPr lang="en-US" altLang="zh-TW" sz="1600" dirty="0" err="1">
                <a:solidFill>
                  <a:srgbClr val="005F5F"/>
                </a:solidFill>
                <a:latin typeface="Consolas"/>
              </a:rPr>
              <a:t>submitVendorId</a:t>
            </a:r>
            <a:r>
              <a:rPr lang="en-US" altLang="zh-TW" sz="1600" dirty="0">
                <a:solidFill>
                  <a:srgbClr val="005F5F"/>
                </a:solidFill>
                <a:latin typeface="Consolas"/>
              </a:rPr>
              <a:t>'</a:t>
            </a:r>
            <a:r>
              <a:rPr lang="en-US" altLang="zh-TW" sz="1600" dirty="0">
                <a:solidFill>
                  <a:srgbClr val="00005F"/>
                </a:solidFill>
                <a:latin typeface="Consolas"/>
              </a:rPr>
              <a:t>:</a:t>
            </a:r>
            <a:r>
              <a:rPr lang="en-US" altLang="zh-TW" sz="1600" dirty="0">
                <a:solidFill>
                  <a:srgbClr val="005F5F"/>
                </a:solidFill>
                <a:latin typeface="Consolas"/>
              </a:rPr>
              <a:t>''</a:t>
            </a:r>
            <a:r>
              <a:rPr lang="en-US" altLang="zh-TW" sz="1600" dirty="0">
                <a:solidFill>
                  <a:srgbClr val="00005F"/>
                </a:solidFill>
                <a:latin typeface="Consolas"/>
              </a:rPr>
              <a:t>,</a:t>
            </a:r>
            <a:r>
              <a:rPr lang="en-US" altLang="zh-TW" sz="16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600" dirty="0">
                <a:solidFill>
                  <a:srgbClr val="005F5F"/>
                </a:solidFill>
                <a:latin typeface="Consolas"/>
              </a:rPr>
              <a:t>'location</a:t>
            </a:r>
            <a:r>
              <a:rPr lang="en-US" altLang="zh-TW" sz="1600" dirty="0" smtClean="0">
                <a:solidFill>
                  <a:srgbClr val="005F5F"/>
                </a:solidFill>
                <a:latin typeface="Consolas"/>
              </a:rPr>
              <a:t>'</a:t>
            </a:r>
            <a:r>
              <a:rPr lang="en-US" altLang="zh-TW" sz="1600" dirty="0" smtClean="0">
                <a:solidFill>
                  <a:srgbClr val="00005F"/>
                </a:solidFill>
                <a:latin typeface="Consolas"/>
              </a:rPr>
              <a:t>:</a:t>
            </a:r>
            <a:r>
              <a:rPr lang="en-US" altLang="zh-TW" sz="1600" dirty="0" smtClean="0">
                <a:solidFill>
                  <a:srgbClr val="005F5F"/>
                </a:solidFill>
                <a:latin typeface="Consolas"/>
              </a:rPr>
              <a:t>''</a:t>
            </a:r>
            <a:r>
              <a:rPr lang="en-US" altLang="zh-TW" sz="1600" dirty="0" smtClean="0">
                <a:solidFill>
                  <a:srgbClr val="00005F"/>
                </a:solidFill>
                <a:latin typeface="Consolas"/>
              </a:rPr>
              <a:t>,</a:t>
            </a:r>
          </a:p>
          <a:p>
            <a:pPr marL="0" indent="0">
              <a:buNone/>
            </a:pPr>
            <a:r>
              <a:rPr lang="en-US" altLang="zh-TW" sz="1600" dirty="0" smtClean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600" dirty="0" smtClean="0">
                <a:solidFill>
                  <a:srgbClr val="005F5F"/>
                </a:solidFill>
                <a:latin typeface="Consolas"/>
              </a:rPr>
              <a:t>'</a:t>
            </a:r>
            <a:r>
              <a:rPr lang="en-US" altLang="zh-TW" sz="1600" dirty="0" err="1" smtClean="0">
                <a:solidFill>
                  <a:srgbClr val="005F5F"/>
                </a:solidFill>
                <a:latin typeface="Consolas"/>
              </a:rPr>
              <a:t>priorityCate</a:t>
            </a:r>
            <a:r>
              <a:rPr lang="en-US" altLang="zh-TW" sz="1600" dirty="0" smtClean="0">
                <a:solidFill>
                  <a:srgbClr val="005F5F"/>
                </a:solidFill>
                <a:latin typeface="Consolas"/>
              </a:rPr>
              <a:t>'</a:t>
            </a:r>
            <a:r>
              <a:rPr lang="en-US" altLang="zh-TW" sz="1600" dirty="0" smtClean="0">
                <a:solidFill>
                  <a:srgbClr val="00005F"/>
                </a:solidFill>
                <a:latin typeface="Consolas"/>
              </a:rPr>
              <a:t>:</a:t>
            </a:r>
            <a:r>
              <a:rPr lang="en-US" altLang="zh-TW" sz="1600" dirty="0" smtClean="0">
                <a:solidFill>
                  <a:srgbClr val="005F5F"/>
                </a:solidFill>
                <a:latin typeface="Consolas"/>
              </a:rPr>
              <a:t>''</a:t>
            </a:r>
            <a:r>
              <a:rPr lang="en-US" altLang="zh-TW" sz="1600" dirty="0" smtClean="0">
                <a:solidFill>
                  <a:srgbClr val="00005F"/>
                </a:solidFill>
                <a:latin typeface="Consolas"/>
              </a:rPr>
              <a:t>,</a:t>
            </a:r>
            <a:r>
              <a:rPr lang="en-US" altLang="zh-TW" sz="1600" dirty="0" smtClean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600" dirty="0" smtClean="0">
                <a:solidFill>
                  <a:srgbClr val="005F5F"/>
                </a:solidFill>
                <a:latin typeface="Consolas"/>
              </a:rPr>
              <a:t>'</a:t>
            </a:r>
            <a:r>
              <a:rPr lang="en-US" altLang="zh-TW" sz="1600" dirty="0" err="1" smtClean="0">
                <a:solidFill>
                  <a:srgbClr val="005F5F"/>
                </a:solidFill>
                <a:latin typeface="Consolas"/>
              </a:rPr>
              <a:t>isReConstruct</a:t>
            </a:r>
            <a:r>
              <a:rPr lang="en-US" altLang="zh-TW" sz="1600" dirty="0" smtClean="0">
                <a:solidFill>
                  <a:srgbClr val="005F5F"/>
                </a:solidFill>
                <a:latin typeface="Consolas"/>
              </a:rPr>
              <a:t>'</a:t>
            </a:r>
            <a:r>
              <a:rPr lang="en-US" altLang="zh-TW" sz="1600" dirty="0" smtClean="0">
                <a:solidFill>
                  <a:srgbClr val="00005F"/>
                </a:solidFill>
                <a:latin typeface="Consolas"/>
              </a:rPr>
              <a:t>:</a:t>
            </a:r>
            <a:r>
              <a:rPr lang="en-US" altLang="zh-TW" sz="1600" dirty="0" smtClean="0">
                <a:solidFill>
                  <a:srgbClr val="005F5F"/>
                </a:solidFill>
                <a:latin typeface="Consolas"/>
              </a:rPr>
              <a:t>''</a:t>
            </a:r>
            <a:r>
              <a:rPr lang="en-US" altLang="zh-TW" sz="1600" dirty="0" smtClean="0">
                <a:solidFill>
                  <a:srgbClr val="00005F"/>
                </a:solidFill>
                <a:latin typeface="Consolas"/>
              </a:rPr>
              <a:t>,</a:t>
            </a:r>
            <a:r>
              <a:rPr lang="en-US" altLang="zh-TW" sz="1600" dirty="0" smtClean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600" dirty="0" smtClean="0">
                <a:solidFill>
                  <a:srgbClr val="005F5F"/>
                </a:solidFill>
                <a:latin typeface="Consolas"/>
              </a:rPr>
              <a:t>'</a:t>
            </a:r>
            <a:r>
              <a:rPr lang="en-US" altLang="zh-TW" sz="1600" dirty="0" err="1" smtClean="0">
                <a:solidFill>
                  <a:srgbClr val="005F5F"/>
                </a:solidFill>
                <a:latin typeface="Consolas"/>
              </a:rPr>
              <a:t>btnQuery</a:t>
            </a:r>
            <a:r>
              <a:rPr lang="en-US" altLang="zh-TW" sz="1600" dirty="0" smtClean="0">
                <a:solidFill>
                  <a:srgbClr val="005F5F"/>
                </a:solidFill>
                <a:latin typeface="Consolas"/>
              </a:rPr>
              <a:t>'</a:t>
            </a:r>
            <a:r>
              <a:rPr lang="en-US" altLang="zh-TW" sz="1600" dirty="0" smtClean="0">
                <a:solidFill>
                  <a:srgbClr val="00005F"/>
                </a:solidFill>
                <a:latin typeface="Consolas"/>
              </a:rPr>
              <a:t>:</a:t>
            </a:r>
            <a:r>
              <a:rPr lang="en-US" altLang="zh-TW" sz="1600" dirty="0" smtClean="0">
                <a:solidFill>
                  <a:srgbClr val="005F5F"/>
                </a:solidFill>
                <a:latin typeface="Consolas"/>
              </a:rPr>
              <a:t>'</a:t>
            </a:r>
            <a:r>
              <a:rPr lang="zh-TW" altLang="en-US" sz="1600" dirty="0" smtClean="0">
                <a:solidFill>
                  <a:srgbClr val="005F5F"/>
                </a:solidFill>
                <a:latin typeface="Consolas"/>
              </a:rPr>
              <a:t>查詢</a:t>
            </a:r>
            <a:r>
              <a:rPr lang="en-US" altLang="zh-TW" sz="1600" dirty="0" smtClean="0">
                <a:solidFill>
                  <a:srgbClr val="005F5F"/>
                </a:solidFill>
                <a:latin typeface="Consolas"/>
              </a:rPr>
              <a:t>'</a:t>
            </a:r>
            <a:r>
              <a:rPr lang="zh-TW" altLang="en-US" sz="1600" dirty="0" smtClean="0">
                <a:solidFill>
                  <a:srgbClr val="005F5F"/>
                </a:solidFill>
                <a:latin typeface="Consolas"/>
              </a:rPr>
              <a:t> </a:t>
            </a:r>
            <a:r>
              <a:rPr lang="en-US" altLang="zh-TW" sz="1600" dirty="0" smtClean="0">
                <a:solidFill>
                  <a:srgbClr val="00005F"/>
                </a:solidFill>
                <a:latin typeface="Consolas"/>
              </a:rPr>
              <a:t>}</a:t>
            </a:r>
            <a:endParaRPr lang="en-US" altLang="zh-TW" sz="1600" dirty="0">
              <a:solidFill>
                <a:srgbClr val="5F5F00"/>
              </a:solidFill>
              <a:latin typeface="Consolas"/>
            </a:endParaRPr>
          </a:p>
          <a:p>
            <a:pPr marL="0" indent="0">
              <a:buNone/>
            </a:pPr>
            <a:endParaRPr lang="en-US" altLang="zh-TW" sz="1100" dirty="0"/>
          </a:p>
          <a:p>
            <a:pPr marL="0" indent="0">
              <a:buNone/>
            </a:pPr>
            <a:r>
              <a:rPr lang="en-US" altLang="zh-TW" sz="1600" dirty="0" err="1">
                <a:solidFill>
                  <a:srgbClr val="000087"/>
                </a:solidFill>
                <a:latin typeface="Consolas"/>
              </a:rPr>
              <a:t>rs</a:t>
            </a:r>
            <a:r>
              <a:rPr lang="en-US" altLang="zh-TW" sz="16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600" dirty="0">
                <a:solidFill>
                  <a:srgbClr val="00005F"/>
                </a:solidFill>
                <a:latin typeface="Consolas"/>
              </a:rPr>
              <a:t>=</a:t>
            </a:r>
            <a:r>
              <a:rPr lang="en-US" altLang="zh-TW" sz="16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600" dirty="0" err="1">
                <a:solidFill>
                  <a:srgbClr val="000087"/>
                </a:solidFill>
                <a:latin typeface="Consolas"/>
              </a:rPr>
              <a:t>requests</a:t>
            </a:r>
            <a:r>
              <a:rPr lang="en-US" altLang="zh-TW" sz="1600" dirty="0" err="1">
                <a:solidFill>
                  <a:srgbClr val="00005F"/>
                </a:solidFill>
                <a:latin typeface="Consolas"/>
              </a:rPr>
              <a:t>.</a:t>
            </a:r>
            <a:r>
              <a:rPr lang="en-US" altLang="zh-TW" sz="1600" dirty="0" err="1">
                <a:solidFill>
                  <a:srgbClr val="000087"/>
                </a:solidFill>
                <a:latin typeface="Consolas"/>
              </a:rPr>
              <a:t>session</a:t>
            </a:r>
            <a:r>
              <a:rPr lang="en-US" altLang="zh-TW" sz="1600" dirty="0">
                <a:solidFill>
                  <a:srgbClr val="00005F"/>
                </a:solidFill>
                <a:latin typeface="Consolas"/>
              </a:rPr>
              <a:t>()</a:t>
            </a:r>
            <a:r>
              <a:rPr lang="en-US" altLang="zh-TW" sz="1600" dirty="0">
                <a:solidFill>
                  <a:srgbClr val="5F5F00"/>
                </a:solidFill>
                <a:latin typeface="Consolas"/>
              </a:rPr>
              <a:t> </a:t>
            </a:r>
            <a:endParaRPr lang="en-US" altLang="zh-TW" sz="1600" dirty="0" smtClean="0">
              <a:solidFill>
                <a:srgbClr val="5F5F00"/>
              </a:solidFill>
              <a:latin typeface="Consolas"/>
            </a:endParaRPr>
          </a:p>
          <a:p>
            <a:pPr marL="0" indent="0">
              <a:buNone/>
            </a:pPr>
            <a:r>
              <a:rPr lang="en-US" altLang="zh-TW" sz="1600" dirty="0" err="1" smtClean="0">
                <a:solidFill>
                  <a:srgbClr val="000087"/>
                </a:solidFill>
                <a:latin typeface="Consolas"/>
              </a:rPr>
              <a:t>user_post</a:t>
            </a:r>
            <a:r>
              <a:rPr lang="en-US" altLang="zh-TW" sz="1600" dirty="0" smtClean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600" dirty="0">
                <a:solidFill>
                  <a:srgbClr val="00005F"/>
                </a:solidFill>
                <a:latin typeface="Consolas"/>
              </a:rPr>
              <a:t>=</a:t>
            </a:r>
            <a:r>
              <a:rPr lang="en-US" altLang="zh-TW" sz="16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600" dirty="0" err="1">
                <a:solidFill>
                  <a:srgbClr val="000087"/>
                </a:solidFill>
                <a:latin typeface="Consolas"/>
              </a:rPr>
              <a:t>rs</a:t>
            </a:r>
            <a:r>
              <a:rPr lang="en-US" altLang="zh-TW" sz="1600" dirty="0" err="1">
                <a:solidFill>
                  <a:srgbClr val="00005F"/>
                </a:solidFill>
                <a:latin typeface="Consolas"/>
              </a:rPr>
              <a:t>.</a:t>
            </a:r>
            <a:r>
              <a:rPr lang="en-US" altLang="zh-TW" sz="1600" dirty="0" err="1">
                <a:solidFill>
                  <a:srgbClr val="000087"/>
                </a:solidFill>
                <a:latin typeface="Consolas"/>
              </a:rPr>
              <a:t>post</a:t>
            </a:r>
            <a:r>
              <a:rPr lang="en-US" altLang="zh-TW" sz="1600" dirty="0">
                <a:solidFill>
                  <a:srgbClr val="00005F"/>
                </a:solidFill>
                <a:latin typeface="Consolas"/>
              </a:rPr>
              <a:t>(</a:t>
            </a:r>
            <a:r>
              <a:rPr lang="en-US" altLang="zh-TW" sz="1600" dirty="0">
                <a:solidFill>
                  <a:srgbClr val="005F5F"/>
                </a:solidFill>
                <a:latin typeface="Consolas"/>
              </a:rPr>
              <a:t>"http://web.pcc.gov.tw/</a:t>
            </a:r>
            <a:r>
              <a:rPr lang="en-US" altLang="zh-TW" sz="1600" dirty="0" err="1">
                <a:solidFill>
                  <a:srgbClr val="005F5F"/>
                </a:solidFill>
                <a:latin typeface="Consolas"/>
              </a:rPr>
              <a:t>tps</a:t>
            </a:r>
            <a:r>
              <a:rPr lang="en-US" altLang="zh-TW" sz="1600" dirty="0">
                <a:solidFill>
                  <a:srgbClr val="005F5F"/>
                </a:solidFill>
                <a:latin typeface="Consolas"/>
              </a:rPr>
              <a:t>/</a:t>
            </a:r>
            <a:r>
              <a:rPr lang="en-US" altLang="zh-TW" sz="1600" dirty="0" err="1">
                <a:solidFill>
                  <a:srgbClr val="005F5F"/>
                </a:solidFill>
                <a:latin typeface="Consolas"/>
              </a:rPr>
              <a:t>pss</a:t>
            </a:r>
            <a:r>
              <a:rPr lang="en-US" altLang="zh-TW" sz="1600" dirty="0">
                <a:solidFill>
                  <a:srgbClr val="005F5F"/>
                </a:solidFill>
                <a:latin typeface="Consolas"/>
              </a:rPr>
              <a:t>/</a:t>
            </a:r>
            <a:r>
              <a:rPr lang="en-US" altLang="zh-TW" sz="1600" dirty="0" err="1">
                <a:solidFill>
                  <a:srgbClr val="005F5F"/>
                </a:solidFill>
                <a:latin typeface="Consolas"/>
              </a:rPr>
              <a:t>tender.do?searchMode</a:t>
            </a:r>
            <a:r>
              <a:rPr lang="en-US" altLang="zh-TW" sz="1600" dirty="0">
                <a:solidFill>
                  <a:srgbClr val="005F5F"/>
                </a:solidFill>
                <a:latin typeface="Consolas"/>
              </a:rPr>
              <a:t>=</a:t>
            </a:r>
            <a:r>
              <a:rPr lang="en-US" altLang="zh-TW" sz="1600" dirty="0" err="1">
                <a:solidFill>
                  <a:srgbClr val="005F5F"/>
                </a:solidFill>
                <a:latin typeface="Consolas"/>
              </a:rPr>
              <a:t>common&amp;searchType</a:t>
            </a:r>
            <a:r>
              <a:rPr lang="en-US" altLang="zh-TW" sz="1600" dirty="0">
                <a:solidFill>
                  <a:srgbClr val="005F5F"/>
                </a:solidFill>
                <a:latin typeface="Consolas"/>
              </a:rPr>
              <a:t>=advance"</a:t>
            </a:r>
            <a:r>
              <a:rPr lang="en-US" altLang="zh-TW" sz="1600" dirty="0">
                <a:solidFill>
                  <a:srgbClr val="00005F"/>
                </a:solidFill>
                <a:latin typeface="Consolas"/>
              </a:rPr>
              <a:t>,</a:t>
            </a:r>
            <a:r>
              <a:rPr lang="en-US" altLang="zh-TW" sz="16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600" dirty="0">
                <a:solidFill>
                  <a:srgbClr val="000087"/>
                </a:solidFill>
                <a:latin typeface="Consolas"/>
              </a:rPr>
              <a:t>data</a:t>
            </a:r>
            <a:r>
              <a:rPr lang="en-US" altLang="zh-TW" sz="1600" dirty="0">
                <a:solidFill>
                  <a:srgbClr val="00005F"/>
                </a:solidFill>
                <a:latin typeface="Consolas"/>
              </a:rPr>
              <a:t>=</a:t>
            </a:r>
            <a:r>
              <a:rPr lang="en-US" altLang="zh-TW" sz="1600" dirty="0">
                <a:solidFill>
                  <a:srgbClr val="000087"/>
                </a:solidFill>
                <a:latin typeface="Consolas"/>
              </a:rPr>
              <a:t>payload</a:t>
            </a:r>
            <a:r>
              <a:rPr lang="en-US" altLang="zh-TW" sz="1600" dirty="0">
                <a:solidFill>
                  <a:srgbClr val="00005F"/>
                </a:solidFill>
                <a:latin typeface="Consolas"/>
              </a:rPr>
              <a:t>)</a:t>
            </a:r>
            <a:r>
              <a:rPr lang="en-US" altLang="zh-TW" sz="1600" dirty="0">
                <a:solidFill>
                  <a:srgbClr val="5F5F00"/>
                </a:solidFill>
                <a:latin typeface="Consolas"/>
              </a:rPr>
              <a:t> </a:t>
            </a:r>
            <a:endParaRPr lang="en-US" altLang="zh-TW" sz="1600" dirty="0" smtClean="0">
              <a:solidFill>
                <a:srgbClr val="5F5F00"/>
              </a:solidFill>
              <a:latin typeface="Consolas"/>
            </a:endParaRPr>
          </a:p>
          <a:p>
            <a:pPr marL="0" indent="0">
              <a:buNone/>
            </a:pPr>
            <a:r>
              <a:rPr lang="en-US" altLang="zh-TW" sz="1600" dirty="0" err="1" smtClean="0">
                <a:solidFill>
                  <a:srgbClr val="000087"/>
                </a:solidFill>
                <a:latin typeface="Consolas"/>
              </a:rPr>
              <a:t>response_text</a:t>
            </a:r>
            <a:r>
              <a:rPr lang="en-US" altLang="zh-TW" sz="1600" dirty="0" smtClean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600" dirty="0">
                <a:solidFill>
                  <a:srgbClr val="00005F"/>
                </a:solidFill>
                <a:latin typeface="Consolas"/>
              </a:rPr>
              <a:t>=</a:t>
            </a:r>
            <a:r>
              <a:rPr lang="en-US" altLang="zh-TW" sz="16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600" dirty="0" err="1">
                <a:solidFill>
                  <a:srgbClr val="000087"/>
                </a:solidFill>
                <a:latin typeface="Consolas"/>
              </a:rPr>
              <a:t>user_post</a:t>
            </a:r>
            <a:r>
              <a:rPr lang="en-US" altLang="zh-TW" sz="1600" dirty="0" err="1">
                <a:solidFill>
                  <a:srgbClr val="00005F"/>
                </a:solidFill>
                <a:latin typeface="Consolas"/>
              </a:rPr>
              <a:t>.</a:t>
            </a:r>
            <a:r>
              <a:rPr lang="en-US" altLang="zh-TW" sz="1600" dirty="0" err="1">
                <a:solidFill>
                  <a:srgbClr val="000087"/>
                </a:solidFill>
                <a:latin typeface="Consolas"/>
              </a:rPr>
              <a:t>text</a:t>
            </a:r>
            <a:r>
              <a:rPr lang="en-US" altLang="zh-TW" sz="1600" dirty="0" err="1">
                <a:solidFill>
                  <a:srgbClr val="00005F"/>
                </a:solidFill>
                <a:latin typeface="Consolas"/>
              </a:rPr>
              <a:t>.</a:t>
            </a:r>
            <a:r>
              <a:rPr lang="en-US" altLang="zh-TW" sz="1600" dirty="0" err="1">
                <a:solidFill>
                  <a:srgbClr val="000087"/>
                </a:solidFill>
                <a:latin typeface="Consolas"/>
              </a:rPr>
              <a:t>encode</a:t>
            </a:r>
            <a:r>
              <a:rPr lang="en-US" altLang="zh-TW" sz="1600" dirty="0">
                <a:solidFill>
                  <a:srgbClr val="00005F"/>
                </a:solidFill>
                <a:latin typeface="Consolas"/>
              </a:rPr>
              <a:t>(</a:t>
            </a:r>
            <a:r>
              <a:rPr lang="en-US" altLang="zh-TW" sz="1600" dirty="0">
                <a:solidFill>
                  <a:srgbClr val="005F5F"/>
                </a:solidFill>
                <a:latin typeface="Consolas"/>
              </a:rPr>
              <a:t>'utf8'</a:t>
            </a:r>
            <a:r>
              <a:rPr lang="en-US" altLang="zh-TW" sz="1600" dirty="0">
                <a:solidFill>
                  <a:srgbClr val="00005F"/>
                </a:solidFill>
                <a:latin typeface="Consolas"/>
              </a:rPr>
              <a:t>)</a:t>
            </a:r>
            <a:endParaRPr lang="en-US" altLang="zh-TW" sz="1600" dirty="0"/>
          </a:p>
          <a:p>
            <a:endParaRPr lang="zh-TW" altLang="en-US" sz="1100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1. </a:t>
            </a:r>
            <a:r>
              <a:rPr lang="zh-TW" altLang="en-US" dirty="0" smtClean="0"/>
              <a:t>設定查詢條件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02381543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sz="1600" dirty="0">
                <a:solidFill>
                  <a:srgbClr val="000087"/>
                </a:solidFill>
                <a:latin typeface="Consolas"/>
              </a:rPr>
              <a:t>soup</a:t>
            </a:r>
            <a:r>
              <a:rPr lang="en-US" altLang="zh-TW" sz="16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600" dirty="0">
                <a:solidFill>
                  <a:srgbClr val="00005F"/>
                </a:solidFill>
                <a:latin typeface="Consolas"/>
              </a:rPr>
              <a:t>=</a:t>
            </a:r>
            <a:r>
              <a:rPr lang="en-US" altLang="zh-TW" sz="16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600" dirty="0" err="1" smtClean="0">
                <a:solidFill>
                  <a:srgbClr val="000087"/>
                </a:solidFill>
                <a:latin typeface="Consolas"/>
              </a:rPr>
              <a:t>BeautifulSoup</a:t>
            </a:r>
            <a:r>
              <a:rPr lang="en-US" altLang="zh-TW" sz="1600" dirty="0" smtClean="0">
                <a:solidFill>
                  <a:srgbClr val="00005F"/>
                </a:solidFill>
                <a:latin typeface="Consolas"/>
              </a:rPr>
              <a:t>(</a:t>
            </a:r>
            <a:r>
              <a:rPr lang="en-US" altLang="zh-TW" sz="1600" dirty="0" err="1" smtClean="0">
                <a:solidFill>
                  <a:srgbClr val="000087"/>
                </a:solidFill>
                <a:latin typeface="Consolas"/>
              </a:rPr>
              <a:t>response_text</a:t>
            </a:r>
            <a:r>
              <a:rPr lang="en-US" altLang="zh-TW" sz="1600" dirty="0" smtClean="0">
                <a:solidFill>
                  <a:srgbClr val="00005F"/>
                </a:solidFill>
                <a:latin typeface="Consolas"/>
              </a:rPr>
              <a:t>)</a:t>
            </a:r>
            <a:endParaRPr lang="en-US" altLang="zh-TW" sz="1600" dirty="0" smtClean="0">
              <a:solidFill>
                <a:srgbClr val="5F5F00"/>
              </a:solidFill>
              <a:latin typeface="Consolas"/>
            </a:endParaRPr>
          </a:p>
          <a:p>
            <a:pPr marL="0" indent="0">
              <a:buNone/>
            </a:pPr>
            <a:r>
              <a:rPr lang="en-US" altLang="zh-TW" sz="1600" dirty="0" err="1" smtClean="0">
                <a:solidFill>
                  <a:srgbClr val="000087"/>
                </a:solidFill>
                <a:latin typeface="Consolas"/>
              </a:rPr>
              <a:t>rec_number_element</a:t>
            </a:r>
            <a:r>
              <a:rPr lang="en-US" altLang="zh-TW" sz="1600" dirty="0" smtClean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600" dirty="0">
                <a:solidFill>
                  <a:srgbClr val="00005F"/>
                </a:solidFill>
                <a:latin typeface="Consolas"/>
              </a:rPr>
              <a:t>=</a:t>
            </a:r>
            <a:r>
              <a:rPr lang="en-US" altLang="zh-TW" sz="16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600" dirty="0" err="1">
                <a:solidFill>
                  <a:srgbClr val="000087"/>
                </a:solidFill>
                <a:latin typeface="Consolas"/>
              </a:rPr>
              <a:t>soup</a:t>
            </a:r>
            <a:r>
              <a:rPr lang="en-US" altLang="zh-TW" sz="1600" dirty="0" err="1">
                <a:solidFill>
                  <a:srgbClr val="00005F"/>
                </a:solidFill>
                <a:latin typeface="Consolas"/>
              </a:rPr>
              <a:t>.</a:t>
            </a:r>
            <a:r>
              <a:rPr lang="en-US" altLang="zh-TW" sz="1600" dirty="0" err="1">
                <a:solidFill>
                  <a:srgbClr val="000087"/>
                </a:solidFill>
                <a:latin typeface="Consolas"/>
              </a:rPr>
              <a:t>find</a:t>
            </a:r>
            <a:r>
              <a:rPr lang="en-US" altLang="zh-TW" sz="1600" dirty="0">
                <a:solidFill>
                  <a:srgbClr val="00005F"/>
                </a:solidFill>
                <a:latin typeface="Consolas"/>
              </a:rPr>
              <a:t>(</a:t>
            </a:r>
            <a:r>
              <a:rPr lang="en-US" altLang="zh-TW" sz="1600" dirty="0">
                <a:solidFill>
                  <a:srgbClr val="005F5F"/>
                </a:solidFill>
                <a:latin typeface="Consolas"/>
              </a:rPr>
              <a:t>'span'</a:t>
            </a:r>
            <a:r>
              <a:rPr lang="en-US" altLang="zh-TW" sz="1600" dirty="0">
                <a:solidFill>
                  <a:srgbClr val="00005F"/>
                </a:solidFill>
                <a:latin typeface="Consolas"/>
              </a:rPr>
              <a:t>,</a:t>
            </a:r>
            <a:r>
              <a:rPr lang="en-US" altLang="zh-TW" sz="16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600" dirty="0">
                <a:solidFill>
                  <a:srgbClr val="00005F"/>
                </a:solidFill>
                <a:latin typeface="Consolas"/>
              </a:rPr>
              <a:t>{</a:t>
            </a:r>
            <a:r>
              <a:rPr lang="en-US" altLang="zh-TW" sz="16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600" dirty="0">
                <a:solidFill>
                  <a:srgbClr val="005F5F"/>
                </a:solidFill>
                <a:latin typeface="Consolas"/>
              </a:rPr>
              <a:t>"class"</a:t>
            </a:r>
            <a:r>
              <a:rPr lang="en-US" altLang="zh-TW" sz="16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600" dirty="0">
                <a:solidFill>
                  <a:srgbClr val="00005F"/>
                </a:solidFill>
                <a:latin typeface="Consolas"/>
              </a:rPr>
              <a:t>:</a:t>
            </a:r>
            <a:r>
              <a:rPr lang="en-US" altLang="zh-TW" sz="16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600" dirty="0">
                <a:solidFill>
                  <a:srgbClr val="005F5F"/>
                </a:solidFill>
                <a:latin typeface="Consolas"/>
              </a:rPr>
              <a:t>"T11b"</a:t>
            </a:r>
            <a:r>
              <a:rPr lang="en-US" altLang="zh-TW" sz="16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600" dirty="0">
                <a:solidFill>
                  <a:srgbClr val="00005F"/>
                </a:solidFill>
                <a:latin typeface="Consolas"/>
              </a:rPr>
              <a:t>})</a:t>
            </a:r>
            <a:r>
              <a:rPr lang="en-US" altLang="zh-TW" sz="1600" dirty="0">
                <a:solidFill>
                  <a:srgbClr val="5F5F00"/>
                </a:solidFill>
                <a:latin typeface="Consolas"/>
              </a:rPr>
              <a:t> </a:t>
            </a:r>
            <a:endParaRPr lang="en-US" altLang="zh-TW" sz="1600" dirty="0" smtClean="0">
              <a:solidFill>
                <a:srgbClr val="5F5F00"/>
              </a:solidFill>
              <a:latin typeface="Consolas"/>
            </a:endParaRPr>
          </a:p>
          <a:p>
            <a:pPr marL="0" indent="0">
              <a:buNone/>
            </a:pPr>
            <a:r>
              <a:rPr lang="en-US" altLang="zh-TW" sz="1600" dirty="0" err="1" smtClean="0">
                <a:solidFill>
                  <a:srgbClr val="000087"/>
                </a:solidFill>
                <a:latin typeface="Consolas"/>
              </a:rPr>
              <a:t>rec_number</a:t>
            </a:r>
            <a:r>
              <a:rPr lang="en-US" altLang="zh-TW" sz="1600" dirty="0" smtClean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600" dirty="0">
                <a:solidFill>
                  <a:srgbClr val="00005F"/>
                </a:solidFill>
                <a:latin typeface="Consolas"/>
              </a:rPr>
              <a:t>=</a:t>
            </a:r>
            <a:r>
              <a:rPr lang="en-US" altLang="zh-TW" sz="16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600" dirty="0" err="1">
                <a:solidFill>
                  <a:srgbClr val="000087"/>
                </a:solidFill>
                <a:latin typeface="Consolas"/>
              </a:rPr>
              <a:t>int</a:t>
            </a:r>
            <a:r>
              <a:rPr lang="en-US" altLang="zh-TW" sz="1600" dirty="0">
                <a:solidFill>
                  <a:srgbClr val="00005F"/>
                </a:solidFill>
                <a:latin typeface="Consolas"/>
              </a:rPr>
              <a:t>(</a:t>
            </a:r>
            <a:r>
              <a:rPr lang="en-US" altLang="zh-TW" sz="1600" dirty="0" err="1">
                <a:solidFill>
                  <a:srgbClr val="000087"/>
                </a:solidFill>
                <a:latin typeface="Consolas"/>
              </a:rPr>
              <a:t>rec_number_element</a:t>
            </a:r>
            <a:r>
              <a:rPr lang="en-US" altLang="zh-TW" sz="1600" dirty="0" err="1">
                <a:solidFill>
                  <a:srgbClr val="00005F"/>
                </a:solidFill>
                <a:latin typeface="Consolas"/>
              </a:rPr>
              <a:t>.</a:t>
            </a:r>
            <a:r>
              <a:rPr lang="en-US" altLang="zh-TW" sz="1600" dirty="0" err="1">
                <a:solidFill>
                  <a:srgbClr val="000087"/>
                </a:solidFill>
                <a:latin typeface="Consolas"/>
              </a:rPr>
              <a:t>text</a:t>
            </a:r>
            <a:r>
              <a:rPr lang="en-US" altLang="zh-TW" sz="1600" dirty="0" smtClean="0">
                <a:solidFill>
                  <a:srgbClr val="00005F"/>
                </a:solidFill>
                <a:latin typeface="Consolas"/>
              </a:rPr>
              <a:t>)</a:t>
            </a:r>
          </a:p>
          <a:p>
            <a:pPr marL="0" indent="0">
              <a:buNone/>
            </a:pPr>
            <a:r>
              <a:rPr lang="en-US" altLang="zh-TW" sz="1600" dirty="0" err="1">
                <a:solidFill>
                  <a:srgbClr val="000087"/>
                </a:solidFill>
                <a:latin typeface="Consolas"/>
              </a:rPr>
              <a:t>page_number</a:t>
            </a:r>
            <a:r>
              <a:rPr lang="en-US" altLang="zh-TW" sz="16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600" dirty="0">
                <a:solidFill>
                  <a:srgbClr val="00005F"/>
                </a:solidFill>
                <a:latin typeface="Consolas"/>
              </a:rPr>
              <a:t>=</a:t>
            </a:r>
            <a:r>
              <a:rPr lang="en-US" altLang="zh-TW" sz="16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600" dirty="0" err="1">
                <a:solidFill>
                  <a:srgbClr val="000087"/>
                </a:solidFill>
                <a:latin typeface="Consolas"/>
              </a:rPr>
              <a:t>int</a:t>
            </a:r>
            <a:r>
              <a:rPr lang="en-US" altLang="zh-TW" sz="1600" dirty="0">
                <a:solidFill>
                  <a:srgbClr val="00005F"/>
                </a:solidFill>
                <a:latin typeface="Consolas"/>
              </a:rPr>
              <a:t>(</a:t>
            </a:r>
            <a:r>
              <a:rPr lang="en-US" altLang="zh-TW" sz="1600" dirty="0">
                <a:solidFill>
                  <a:srgbClr val="000087"/>
                </a:solidFill>
                <a:latin typeface="Consolas"/>
              </a:rPr>
              <a:t>ceil</a:t>
            </a:r>
            <a:r>
              <a:rPr lang="en-US" altLang="zh-TW" sz="1600" dirty="0">
                <a:solidFill>
                  <a:srgbClr val="00005F"/>
                </a:solidFill>
                <a:latin typeface="Consolas"/>
              </a:rPr>
              <a:t>(</a:t>
            </a:r>
            <a:r>
              <a:rPr lang="en-US" altLang="zh-TW" sz="1600" dirty="0">
                <a:solidFill>
                  <a:srgbClr val="000087"/>
                </a:solidFill>
                <a:latin typeface="Consolas"/>
              </a:rPr>
              <a:t>float</a:t>
            </a:r>
            <a:r>
              <a:rPr lang="en-US" altLang="zh-TW" sz="1600" dirty="0">
                <a:solidFill>
                  <a:srgbClr val="00005F"/>
                </a:solidFill>
                <a:latin typeface="Consolas"/>
              </a:rPr>
              <a:t>(</a:t>
            </a:r>
            <a:r>
              <a:rPr lang="en-US" altLang="zh-TW" sz="1600" dirty="0" err="1">
                <a:solidFill>
                  <a:srgbClr val="000087"/>
                </a:solidFill>
                <a:latin typeface="Consolas"/>
              </a:rPr>
              <a:t>rec_number</a:t>
            </a:r>
            <a:r>
              <a:rPr lang="en-US" altLang="zh-TW" sz="1600" dirty="0">
                <a:solidFill>
                  <a:srgbClr val="00005F"/>
                </a:solidFill>
                <a:latin typeface="Consolas"/>
              </a:rPr>
              <a:t>)</a:t>
            </a:r>
            <a:r>
              <a:rPr lang="en-US" altLang="zh-TW" sz="16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600" dirty="0">
                <a:solidFill>
                  <a:srgbClr val="00005F"/>
                </a:solidFill>
                <a:latin typeface="Consolas"/>
              </a:rPr>
              <a:t>/</a:t>
            </a:r>
            <a:r>
              <a:rPr lang="en-US" altLang="zh-TW" sz="16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600" dirty="0">
                <a:solidFill>
                  <a:srgbClr val="005F00"/>
                </a:solidFill>
                <a:latin typeface="Consolas"/>
              </a:rPr>
              <a:t>100</a:t>
            </a:r>
            <a:r>
              <a:rPr lang="en-US" altLang="zh-TW" sz="1600" dirty="0">
                <a:solidFill>
                  <a:srgbClr val="00005F"/>
                </a:solidFill>
                <a:latin typeface="Consolas"/>
              </a:rPr>
              <a:t>))</a:t>
            </a:r>
            <a:endParaRPr lang="en-US" altLang="zh-TW" sz="1600" dirty="0"/>
          </a:p>
          <a:p>
            <a:pPr marL="0" indent="0">
              <a:buNone/>
            </a:pPr>
            <a:endParaRPr lang="en-US" altLang="zh-TW" sz="1600" dirty="0" smtClean="0"/>
          </a:p>
          <a:p>
            <a:pPr marL="0" indent="0">
              <a:buNone/>
            </a:pPr>
            <a:endParaRPr lang="zh-TW" altLang="en-US" sz="1600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2. </a:t>
            </a:r>
            <a:r>
              <a:rPr lang="zh-TW" altLang="en-US" dirty="0"/>
              <a:t>計算抓取</a:t>
            </a:r>
            <a:r>
              <a:rPr lang="zh-TW" altLang="en-US" dirty="0" smtClean="0"/>
              <a:t>頁數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92412013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107504" y="1340768"/>
            <a:ext cx="8928992" cy="4525963"/>
          </a:xfrm>
        </p:spPr>
        <p:txBody>
          <a:bodyPr/>
          <a:lstStyle/>
          <a:p>
            <a:pPr marL="0" indent="0">
              <a:buNone/>
            </a:pPr>
            <a:r>
              <a:rPr lang="en-US" altLang="zh-TW" sz="1400" dirty="0" err="1">
                <a:solidFill>
                  <a:srgbClr val="000087"/>
                </a:solidFill>
                <a:latin typeface="Consolas"/>
              </a:rPr>
              <a:t>bid_file</a:t>
            </a:r>
            <a:r>
              <a:rPr lang="en-US" altLang="zh-TW" sz="14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400" dirty="0">
                <a:solidFill>
                  <a:srgbClr val="00005F"/>
                </a:solidFill>
                <a:latin typeface="Consolas"/>
              </a:rPr>
              <a:t>=</a:t>
            </a:r>
            <a:r>
              <a:rPr lang="en-US" altLang="zh-TW" sz="14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400" dirty="0">
                <a:solidFill>
                  <a:srgbClr val="000087"/>
                </a:solidFill>
                <a:latin typeface="Consolas"/>
              </a:rPr>
              <a:t>open</a:t>
            </a:r>
            <a:r>
              <a:rPr lang="en-US" altLang="zh-TW" sz="1400" dirty="0">
                <a:solidFill>
                  <a:srgbClr val="00005F"/>
                </a:solidFill>
                <a:latin typeface="Consolas"/>
              </a:rPr>
              <a:t>(</a:t>
            </a:r>
            <a:r>
              <a:rPr lang="en-US" altLang="zh-TW" sz="1400" dirty="0">
                <a:solidFill>
                  <a:srgbClr val="005F5F"/>
                </a:solidFill>
                <a:latin typeface="Consolas"/>
              </a:rPr>
              <a:t>"bid_list.txt"</a:t>
            </a:r>
            <a:r>
              <a:rPr lang="en-US" altLang="zh-TW" sz="1400" dirty="0">
                <a:solidFill>
                  <a:srgbClr val="00005F"/>
                </a:solidFill>
                <a:latin typeface="Consolas"/>
              </a:rPr>
              <a:t>,</a:t>
            </a:r>
            <a:r>
              <a:rPr lang="en-US" altLang="zh-TW" sz="14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400" dirty="0">
                <a:solidFill>
                  <a:srgbClr val="005F5F"/>
                </a:solidFill>
                <a:latin typeface="Consolas"/>
              </a:rPr>
              <a:t>'w'</a:t>
            </a:r>
            <a:r>
              <a:rPr lang="en-US" altLang="zh-TW" sz="1400" dirty="0">
                <a:solidFill>
                  <a:srgbClr val="00005F"/>
                </a:solidFill>
                <a:latin typeface="Consolas"/>
              </a:rPr>
              <a:t>)</a:t>
            </a:r>
            <a:r>
              <a:rPr lang="en-US" altLang="zh-TW" sz="1400" dirty="0">
                <a:solidFill>
                  <a:srgbClr val="5F5F00"/>
                </a:solidFill>
                <a:latin typeface="Consolas"/>
              </a:rPr>
              <a:t> </a:t>
            </a:r>
          </a:p>
          <a:p>
            <a:pPr marL="0" indent="0">
              <a:buNone/>
            </a:pPr>
            <a:r>
              <a:rPr lang="en-US" altLang="zh-TW" sz="1400" dirty="0" err="1">
                <a:solidFill>
                  <a:srgbClr val="000087"/>
                </a:solidFill>
                <a:latin typeface="Consolas"/>
              </a:rPr>
              <a:t>page_format</a:t>
            </a:r>
            <a:r>
              <a:rPr lang="en-US" altLang="zh-TW" sz="14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400" dirty="0">
                <a:solidFill>
                  <a:srgbClr val="00005F"/>
                </a:solidFill>
                <a:latin typeface="Consolas"/>
              </a:rPr>
              <a:t>=</a:t>
            </a:r>
            <a:r>
              <a:rPr lang="en-US" altLang="zh-TW" sz="14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400" dirty="0">
                <a:solidFill>
                  <a:srgbClr val="005F5F"/>
                </a:solidFill>
                <a:latin typeface="Consolas"/>
              </a:rPr>
              <a:t>"http://web.pcc.gov.tw/</a:t>
            </a:r>
            <a:r>
              <a:rPr lang="en-US" altLang="zh-TW" sz="1400" dirty="0" err="1">
                <a:solidFill>
                  <a:srgbClr val="005F5F"/>
                </a:solidFill>
                <a:latin typeface="Consolas"/>
              </a:rPr>
              <a:t>tps</a:t>
            </a:r>
            <a:r>
              <a:rPr lang="en-US" altLang="zh-TW" sz="1400" dirty="0">
                <a:solidFill>
                  <a:srgbClr val="005F5F"/>
                </a:solidFill>
                <a:latin typeface="Consolas"/>
              </a:rPr>
              <a:t>/</a:t>
            </a:r>
            <a:r>
              <a:rPr lang="en-US" altLang="zh-TW" sz="1400" dirty="0" err="1">
                <a:solidFill>
                  <a:srgbClr val="005F5F"/>
                </a:solidFill>
                <a:latin typeface="Consolas"/>
              </a:rPr>
              <a:t>pss</a:t>
            </a:r>
            <a:r>
              <a:rPr lang="en-US" altLang="zh-TW" sz="1400" dirty="0">
                <a:solidFill>
                  <a:srgbClr val="005F5F"/>
                </a:solidFill>
                <a:latin typeface="Consolas"/>
              </a:rPr>
              <a:t>/</a:t>
            </a:r>
            <a:r>
              <a:rPr lang="en-US" altLang="zh-TW" sz="1400" dirty="0" err="1">
                <a:solidFill>
                  <a:srgbClr val="005F5F"/>
                </a:solidFill>
                <a:latin typeface="Consolas"/>
              </a:rPr>
              <a:t>tender.do?searchMode</a:t>
            </a:r>
            <a:r>
              <a:rPr lang="en-US" altLang="zh-TW" sz="1400" dirty="0">
                <a:solidFill>
                  <a:srgbClr val="005F5F"/>
                </a:solidFill>
                <a:latin typeface="Consolas"/>
              </a:rPr>
              <a:t>=</a:t>
            </a:r>
            <a:r>
              <a:rPr lang="en-US" altLang="zh-TW" sz="1400" dirty="0" err="1">
                <a:solidFill>
                  <a:srgbClr val="005F5F"/>
                </a:solidFill>
                <a:latin typeface="Consolas"/>
              </a:rPr>
              <a:t>common&amp;searchType</a:t>
            </a:r>
            <a:r>
              <a:rPr lang="en-US" altLang="zh-TW" sz="1400" dirty="0">
                <a:solidFill>
                  <a:srgbClr val="005F5F"/>
                </a:solidFill>
                <a:latin typeface="Consolas"/>
              </a:rPr>
              <a:t>=</a:t>
            </a:r>
            <a:r>
              <a:rPr lang="en-US" altLang="zh-TW" sz="1400" dirty="0" err="1">
                <a:solidFill>
                  <a:srgbClr val="005F5F"/>
                </a:solidFill>
                <a:latin typeface="Consolas"/>
              </a:rPr>
              <a:t>advance&amp;searchTarget</a:t>
            </a:r>
            <a:r>
              <a:rPr lang="en-US" altLang="zh-TW" sz="1400" dirty="0">
                <a:solidFill>
                  <a:srgbClr val="005F5F"/>
                </a:solidFill>
                <a:latin typeface="Consolas"/>
              </a:rPr>
              <a:t>=</a:t>
            </a:r>
            <a:r>
              <a:rPr lang="en-US" altLang="zh-TW" sz="1400" dirty="0" err="1">
                <a:solidFill>
                  <a:srgbClr val="005F5F"/>
                </a:solidFill>
                <a:latin typeface="Consolas"/>
              </a:rPr>
              <a:t>ATM&amp;method</a:t>
            </a:r>
            <a:r>
              <a:rPr lang="en-US" altLang="zh-TW" sz="1400" dirty="0">
                <a:solidFill>
                  <a:srgbClr val="005F5F"/>
                </a:solidFill>
                <a:latin typeface="Consolas"/>
              </a:rPr>
              <a:t>=</a:t>
            </a:r>
            <a:r>
              <a:rPr lang="en-US" altLang="zh-TW" sz="1400" dirty="0" err="1">
                <a:solidFill>
                  <a:srgbClr val="005F5F"/>
                </a:solidFill>
                <a:latin typeface="Consolas"/>
              </a:rPr>
              <a:t>search&amp;isSpdt</a:t>
            </a:r>
            <a:r>
              <a:rPr lang="en-US" altLang="zh-TW" sz="1400" dirty="0">
                <a:solidFill>
                  <a:srgbClr val="005F5F"/>
                </a:solidFill>
                <a:latin typeface="Consolas"/>
              </a:rPr>
              <a:t>=&amp;</a:t>
            </a:r>
            <a:r>
              <a:rPr lang="en-US" altLang="zh-TW" sz="1400" dirty="0" err="1">
                <a:solidFill>
                  <a:srgbClr val="005F5F"/>
                </a:solidFill>
                <a:latin typeface="Consolas"/>
              </a:rPr>
              <a:t>pageIndex</a:t>
            </a:r>
            <a:r>
              <a:rPr lang="en-US" altLang="zh-TW" sz="1400" dirty="0">
                <a:solidFill>
                  <a:srgbClr val="005F5F"/>
                </a:solidFill>
                <a:latin typeface="Consolas"/>
              </a:rPr>
              <a:t>=%d"</a:t>
            </a:r>
            <a:r>
              <a:rPr lang="en-US" altLang="zh-TW" sz="1400" dirty="0">
                <a:solidFill>
                  <a:srgbClr val="5F5F00"/>
                </a:solidFill>
                <a:latin typeface="Consolas"/>
              </a:rPr>
              <a:t> </a:t>
            </a:r>
          </a:p>
          <a:p>
            <a:pPr marL="0" indent="0">
              <a:buNone/>
            </a:pPr>
            <a:r>
              <a:rPr lang="en-US" altLang="zh-TW" sz="1400" dirty="0">
                <a:solidFill>
                  <a:srgbClr val="87005F"/>
                </a:solidFill>
                <a:latin typeface="Consolas"/>
              </a:rPr>
              <a:t>for</a:t>
            </a:r>
            <a:r>
              <a:rPr lang="en-US" altLang="zh-TW" sz="14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400" dirty="0">
                <a:solidFill>
                  <a:srgbClr val="000087"/>
                </a:solidFill>
                <a:latin typeface="Consolas"/>
              </a:rPr>
              <a:t>page</a:t>
            </a:r>
            <a:r>
              <a:rPr lang="en-US" altLang="zh-TW" sz="14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400" dirty="0">
                <a:solidFill>
                  <a:srgbClr val="87005F"/>
                </a:solidFill>
                <a:latin typeface="Consolas"/>
              </a:rPr>
              <a:t>in</a:t>
            </a:r>
            <a:r>
              <a:rPr lang="en-US" altLang="zh-TW" sz="14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400" dirty="0">
                <a:solidFill>
                  <a:srgbClr val="000087"/>
                </a:solidFill>
                <a:latin typeface="Consolas"/>
              </a:rPr>
              <a:t>range</a:t>
            </a:r>
            <a:r>
              <a:rPr lang="en-US" altLang="zh-TW" sz="1400" dirty="0">
                <a:solidFill>
                  <a:srgbClr val="00005F"/>
                </a:solidFill>
                <a:latin typeface="Consolas"/>
              </a:rPr>
              <a:t>(</a:t>
            </a:r>
            <a:r>
              <a:rPr lang="en-US" altLang="zh-TW" sz="1400" dirty="0">
                <a:solidFill>
                  <a:srgbClr val="005F00"/>
                </a:solidFill>
                <a:latin typeface="Consolas"/>
              </a:rPr>
              <a:t>1</a:t>
            </a:r>
            <a:r>
              <a:rPr lang="en-US" altLang="zh-TW" sz="1400" dirty="0">
                <a:solidFill>
                  <a:srgbClr val="00005F"/>
                </a:solidFill>
                <a:latin typeface="Consolas"/>
              </a:rPr>
              <a:t>,</a:t>
            </a:r>
            <a:r>
              <a:rPr lang="en-US" altLang="zh-TW" sz="14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400" dirty="0" err="1">
                <a:solidFill>
                  <a:srgbClr val="000087"/>
                </a:solidFill>
                <a:latin typeface="Consolas"/>
              </a:rPr>
              <a:t>page_number</a:t>
            </a:r>
            <a:r>
              <a:rPr lang="en-US" altLang="zh-TW" sz="14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400" dirty="0">
                <a:solidFill>
                  <a:srgbClr val="00005F"/>
                </a:solidFill>
                <a:latin typeface="Consolas"/>
              </a:rPr>
              <a:t>+</a:t>
            </a:r>
            <a:r>
              <a:rPr lang="en-US" altLang="zh-TW" sz="14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400" dirty="0">
                <a:solidFill>
                  <a:srgbClr val="005F00"/>
                </a:solidFill>
                <a:latin typeface="Consolas"/>
              </a:rPr>
              <a:t>1</a:t>
            </a:r>
            <a:r>
              <a:rPr lang="en-US" altLang="zh-TW" sz="1400" dirty="0">
                <a:solidFill>
                  <a:srgbClr val="00005F"/>
                </a:solidFill>
                <a:latin typeface="Consolas"/>
              </a:rPr>
              <a:t>):</a:t>
            </a:r>
            <a:r>
              <a:rPr lang="en-US" altLang="zh-TW" sz="1400" dirty="0">
                <a:solidFill>
                  <a:srgbClr val="5F5F00"/>
                </a:solidFill>
                <a:latin typeface="Consolas"/>
              </a:rPr>
              <a:t> </a:t>
            </a:r>
          </a:p>
          <a:p>
            <a:pPr marL="0" indent="0">
              <a:buNone/>
            </a:pPr>
            <a:r>
              <a:rPr lang="en-US" altLang="zh-TW" sz="1400" dirty="0">
                <a:solidFill>
                  <a:srgbClr val="000087"/>
                </a:solidFill>
                <a:latin typeface="Consolas"/>
              </a:rPr>
              <a:t>    </a:t>
            </a:r>
            <a:r>
              <a:rPr lang="en-US" altLang="zh-TW" sz="1400" dirty="0" err="1">
                <a:solidFill>
                  <a:srgbClr val="000087"/>
                </a:solidFill>
                <a:latin typeface="Consolas"/>
              </a:rPr>
              <a:t>bid_list</a:t>
            </a:r>
            <a:r>
              <a:rPr lang="en-US" altLang="zh-TW" sz="14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400" dirty="0">
                <a:solidFill>
                  <a:srgbClr val="00005F"/>
                </a:solidFill>
                <a:latin typeface="Consolas"/>
              </a:rPr>
              <a:t>=</a:t>
            </a:r>
            <a:r>
              <a:rPr lang="en-US" altLang="zh-TW" sz="14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400" dirty="0" err="1">
                <a:solidFill>
                  <a:srgbClr val="000087"/>
                </a:solidFill>
                <a:latin typeface="Consolas"/>
              </a:rPr>
              <a:t>rs</a:t>
            </a:r>
            <a:r>
              <a:rPr lang="en-US" altLang="zh-TW" sz="1400" dirty="0" err="1">
                <a:solidFill>
                  <a:srgbClr val="00005F"/>
                </a:solidFill>
                <a:latin typeface="Consolas"/>
              </a:rPr>
              <a:t>.</a:t>
            </a:r>
            <a:r>
              <a:rPr lang="en-US" altLang="zh-TW" sz="1400" dirty="0" err="1">
                <a:solidFill>
                  <a:srgbClr val="000087"/>
                </a:solidFill>
                <a:latin typeface="Consolas"/>
              </a:rPr>
              <a:t>get</a:t>
            </a:r>
            <a:r>
              <a:rPr lang="en-US" altLang="zh-TW" sz="1400" dirty="0">
                <a:solidFill>
                  <a:srgbClr val="00005F"/>
                </a:solidFill>
                <a:latin typeface="Consolas"/>
              </a:rPr>
              <a:t>(</a:t>
            </a:r>
            <a:r>
              <a:rPr lang="en-US" altLang="zh-TW" sz="1400" dirty="0" err="1">
                <a:solidFill>
                  <a:srgbClr val="000087"/>
                </a:solidFill>
                <a:latin typeface="Consolas"/>
              </a:rPr>
              <a:t>page_format</a:t>
            </a:r>
            <a:r>
              <a:rPr lang="en-US" altLang="zh-TW" sz="1400" dirty="0">
                <a:solidFill>
                  <a:srgbClr val="00005F"/>
                </a:solidFill>
                <a:latin typeface="Consolas"/>
              </a:rPr>
              <a:t>%(</a:t>
            </a:r>
            <a:r>
              <a:rPr lang="en-US" altLang="zh-TW" sz="1400" dirty="0">
                <a:solidFill>
                  <a:srgbClr val="000087"/>
                </a:solidFill>
                <a:latin typeface="Consolas"/>
              </a:rPr>
              <a:t>page</a:t>
            </a:r>
            <a:r>
              <a:rPr lang="en-US" altLang="zh-TW" sz="1400" dirty="0">
                <a:solidFill>
                  <a:srgbClr val="00005F"/>
                </a:solidFill>
                <a:latin typeface="Consolas"/>
              </a:rPr>
              <a:t>))</a:t>
            </a:r>
            <a:r>
              <a:rPr lang="en-US" altLang="zh-TW" sz="1400" dirty="0">
                <a:solidFill>
                  <a:srgbClr val="5F5F00"/>
                </a:solidFill>
                <a:latin typeface="Consolas"/>
              </a:rPr>
              <a:t> </a:t>
            </a:r>
          </a:p>
          <a:p>
            <a:pPr marL="0" indent="0">
              <a:buNone/>
            </a:pPr>
            <a:r>
              <a:rPr lang="en-US" altLang="zh-TW" sz="1400" dirty="0">
                <a:solidFill>
                  <a:srgbClr val="000087"/>
                </a:solidFill>
                <a:latin typeface="Consolas"/>
              </a:rPr>
              <a:t>    </a:t>
            </a:r>
            <a:r>
              <a:rPr lang="en-US" altLang="zh-TW" sz="1400" dirty="0" err="1">
                <a:solidFill>
                  <a:srgbClr val="000087"/>
                </a:solidFill>
                <a:latin typeface="Consolas"/>
              </a:rPr>
              <a:t>bid_response</a:t>
            </a:r>
            <a:r>
              <a:rPr lang="en-US" altLang="zh-TW" sz="14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400" dirty="0">
                <a:solidFill>
                  <a:srgbClr val="00005F"/>
                </a:solidFill>
                <a:latin typeface="Consolas"/>
              </a:rPr>
              <a:t>=</a:t>
            </a:r>
            <a:r>
              <a:rPr lang="en-US" altLang="zh-TW" sz="14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400" dirty="0" err="1">
                <a:solidFill>
                  <a:srgbClr val="000087"/>
                </a:solidFill>
                <a:latin typeface="Consolas"/>
              </a:rPr>
              <a:t>bid_list</a:t>
            </a:r>
            <a:r>
              <a:rPr lang="en-US" altLang="zh-TW" sz="1400" dirty="0" err="1">
                <a:solidFill>
                  <a:srgbClr val="00005F"/>
                </a:solidFill>
                <a:latin typeface="Consolas"/>
              </a:rPr>
              <a:t>.</a:t>
            </a:r>
            <a:r>
              <a:rPr lang="en-US" altLang="zh-TW" sz="1400" dirty="0" err="1">
                <a:solidFill>
                  <a:srgbClr val="000087"/>
                </a:solidFill>
                <a:latin typeface="Consolas"/>
              </a:rPr>
              <a:t>text</a:t>
            </a:r>
            <a:r>
              <a:rPr lang="en-US" altLang="zh-TW" sz="1400" dirty="0" err="1">
                <a:solidFill>
                  <a:srgbClr val="00005F"/>
                </a:solidFill>
                <a:latin typeface="Consolas"/>
              </a:rPr>
              <a:t>.</a:t>
            </a:r>
            <a:r>
              <a:rPr lang="en-US" altLang="zh-TW" sz="1400" dirty="0" err="1">
                <a:solidFill>
                  <a:srgbClr val="000087"/>
                </a:solidFill>
                <a:latin typeface="Consolas"/>
              </a:rPr>
              <a:t>encode</a:t>
            </a:r>
            <a:r>
              <a:rPr lang="en-US" altLang="zh-TW" sz="1400" dirty="0">
                <a:solidFill>
                  <a:srgbClr val="00005F"/>
                </a:solidFill>
                <a:latin typeface="Consolas"/>
              </a:rPr>
              <a:t>(</a:t>
            </a:r>
            <a:r>
              <a:rPr lang="en-US" altLang="zh-TW" sz="1400" dirty="0">
                <a:solidFill>
                  <a:srgbClr val="005F5F"/>
                </a:solidFill>
                <a:latin typeface="Consolas"/>
              </a:rPr>
              <a:t>'utf8'</a:t>
            </a:r>
            <a:r>
              <a:rPr lang="en-US" altLang="zh-TW" sz="1400" dirty="0">
                <a:solidFill>
                  <a:srgbClr val="00005F"/>
                </a:solidFill>
                <a:latin typeface="Consolas"/>
              </a:rPr>
              <a:t>)</a:t>
            </a:r>
            <a:r>
              <a:rPr lang="en-US" altLang="zh-TW" sz="1400" dirty="0">
                <a:solidFill>
                  <a:srgbClr val="5F5F00"/>
                </a:solidFill>
                <a:latin typeface="Consolas"/>
              </a:rPr>
              <a:t> </a:t>
            </a:r>
          </a:p>
          <a:p>
            <a:pPr marL="0" indent="0">
              <a:buNone/>
            </a:pPr>
            <a:r>
              <a:rPr lang="en-US" altLang="zh-TW" sz="1400" dirty="0">
                <a:solidFill>
                  <a:srgbClr val="000087"/>
                </a:solidFill>
                <a:latin typeface="Consolas"/>
              </a:rPr>
              <a:t>    </a:t>
            </a:r>
            <a:r>
              <a:rPr lang="en-US" altLang="zh-TW" sz="1400" dirty="0" err="1">
                <a:solidFill>
                  <a:srgbClr val="000087"/>
                </a:solidFill>
                <a:latin typeface="Consolas"/>
              </a:rPr>
              <a:t>bid_soup</a:t>
            </a:r>
            <a:r>
              <a:rPr lang="en-US" altLang="zh-TW" sz="14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400" dirty="0">
                <a:solidFill>
                  <a:srgbClr val="00005F"/>
                </a:solidFill>
                <a:latin typeface="Consolas"/>
              </a:rPr>
              <a:t>=</a:t>
            </a:r>
            <a:r>
              <a:rPr lang="en-US" altLang="zh-TW" sz="14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400" dirty="0" err="1" smtClean="0">
                <a:solidFill>
                  <a:srgbClr val="000087"/>
                </a:solidFill>
                <a:latin typeface="Consolas"/>
              </a:rPr>
              <a:t>BeautifulSoup</a:t>
            </a:r>
            <a:r>
              <a:rPr lang="en-US" altLang="zh-TW" sz="1400" dirty="0" smtClean="0">
                <a:solidFill>
                  <a:srgbClr val="00005F"/>
                </a:solidFill>
                <a:latin typeface="Consolas"/>
              </a:rPr>
              <a:t>(</a:t>
            </a:r>
            <a:r>
              <a:rPr lang="en-US" altLang="zh-TW" sz="1400" dirty="0" err="1" smtClean="0">
                <a:solidFill>
                  <a:srgbClr val="000087"/>
                </a:solidFill>
                <a:latin typeface="Consolas"/>
              </a:rPr>
              <a:t>bid_response</a:t>
            </a:r>
            <a:r>
              <a:rPr lang="en-US" altLang="zh-TW" sz="1400" dirty="0" smtClean="0">
                <a:solidFill>
                  <a:srgbClr val="00005F"/>
                </a:solidFill>
                <a:latin typeface="Consolas"/>
              </a:rPr>
              <a:t>)</a:t>
            </a:r>
            <a:r>
              <a:rPr lang="en-US" altLang="zh-TW" sz="1400" dirty="0" smtClean="0">
                <a:solidFill>
                  <a:srgbClr val="5F5F00"/>
                </a:solidFill>
                <a:latin typeface="Consolas"/>
              </a:rPr>
              <a:t> </a:t>
            </a:r>
            <a:endParaRPr lang="en-US" altLang="zh-TW" sz="1400" dirty="0">
              <a:solidFill>
                <a:srgbClr val="5F5F00"/>
              </a:solidFill>
              <a:latin typeface="Consolas"/>
            </a:endParaRPr>
          </a:p>
          <a:p>
            <a:pPr marL="0" indent="0">
              <a:buNone/>
            </a:pPr>
            <a:r>
              <a:rPr lang="en-US" altLang="zh-TW" sz="1400" dirty="0">
                <a:solidFill>
                  <a:srgbClr val="000087"/>
                </a:solidFill>
                <a:latin typeface="Consolas"/>
              </a:rPr>
              <a:t>    </a:t>
            </a:r>
            <a:r>
              <a:rPr lang="en-US" altLang="zh-TW" sz="1400" dirty="0" err="1">
                <a:solidFill>
                  <a:srgbClr val="000087"/>
                </a:solidFill>
                <a:latin typeface="Consolas"/>
              </a:rPr>
              <a:t>bid_table</a:t>
            </a:r>
            <a:r>
              <a:rPr lang="en-US" altLang="zh-TW" sz="14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400" dirty="0">
                <a:solidFill>
                  <a:srgbClr val="00005F"/>
                </a:solidFill>
                <a:latin typeface="Consolas"/>
              </a:rPr>
              <a:t>=</a:t>
            </a:r>
            <a:r>
              <a:rPr lang="en-US" altLang="zh-TW" sz="14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400" dirty="0" err="1">
                <a:solidFill>
                  <a:srgbClr val="000087"/>
                </a:solidFill>
                <a:latin typeface="Consolas"/>
              </a:rPr>
              <a:t>bid_soup</a:t>
            </a:r>
            <a:r>
              <a:rPr lang="en-US" altLang="zh-TW" sz="1400" dirty="0" err="1">
                <a:solidFill>
                  <a:srgbClr val="00005F"/>
                </a:solidFill>
                <a:latin typeface="Consolas"/>
              </a:rPr>
              <a:t>.</a:t>
            </a:r>
            <a:r>
              <a:rPr lang="en-US" altLang="zh-TW" sz="1400" dirty="0" err="1">
                <a:solidFill>
                  <a:srgbClr val="000087"/>
                </a:solidFill>
                <a:latin typeface="Consolas"/>
              </a:rPr>
              <a:t>find</a:t>
            </a:r>
            <a:r>
              <a:rPr lang="en-US" altLang="zh-TW" sz="1400" dirty="0">
                <a:solidFill>
                  <a:srgbClr val="00005F"/>
                </a:solidFill>
                <a:latin typeface="Consolas"/>
              </a:rPr>
              <a:t>(</a:t>
            </a:r>
            <a:r>
              <a:rPr lang="en-US" altLang="zh-TW" sz="1400" dirty="0">
                <a:solidFill>
                  <a:srgbClr val="005F5F"/>
                </a:solidFill>
                <a:latin typeface="Consolas"/>
              </a:rPr>
              <a:t>'div'</a:t>
            </a:r>
            <a:r>
              <a:rPr lang="en-US" altLang="zh-TW" sz="1400" dirty="0">
                <a:solidFill>
                  <a:srgbClr val="00005F"/>
                </a:solidFill>
                <a:latin typeface="Consolas"/>
              </a:rPr>
              <a:t>,</a:t>
            </a:r>
            <a:r>
              <a:rPr lang="en-US" altLang="zh-TW" sz="14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400" dirty="0">
                <a:solidFill>
                  <a:srgbClr val="00005F"/>
                </a:solidFill>
                <a:latin typeface="Consolas"/>
              </a:rPr>
              <a:t>{</a:t>
            </a:r>
            <a:r>
              <a:rPr lang="en-US" altLang="zh-TW" sz="14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400" dirty="0">
                <a:solidFill>
                  <a:srgbClr val="005F5F"/>
                </a:solidFill>
                <a:latin typeface="Consolas"/>
              </a:rPr>
              <a:t>"id"</a:t>
            </a:r>
            <a:r>
              <a:rPr lang="en-US" altLang="zh-TW" sz="14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400" dirty="0">
                <a:solidFill>
                  <a:srgbClr val="00005F"/>
                </a:solidFill>
                <a:latin typeface="Consolas"/>
              </a:rPr>
              <a:t>:</a:t>
            </a:r>
            <a:r>
              <a:rPr lang="en-US" altLang="zh-TW" sz="14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400" dirty="0">
                <a:solidFill>
                  <a:srgbClr val="005F5F"/>
                </a:solidFill>
                <a:latin typeface="Consolas"/>
              </a:rPr>
              <a:t>"</a:t>
            </a:r>
            <a:r>
              <a:rPr lang="en-US" altLang="zh-TW" sz="1400" dirty="0" err="1">
                <a:solidFill>
                  <a:srgbClr val="005F5F"/>
                </a:solidFill>
                <a:latin typeface="Consolas"/>
              </a:rPr>
              <a:t>print_area</a:t>
            </a:r>
            <a:r>
              <a:rPr lang="en-US" altLang="zh-TW" sz="1400" dirty="0">
                <a:solidFill>
                  <a:srgbClr val="005F5F"/>
                </a:solidFill>
                <a:latin typeface="Consolas"/>
              </a:rPr>
              <a:t>"</a:t>
            </a:r>
            <a:r>
              <a:rPr lang="en-US" altLang="zh-TW" sz="14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400" dirty="0">
                <a:solidFill>
                  <a:srgbClr val="00005F"/>
                </a:solidFill>
                <a:latin typeface="Consolas"/>
              </a:rPr>
              <a:t>})</a:t>
            </a:r>
            <a:r>
              <a:rPr lang="en-US" altLang="zh-TW" sz="1400" dirty="0">
                <a:solidFill>
                  <a:srgbClr val="5F5F00"/>
                </a:solidFill>
                <a:latin typeface="Consolas"/>
              </a:rPr>
              <a:t> </a:t>
            </a:r>
          </a:p>
          <a:p>
            <a:pPr marL="0" indent="0">
              <a:buNone/>
            </a:pPr>
            <a:r>
              <a:rPr lang="en-US" altLang="zh-TW" sz="1400" dirty="0">
                <a:solidFill>
                  <a:srgbClr val="000087"/>
                </a:solidFill>
                <a:latin typeface="Consolas"/>
              </a:rPr>
              <a:t>    </a:t>
            </a:r>
            <a:r>
              <a:rPr lang="en-US" altLang="zh-TW" sz="1400" dirty="0" err="1">
                <a:solidFill>
                  <a:srgbClr val="000087"/>
                </a:solidFill>
                <a:latin typeface="Consolas"/>
              </a:rPr>
              <a:t>bid_rows</a:t>
            </a:r>
            <a:r>
              <a:rPr lang="en-US" altLang="zh-TW" sz="14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400" dirty="0">
                <a:solidFill>
                  <a:srgbClr val="00005F"/>
                </a:solidFill>
                <a:latin typeface="Consolas"/>
              </a:rPr>
              <a:t>=</a:t>
            </a:r>
            <a:r>
              <a:rPr lang="en-US" altLang="zh-TW" sz="14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400" dirty="0" err="1">
                <a:solidFill>
                  <a:srgbClr val="000087"/>
                </a:solidFill>
                <a:latin typeface="Consolas"/>
              </a:rPr>
              <a:t>bid_table</a:t>
            </a:r>
            <a:r>
              <a:rPr lang="en-US" altLang="zh-TW" sz="1400" dirty="0" err="1">
                <a:solidFill>
                  <a:srgbClr val="00005F"/>
                </a:solidFill>
                <a:latin typeface="Consolas"/>
              </a:rPr>
              <a:t>.</a:t>
            </a:r>
            <a:r>
              <a:rPr lang="en-US" altLang="zh-TW" sz="1400" dirty="0" err="1">
                <a:solidFill>
                  <a:srgbClr val="000087"/>
                </a:solidFill>
                <a:latin typeface="Consolas"/>
              </a:rPr>
              <a:t>findAll</a:t>
            </a:r>
            <a:r>
              <a:rPr lang="en-US" altLang="zh-TW" sz="1400" dirty="0">
                <a:solidFill>
                  <a:srgbClr val="00005F"/>
                </a:solidFill>
                <a:latin typeface="Consolas"/>
              </a:rPr>
              <a:t>(</a:t>
            </a:r>
            <a:r>
              <a:rPr lang="en-US" altLang="zh-TW" sz="1400" dirty="0">
                <a:solidFill>
                  <a:srgbClr val="005F5F"/>
                </a:solidFill>
                <a:latin typeface="Consolas"/>
              </a:rPr>
              <a:t>'</a:t>
            </a:r>
            <a:r>
              <a:rPr lang="en-US" altLang="zh-TW" sz="1400" dirty="0" err="1">
                <a:solidFill>
                  <a:srgbClr val="005F5F"/>
                </a:solidFill>
                <a:latin typeface="Consolas"/>
              </a:rPr>
              <a:t>tr</a:t>
            </a:r>
            <a:r>
              <a:rPr lang="en-US" altLang="zh-TW" sz="1400" dirty="0">
                <a:solidFill>
                  <a:srgbClr val="005F5F"/>
                </a:solidFill>
                <a:latin typeface="Consolas"/>
              </a:rPr>
              <a:t>'</a:t>
            </a:r>
            <a:r>
              <a:rPr lang="en-US" altLang="zh-TW" sz="1400" dirty="0">
                <a:solidFill>
                  <a:srgbClr val="00005F"/>
                </a:solidFill>
                <a:latin typeface="Consolas"/>
              </a:rPr>
              <a:t>)[</a:t>
            </a:r>
            <a:r>
              <a:rPr lang="en-US" altLang="zh-TW" sz="1400" dirty="0">
                <a:solidFill>
                  <a:srgbClr val="005F00"/>
                </a:solidFill>
                <a:latin typeface="Consolas"/>
              </a:rPr>
              <a:t>1</a:t>
            </a:r>
            <a:r>
              <a:rPr lang="en-US" altLang="zh-TW" sz="1400" dirty="0">
                <a:solidFill>
                  <a:srgbClr val="00005F"/>
                </a:solidFill>
                <a:latin typeface="Consolas"/>
              </a:rPr>
              <a:t>:-</a:t>
            </a:r>
            <a:r>
              <a:rPr lang="en-US" altLang="zh-TW" sz="1400" dirty="0">
                <a:solidFill>
                  <a:srgbClr val="005F00"/>
                </a:solidFill>
                <a:latin typeface="Consolas"/>
              </a:rPr>
              <a:t>1</a:t>
            </a:r>
            <a:r>
              <a:rPr lang="en-US" altLang="zh-TW" sz="1400" dirty="0">
                <a:solidFill>
                  <a:srgbClr val="00005F"/>
                </a:solidFill>
                <a:latin typeface="Consolas"/>
              </a:rPr>
              <a:t>]</a:t>
            </a:r>
            <a:r>
              <a:rPr lang="en-US" altLang="zh-TW" sz="1400" dirty="0">
                <a:solidFill>
                  <a:srgbClr val="5F5F00"/>
                </a:solidFill>
                <a:latin typeface="Consolas"/>
              </a:rPr>
              <a:t> </a:t>
            </a:r>
          </a:p>
          <a:p>
            <a:pPr marL="0" indent="0">
              <a:buNone/>
            </a:pPr>
            <a:r>
              <a:rPr lang="en-US" altLang="zh-TW" sz="1400" dirty="0">
                <a:solidFill>
                  <a:srgbClr val="87005F"/>
                </a:solidFill>
                <a:latin typeface="Consolas"/>
              </a:rPr>
              <a:t>    for</a:t>
            </a:r>
            <a:r>
              <a:rPr lang="en-US" altLang="zh-TW" sz="14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400" dirty="0" err="1">
                <a:solidFill>
                  <a:srgbClr val="000087"/>
                </a:solidFill>
                <a:latin typeface="Consolas"/>
              </a:rPr>
              <a:t>bid_row</a:t>
            </a:r>
            <a:r>
              <a:rPr lang="en-US" altLang="zh-TW" sz="14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400" dirty="0">
                <a:solidFill>
                  <a:srgbClr val="87005F"/>
                </a:solidFill>
                <a:latin typeface="Consolas"/>
              </a:rPr>
              <a:t>in</a:t>
            </a:r>
            <a:r>
              <a:rPr lang="en-US" altLang="zh-TW" sz="14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400" dirty="0" err="1">
                <a:solidFill>
                  <a:srgbClr val="000087"/>
                </a:solidFill>
                <a:latin typeface="Consolas"/>
              </a:rPr>
              <a:t>bid_rows</a:t>
            </a:r>
            <a:r>
              <a:rPr lang="en-US" altLang="zh-TW" sz="1400" dirty="0">
                <a:solidFill>
                  <a:srgbClr val="00005F"/>
                </a:solidFill>
                <a:latin typeface="Consolas"/>
              </a:rPr>
              <a:t>:</a:t>
            </a:r>
            <a:r>
              <a:rPr lang="en-US" altLang="zh-TW" sz="1400" dirty="0">
                <a:solidFill>
                  <a:srgbClr val="5F5F00"/>
                </a:solidFill>
                <a:latin typeface="Consolas"/>
              </a:rPr>
              <a:t> </a:t>
            </a:r>
          </a:p>
          <a:p>
            <a:pPr marL="0" indent="0">
              <a:buNone/>
            </a:pPr>
            <a:r>
              <a:rPr lang="en-US" altLang="zh-TW" sz="1400" dirty="0">
                <a:solidFill>
                  <a:srgbClr val="000087"/>
                </a:solidFill>
                <a:latin typeface="Consolas"/>
              </a:rPr>
              <a:t>        link</a:t>
            </a:r>
            <a:r>
              <a:rPr lang="en-US" altLang="zh-TW" sz="14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400" dirty="0">
                <a:solidFill>
                  <a:srgbClr val="00005F"/>
                </a:solidFill>
                <a:latin typeface="Consolas"/>
              </a:rPr>
              <a:t>=</a:t>
            </a:r>
            <a:r>
              <a:rPr lang="en-US" altLang="zh-TW" sz="14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400" dirty="0">
                <a:solidFill>
                  <a:srgbClr val="00005F"/>
                </a:solidFill>
                <a:latin typeface="Consolas"/>
              </a:rPr>
              <a:t>[</a:t>
            </a:r>
            <a:r>
              <a:rPr lang="en-US" altLang="zh-TW" sz="1400" dirty="0" smtClean="0">
                <a:solidFill>
                  <a:srgbClr val="000087"/>
                </a:solidFill>
                <a:latin typeface="Consolas"/>
              </a:rPr>
              <a:t>tag</a:t>
            </a:r>
            <a:r>
              <a:rPr lang="en-US" altLang="zh-TW" sz="1400" dirty="0" smtClean="0">
                <a:solidFill>
                  <a:srgbClr val="00005F"/>
                </a:solidFill>
                <a:latin typeface="Consolas"/>
              </a:rPr>
              <a:t>[</a:t>
            </a:r>
            <a:r>
              <a:rPr lang="en-US" altLang="zh-TW" sz="1400" dirty="0">
                <a:solidFill>
                  <a:srgbClr val="005F5F"/>
                </a:solidFill>
                <a:latin typeface="Consolas"/>
              </a:rPr>
              <a:t>'</a:t>
            </a:r>
            <a:r>
              <a:rPr lang="en-US" altLang="zh-TW" sz="1400" dirty="0" err="1">
                <a:solidFill>
                  <a:srgbClr val="005F5F"/>
                </a:solidFill>
                <a:latin typeface="Consolas"/>
              </a:rPr>
              <a:t>href</a:t>
            </a:r>
            <a:r>
              <a:rPr lang="en-US" altLang="zh-TW" sz="1400" dirty="0">
                <a:solidFill>
                  <a:srgbClr val="005F5F"/>
                </a:solidFill>
                <a:latin typeface="Consolas"/>
              </a:rPr>
              <a:t>'</a:t>
            </a:r>
            <a:r>
              <a:rPr lang="en-US" altLang="zh-TW" sz="1400" dirty="0">
                <a:solidFill>
                  <a:srgbClr val="00005F"/>
                </a:solidFill>
                <a:latin typeface="Consolas"/>
              </a:rPr>
              <a:t>]</a:t>
            </a:r>
            <a:r>
              <a:rPr lang="en-US" altLang="zh-TW" sz="14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400" dirty="0">
                <a:solidFill>
                  <a:srgbClr val="87005F"/>
                </a:solidFill>
                <a:latin typeface="Consolas"/>
              </a:rPr>
              <a:t>for</a:t>
            </a:r>
            <a:r>
              <a:rPr lang="en-US" altLang="zh-TW" sz="14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400" dirty="0">
                <a:solidFill>
                  <a:srgbClr val="000087"/>
                </a:solidFill>
                <a:latin typeface="Consolas"/>
              </a:rPr>
              <a:t>tag</a:t>
            </a:r>
            <a:r>
              <a:rPr lang="en-US" altLang="zh-TW" sz="14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400" dirty="0">
                <a:solidFill>
                  <a:srgbClr val="87005F"/>
                </a:solidFill>
                <a:latin typeface="Consolas"/>
              </a:rPr>
              <a:t>in</a:t>
            </a:r>
            <a:r>
              <a:rPr lang="en-US" altLang="zh-TW" sz="1400" dirty="0">
                <a:solidFill>
                  <a:srgbClr val="5F5F00"/>
                </a:solidFill>
                <a:latin typeface="Consolas"/>
              </a:rPr>
              <a:t> </a:t>
            </a:r>
          </a:p>
          <a:p>
            <a:pPr marL="0" indent="0">
              <a:buNone/>
            </a:pPr>
            <a:r>
              <a:rPr lang="en-US" altLang="zh-TW" sz="1400" dirty="0">
                <a:solidFill>
                  <a:srgbClr val="5F5F00"/>
                </a:solidFill>
                <a:latin typeface="Consolas"/>
              </a:rPr>
              <a:t>          </a:t>
            </a:r>
            <a:r>
              <a:rPr lang="en-US" altLang="zh-TW" sz="1400" dirty="0" err="1">
                <a:solidFill>
                  <a:srgbClr val="000087"/>
                </a:solidFill>
                <a:latin typeface="Consolas"/>
              </a:rPr>
              <a:t>bid_row</a:t>
            </a:r>
            <a:r>
              <a:rPr lang="en-US" altLang="zh-TW" sz="1400" dirty="0" err="1">
                <a:solidFill>
                  <a:srgbClr val="00005F"/>
                </a:solidFill>
                <a:latin typeface="Consolas"/>
              </a:rPr>
              <a:t>.</a:t>
            </a:r>
            <a:r>
              <a:rPr lang="en-US" altLang="zh-TW" sz="1400" dirty="0" err="1">
                <a:solidFill>
                  <a:srgbClr val="000087"/>
                </a:solidFill>
                <a:latin typeface="Consolas"/>
              </a:rPr>
              <a:t>findAll</a:t>
            </a:r>
            <a:r>
              <a:rPr lang="en-US" altLang="zh-TW" sz="1400" dirty="0">
                <a:solidFill>
                  <a:srgbClr val="00005F"/>
                </a:solidFill>
                <a:latin typeface="Consolas"/>
              </a:rPr>
              <a:t>(</a:t>
            </a:r>
            <a:r>
              <a:rPr lang="en-US" altLang="zh-TW" sz="1400" dirty="0">
                <a:solidFill>
                  <a:srgbClr val="005F5F"/>
                </a:solidFill>
                <a:latin typeface="Consolas"/>
              </a:rPr>
              <a:t>'a'</a:t>
            </a:r>
            <a:r>
              <a:rPr lang="en-US" altLang="zh-TW" sz="1400" dirty="0">
                <a:solidFill>
                  <a:srgbClr val="00005F"/>
                </a:solidFill>
                <a:latin typeface="Consolas"/>
              </a:rPr>
              <a:t>,</a:t>
            </a:r>
            <a:r>
              <a:rPr lang="en-US" altLang="zh-TW" sz="14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400" dirty="0">
                <a:solidFill>
                  <a:srgbClr val="00005F"/>
                </a:solidFill>
                <a:latin typeface="Consolas"/>
              </a:rPr>
              <a:t>{</a:t>
            </a:r>
            <a:r>
              <a:rPr lang="en-US" altLang="zh-TW" sz="1400" dirty="0">
                <a:solidFill>
                  <a:srgbClr val="005F5F"/>
                </a:solidFill>
                <a:latin typeface="Consolas"/>
              </a:rPr>
              <a:t>'</a:t>
            </a:r>
            <a:r>
              <a:rPr lang="en-US" altLang="zh-TW" sz="1400" dirty="0" err="1">
                <a:solidFill>
                  <a:srgbClr val="005F5F"/>
                </a:solidFill>
                <a:latin typeface="Consolas"/>
              </a:rPr>
              <a:t>href</a:t>
            </a:r>
            <a:r>
              <a:rPr lang="en-US" altLang="zh-TW" sz="1400" dirty="0">
                <a:solidFill>
                  <a:srgbClr val="005F5F"/>
                </a:solidFill>
                <a:latin typeface="Consolas"/>
              </a:rPr>
              <a:t>'</a:t>
            </a:r>
            <a:r>
              <a:rPr lang="en-US" altLang="zh-TW" sz="1400" dirty="0">
                <a:solidFill>
                  <a:srgbClr val="00005F"/>
                </a:solidFill>
                <a:latin typeface="Consolas"/>
              </a:rPr>
              <a:t>:</a:t>
            </a:r>
            <a:r>
              <a:rPr lang="en-US" altLang="zh-TW" sz="14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400" dirty="0">
                <a:solidFill>
                  <a:srgbClr val="87005F"/>
                </a:solidFill>
                <a:latin typeface="Consolas"/>
              </a:rPr>
              <a:t>True</a:t>
            </a:r>
            <a:r>
              <a:rPr lang="en-US" altLang="zh-TW" sz="1400" dirty="0">
                <a:solidFill>
                  <a:srgbClr val="00005F"/>
                </a:solidFill>
                <a:latin typeface="Consolas"/>
              </a:rPr>
              <a:t>})][</a:t>
            </a:r>
            <a:r>
              <a:rPr lang="en-US" altLang="zh-TW" sz="1400" dirty="0">
                <a:solidFill>
                  <a:srgbClr val="005F00"/>
                </a:solidFill>
                <a:latin typeface="Consolas"/>
              </a:rPr>
              <a:t>0</a:t>
            </a:r>
            <a:r>
              <a:rPr lang="en-US" altLang="zh-TW" sz="1400" dirty="0">
                <a:solidFill>
                  <a:srgbClr val="00005F"/>
                </a:solidFill>
                <a:latin typeface="Consolas"/>
              </a:rPr>
              <a:t>]</a:t>
            </a:r>
            <a:r>
              <a:rPr lang="en-US" altLang="zh-TW" sz="1400" dirty="0">
                <a:solidFill>
                  <a:srgbClr val="5F5F00"/>
                </a:solidFill>
                <a:latin typeface="Consolas"/>
              </a:rPr>
              <a:t> </a:t>
            </a:r>
          </a:p>
          <a:p>
            <a:pPr marL="0" indent="0">
              <a:buNone/>
            </a:pPr>
            <a:r>
              <a:rPr lang="en-US" altLang="zh-TW" sz="1400" dirty="0">
                <a:solidFill>
                  <a:srgbClr val="000087"/>
                </a:solidFill>
                <a:latin typeface="Consolas"/>
              </a:rPr>
              <a:t>        </a:t>
            </a:r>
            <a:r>
              <a:rPr lang="en-US" altLang="zh-TW" sz="1400" dirty="0" err="1">
                <a:solidFill>
                  <a:srgbClr val="000087"/>
                </a:solidFill>
                <a:latin typeface="Consolas"/>
              </a:rPr>
              <a:t>link_href</a:t>
            </a:r>
            <a:r>
              <a:rPr lang="en-US" altLang="zh-TW" sz="14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400" dirty="0">
                <a:solidFill>
                  <a:srgbClr val="00005F"/>
                </a:solidFill>
                <a:latin typeface="Consolas"/>
              </a:rPr>
              <a:t>=</a:t>
            </a:r>
            <a:r>
              <a:rPr lang="en-US" altLang="zh-TW" sz="14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400" dirty="0" err="1">
                <a:solidFill>
                  <a:srgbClr val="000087"/>
                </a:solidFill>
                <a:highlight>
                  <a:srgbClr val="F2F2E8"/>
                </a:highlight>
              </a:rPr>
              <a:t>urlparse</a:t>
            </a:r>
            <a:r>
              <a:rPr lang="en-US" altLang="zh-TW" sz="1400" dirty="0" err="1">
                <a:solidFill>
                  <a:srgbClr val="00005F"/>
                </a:solidFill>
                <a:highlight>
                  <a:srgbClr val="F2F2E8"/>
                </a:highlight>
              </a:rPr>
              <a:t>.</a:t>
            </a:r>
            <a:r>
              <a:rPr lang="en-US" altLang="zh-TW" sz="1400" dirty="0" err="1">
                <a:solidFill>
                  <a:srgbClr val="000087"/>
                </a:solidFill>
                <a:highlight>
                  <a:srgbClr val="F2F2E8"/>
                </a:highlight>
              </a:rPr>
              <a:t>urljoin</a:t>
            </a:r>
            <a:r>
              <a:rPr lang="en-US" altLang="zh-TW" sz="1400" dirty="0">
                <a:solidFill>
                  <a:srgbClr val="00005F"/>
                </a:solidFill>
                <a:highlight>
                  <a:srgbClr val="F2F2E8"/>
                </a:highlight>
              </a:rPr>
              <a:t>(</a:t>
            </a:r>
            <a:r>
              <a:rPr lang="en-US" altLang="zh-TW" sz="1400" dirty="0">
                <a:solidFill>
                  <a:srgbClr val="005F5F"/>
                </a:solidFill>
                <a:highlight>
                  <a:srgbClr val="F2F2E8"/>
                </a:highlight>
              </a:rPr>
              <a:t>"http://web.pcc.gov.tw/</a:t>
            </a:r>
            <a:r>
              <a:rPr lang="en-US" altLang="zh-TW" sz="1400" dirty="0" err="1">
                <a:solidFill>
                  <a:srgbClr val="005F5F"/>
                </a:solidFill>
                <a:highlight>
                  <a:srgbClr val="F2F2E8"/>
                </a:highlight>
              </a:rPr>
              <a:t>tps</a:t>
            </a:r>
            <a:r>
              <a:rPr lang="en-US" altLang="zh-TW" sz="1400" dirty="0">
                <a:solidFill>
                  <a:srgbClr val="005F5F"/>
                </a:solidFill>
                <a:highlight>
                  <a:srgbClr val="F2F2E8"/>
                </a:highlight>
              </a:rPr>
              <a:t>/</a:t>
            </a:r>
            <a:r>
              <a:rPr lang="en-US" altLang="zh-TW" sz="1400" dirty="0" err="1">
                <a:solidFill>
                  <a:srgbClr val="005F5F"/>
                </a:solidFill>
                <a:highlight>
                  <a:srgbClr val="F2F2E8"/>
                </a:highlight>
              </a:rPr>
              <a:t>pss</a:t>
            </a:r>
            <a:r>
              <a:rPr lang="en-US" altLang="zh-TW" sz="1400" dirty="0">
                <a:solidFill>
                  <a:srgbClr val="005F5F"/>
                </a:solidFill>
                <a:highlight>
                  <a:srgbClr val="F2F2E8"/>
                </a:highlight>
              </a:rPr>
              <a:t>/</a:t>
            </a:r>
            <a:r>
              <a:rPr lang="en-US" altLang="zh-TW" sz="1400" dirty="0" err="1">
                <a:solidFill>
                  <a:srgbClr val="005F5F"/>
                </a:solidFill>
                <a:highlight>
                  <a:srgbClr val="F2F2E8"/>
                </a:highlight>
              </a:rPr>
              <a:t>tender.do?searchMode</a:t>
            </a:r>
            <a:r>
              <a:rPr lang="en-US" altLang="zh-TW" sz="1400" dirty="0">
                <a:solidFill>
                  <a:srgbClr val="005F5F"/>
                </a:solidFill>
                <a:highlight>
                  <a:srgbClr val="F2F2E8"/>
                </a:highlight>
              </a:rPr>
              <a:t>=</a:t>
            </a:r>
            <a:r>
              <a:rPr lang="en-US" altLang="zh-TW" sz="1400" dirty="0" err="1">
                <a:solidFill>
                  <a:srgbClr val="005F5F"/>
                </a:solidFill>
                <a:highlight>
                  <a:srgbClr val="F2F2E8"/>
                </a:highlight>
              </a:rPr>
              <a:t>common&amp;searchType</a:t>
            </a:r>
            <a:r>
              <a:rPr lang="en-US" altLang="zh-TW" sz="1400" dirty="0">
                <a:solidFill>
                  <a:srgbClr val="005F5F"/>
                </a:solidFill>
                <a:highlight>
                  <a:srgbClr val="F2F2E8"/>
                </a:highlight>
              </a:rPr>
              <a:t>=advance"</a:t>
            </a:r>
            <a:r>
              <a:rPr lang="en-US" altLang="zh-TW" sz="1400" dirty="0">
                <a:solidFill>
                  <a:srgbClr val="00005F"/>
                </a:solidFill>
                <a:highlight>
                  <a:srgbClr val="F2F2E8"/>
                </a:highlight>
              </a:rPr>
              <a:t>,</a:t>
            </a:r>
            <a:r>
              <a:rPr lang="en-US" altLang="zh-TW" sz="1400" dirty="0">
                <a:solidFill>
                  <a:srgbClr val="5F5F00"/>
                </a:solidFill>
                <a:highlight>
                  <a:srgbClr val="F2F2E8"/>
                </a:highlight>
              </a:rPr>
              <a:t> </a:t>
            </a:r>
            <a:r>
              <a:rPr lang="en-US" altLang="zh-TW" sz="1400" dirty="0">
                <a:solidFill>
                  <a:srgbClr val="000087"/>
                </a:solidFill>
                <a:highlight>
                  <a:srgbClr val="F2F2E8"/>
                </a:highlight>
              </a:rPr>
              <a:t>link</a:t>
            </a:r>
            <a:r>
              <a:rPr lang="en-US" altLang="zh-TW" sz="1400" dirty="0">
                <a:solidFill>
                  <a:srgbClr val="00005F"/>
                </a:solidFill>
                <a:highlight>
                  <a:srgbClr val="F2F2E8"/>
                </a:highlight>
              </a:rPr>
              <a:t>)</a:t>
            </a:r>
            <a:endParaRPr lang="en-US" altLang="zh-TW" sz="1400" dirty="0">
              <a:solidFill>
                <a:srgbClr val="5F5F00"/>
              </a:solidFill>
              <a:highlight>
                <a:srgbClr val="F2F2E8"/>
              </a:highlight>
            </a:endParaRPr>
          </a:p>
          <a:p>
            <a:pPr marL="0" indent="0">
              <a:buNone/>
            </a:pPr>
            <a:r>
              <a:rPr lang="en-US" altLang="zh-TW" sz="1400" dirty="0" smtClean="0">
                <a:solidFill>
                  <a:srgbClr val="5F5F00"/>
                </a:solidFill>
                <a:latin typeface="Consolas"/>
              </a:rPr>
              <a:t>        </a:t>
            </a:r>
            <a:r>
              <a:rPr lang="en-US" altLang="zh-TW" sz="1400" dirty="0" err="1">
                <a:solidFill>
                  <a:srgbClr val="000087"/>
                </a:solidFill>
                <a:latin typeface="Consolas"/>
              </a:rPr>
              <a:t>bid_file</a:t>
            </a:r>
            <a:r>
              <a:rPr lang="en-US" altLang="zh-TW" sz="1400" dirty="0" err="1">
                <a:solidFill>
                  <a:srgbClr val="00005F"/>
                </a:solidFill>
                <a:latin typeface="Consolas"/>
              </a:rPr>
              <a:t>.</a:t>
            </a:r>
            <a:r>
              <a:rPr lang="en-US" altLang="zh-TW" sz="1400" dirty="0" err="1">
                <a:solidFill>
                  <a:srgbClr val="000087"/>
                </a:solidFill>
                <a:latin typeface="Consolas"/>
              </a:rPr>
              <a:t>write</a:t>
            </a:r>
            <a:r>
              <a:rPr lang="en-US" altLang="zh-TW" sz="1400" dirty="0">
                <a:solidFill>
                  <a:srgbClr val="00005F"/>
                </a:solidFill>
                <a:latin typeface="Consolas"/>
              </a:rPr>
              <a:t>(</a:t>
            </a:r>
            <a:r>
              <a:rPr lang="en-US" altLang="zh-TW" sz="1400" dirty="0" err="1">
                <a:solidFill>
                  <a:srgbClr val="000087"/>
                </a:solidFill>
                <a:latin typeface="Consolas"/>
              </a:rPr>
              <a:t>link_href</a:t>
            </a:r>
            <a:r>
              <a:rPr lang="en-US" altLang="zh-TW" sz="14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400" dirty="0">
                <a:solidFill>
                  <a:srgbClr val="00005F"/>
                </a:solidFill>
                <a:latin typeface="Consolas"/>
              </a:rPr>
              <a:t>+</a:t>
            </a:r>
            <a:r>
              <a:rPr lang="en-US" altLang="zh-TW" sz="14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400" dirty="0">
                <a:solidFill>
                  <a:srgbClr val="005F5F"/>
                </a:solidFill>
                <a:latin typeface="Consolas"/>
              </a:rPr>
              <a:t>"\n"</a:t>
            </a:r>
            <a:r>
              <a:rPr lang="en-US" altLang="zh-TW" sz="1400" dirty="0">
                <a:solidFill>
                  <a:srgbClr val="00005F"/>
                </a:solidFill>
                <a:latin typeface="Consolas"/>
              </a:rPr>
              <a:t>)</a:t>
            </a:r>
            <a:r>
              <a:rPr lang="en-US" altLang="zh-TW" sz="1400" dirty="0">
                <a:solidFill>
                  <a:srgbClr val="5F5F00"/>
                </a:solidFill>
                <a:latin typeface="Consolas"/>
              </a:rPr>
              <a:t> </a:t>
            </a:r>
          </a:p>
          <a:p>
            <a:pPr marL="0" indent="0">
              <a:buNone/>
            </a:pPr>
            <a:r>
              <a:rPr lang="en-US" altLang="zh-TW" sz="1400" dirty="0" err="1">
                <a:solidFill>
                  <a:srgbClr val="000087"/>
                </a:solidFill>
                <a:latin typeface="Consolas"/>
              </a:rPr>
              <a:t>bid_file</a:t>
            </a:r>
            <a:r>
              <a:rPr lang="en-US" altLang="zh-TW" sz="1400" dirty="0" err="1">
                <a:solidFill>
                  <a:srgbClr val="00005F"/>
                </a:solidFill>
                <a:latin typeface="Consolas"/>
              </a:rPr>
              <a:t>.</a:t>
            </a:r>
            <a:r>
              <a:rPr lang="en-US" altLang="zh-TW" sz="1400" dirty="0" err="1">
                <a:solidFill>
                  <a:srgbClr val="000087"/>
                </a:solidFill>
                <a:latin typeface="Consolas"/>
              </a:rPr>
              <a:t>close</a:t>
            </a:r>
            <a:r>
              <a:rPr lang="en-US" altLang="zh-TW" sz="1400" dirty="0">
                <a:solidFill>
                  <a:srgbClr val="00005F"/>
                </a:solidFill>
                <a:latin typeface="Consolas"/>
              </a:rPr>
              <a:t>()</a:t>
            </a:r>
            <a:r>
              <a:rPr lang="en-US" altLang="zh-TW" sz="1400" dirty="0">
                <a:solidFill>
                  <a:srgbClr val="5F5F00"/>
                </a:solidFill>
                <a:latin typeface="Consolas"/>
              </a:rPr>
              <a:t> </a:t>
            </a:r>
            <a:endParaRPr lang="en-US" altLang="zh-TW" sz="1400" dirty="0"/>
          </a:p>
          <a:p>
            <a:endParaRPr lang="zh-TW" altLang="en-US" sz="1400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420688" y="346745"/>
            <a:ext cx="8229600" cy="561975"/>
          </a:xfrm>
        </p:spPr>
        <p:txBody>
          <a:bodyPr/>
          <a:lstStyle/>
          <a:p>
            <a:r>
              <a:rPr lang="en-US" altLang="zh-TW" sz="3600" dirty="0"/>
              <a:t>3. </a:t>
            </a:r>
            <a:r>
              <a:rPr lang="zh-TW" altLang="en-US" sz="3600" dirty="0"/>
              <a:t>依每頁抓取所有標案</a:t>
            </a:r>
            <a:r>
              <a:rPr lang="zh-TW" altLang="en-US" sz="3600" dirty="0" smtClean="0"/>
              <a:t>連結 </a:t>
            </a:r>
            <a:r>
              <a:rPr lang="en-US" altLang="zh-TW" sz="3600" dirty="0" smtClean="0"/>
              <a:t>&amp; </a:t>
            </a:r>
            <a:br>
              <a:rPr lang="en-US" altLang="zh-TW" sz="3600" dirty="0" smtClean="0"/>
            </a:br>
            <a:r>
              <a:rPr lang="en-US" altLang="zh-TW" sz="3600" dirty="0" smtClean="0"/>
              <a:t>4</a:t>
            </a:r>
            <a:r>
              <a:rPr lang="en-US" altLang="zh-TW" sz="3600" dirty="0"/>
              <a:t>. </a:t>
            </a:r>
            <a:r>
              <a:rPr lang="zh-TW" altLang="en-US" sz="3600" dirty="0"/>
              <a:t>存入每頁標案</a:t>
            </a:r>
            <a:r>
              <a:rPr lang="zh-TW" altLang="en-US" sz="3600" dirty="0" smtClean="0"/>
              <a:t>連結</a:t>
            </a:r>
            <a:endParaRPr lang="zh-TW" altLang="en-US" sz="3600" dirty="0"/>
          </a:p>
        </p:txBody>
      </p:sp>
    </p:spTree>
    <p:extLst>
      <p:ext uri="{BB962C8B-B14F-4D97-AF65-F5344CB8AC3E}">
        <p14:creationId xmlns:p14="http://schemas.microsoft.com/office/powerpoint/2010/main" val="104836349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爬蟲抓取策略 </a:t>
            </a:r>
            <a:r>
              <a:rPr lang="en-US" altLang="zh-TW" dirty="0" smtClean="0"/>
              <a:t>(2)</a:t>
            </a:r>
            <a:endParaRPr lang="zh-TW" altLang="en-US" dirty="0"/>
          </a:p>
        </p:txBody>
      </p:sp>
      <p:sp>
        <p:nvSpPr>
          <p:cNvPr id="2" name="流程圖: 文件 1"/>
          <p:cNvSpPr/>
          <p:nvPr/>
        </p:nvSpPr>
        <p:spPr>
          <a:xfrm>
            <a:off x="7338374" y="2649088"/>
            <a:ext cx="1410090" cy="792088"/>
          </a:xfrm>
          <a:prstGeom prst="flowChartDocumen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檔案</a:t>
            </a:r>
            <a:endParaRPr lang="en-US" altLang="zh-TW" dirty="0" smtClean="0"/>
          </a:p>
          <a:p>
            <a:pPr algn="ctr"/>
            <a:r>
              <a:rPr lang="en-US" altLang="zh-TW" dirty="0"/>
              <a:t>b</a:t>
            </a:r>
            <a:r>
              <a:rPr lang="en-US" altLang="zh-TW" dirty="0" smtClean="0"/>
              <a:t>id_list.txt</a:t>
            </a:r>
            <a:endParaRPr lang="zh-TW" altLang="en-US" dirty="0"/>
          </a:p>
        </p:txBody>
      </p:sp>
      <p:sp>
        <p:nvSpPr>
          <p:cNvPr id="13" name="向右箭號 12"/>
          <p:cNvSpPr/>
          <p:nvPr/>
        </p:nvSpPr>
        <p:spPr>
          <a:xfrm rot="10800000">
            <a:off x="6618294" y="2821578"/>
            <a:ext cx="504056" cy="288032"/>
          </a:xfrm>
          <a:prstGeom prst="right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文字方塊 13"/>
          <p:cNvSpPr txBox="1"/>
          <p:nvPr/>
        </p:nvSpPr>
        <p:spPr>
          <a:xfrm>
            <a:off x="4140112" y="2780928"/>
            <a:ext cx="2262158" cy="646331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zh-TW" dirty="0"/>
              <a:t>5</a:t>
            </a:r>
            <a:r>
              <a:rPr lang="en-US" altLang="zh-TW" dirty="0" smtClean="0"/>
              <a:t>. </a:t>
            </a:r>
            <a:r>
              <a:rPr lang="zh-TW" altLang="en-US" dirty="0" smtClean="0"/>
              <a:t>從檔案取出連結</a:t>
            </a:r>
            <a:endParaRPr lang="en-US" altLang="zh-TW" dirty="0" smtClean="0"/>
          </a:p>
          <a:p>
            <a:r>
              <a:rPr lang="zh-TW" altLang="en-US" dirty="0" smtClean="0"/>
              <a:t>依連結抓取標案內容</a:t>
            </a:r>
            <a:endParaRPr lang="zh-TW" altLang="en-US" dirty="0"/>
          </a:p>
        </p:txBody>
      </p:sp>
      <p:sp>
        <p:nvSpPr>
          <p:cNvPr id="15" name="流程圖: 文件 14"/>
          <p:cNvSpPr/>
          <p:nvPr/>
        </p:nvSpPr>
        <p:spPr>
          <a:xfrm>
            <a:off x="1853711" y="3646996"/>
            <a:ext cx="1044116" cy="792088"/>
          </a:xfrm>
          <a:prstGeom prst="flowChartDocumen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檔案</a:t>
            </a:r>
            <a:endParaRPr lang="zh-TW" altLang="en-US" dirty="0"/>
          </a:p>
        </p:txBody>
      </p:sp>
      <p:sp>
        <p:nvSpPr>
          <p:cNvPr id="16" name="文字方塊 15"/>
          <p:cNvSpPr txBox="1"/>
          <p:nvPr/>
        </p:nvSpPr>
        <p:spPr>
          <a:xfrm>
            <a:off x="1361710" y="2780928"/>
            <a:ext cx="2028119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zh-TW" dirty="0"/>
              <a:t>6</a:t>
            </a:r>
            <a:r>
              <a:rPr lang="en-US" altLang="zh-TW" dirty="0" smtClean="0"/>
              <a:t>. </a:t>
            </a:r>
            <a:r>
              <a:rPr lang="zh-TW" altLang="en-US" dirty="0"/>
              <a:t>依標</a:t>
            </a:r>
            <a:r>
              <a:rPr lang="zh-TW" altLang="en-US" dirty="0" smtClean="0"/>
              <a:t>案主鍵存檔</a:t>
            </a:r>
            <a:endParaRPr lang="zh-TW" altLang="en-US" dirty="0"/>
          </a:p>
        </p:txBody>
      </p:sp>
      <p:sp>
        <p:nvSpPr>
          <p:cNvPr id="18" name="向右箭號 17"/>
          <p:cNvSpPr/>
          <p:nvPr/>
        </p:nvSpPr>
        <p:spPr>
          <a:xfrm rot="10800000">
            <a:off x="3449943" y="2821578"/>
            <a:ext cx="504056" cy="288032"/>
          </a:xfrm>
          <a:prstGeom prst="right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圓角矩形 10"/>
          <p:cNvSpPr/>
          <p:nvPr/>
        </p:nvSpPr>
        <p:spPr>
          <a:xfrm>
            <a:off x="1217694" y="2492896"/>
            <a:ext cx="5580620" cy="2232248"/>
          </a:xfrm>
          <a:prstGeom prst="roundRect">
            <a:avLst/>
          </a:prstGeom>
          <a:noFill/>
          <a:ln>
            <a:solidFill>
              <a:schemeClr val="accent1">
                <a:shade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文字方塊 18"/>
          <p:cNvSpPr txBox="1"/>
          <p:nvPr/>
        </p:nvSpPr>
        <p:spPr>
          <a:xfrm>
            <a:off x="3389829" y="1525708"/>
            <a:ext cx="1723549" cy="40011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zh-TW" altLang="en-US" sz="2000" dirty="0" smtClean="0"/>
              <a:t>實作五到</a:t>
            </a:r>
            <a:r>
              <a:rPr lang="zh-TW" altLang="en-US" sz="2000" dirty="0"/>
              <a:t>六</a:t>
            </a:r>
            <a:r>
              <a:rPr lang="zh-TW" altLang="en-US" sz="2000" dirty="0" smtClean="0"/>
              <a:t>步</a:t>
            </a:r>
            <a:endParaRPr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101997082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4525963"/>
          </a:xfrm>
        </p:spPr>
        <p:txBody>
          <a:bodyPr/>
          <a:lstStyle/>
          <a:p>
            <a:r>
              <a:rPr lang="zh-TW" altLang="en-US" dirty="0"/>
              <a:t>計算總共存了多少個連結</a:t>
            </a:r>
            <a:endParaRPr lang="en-US" altLang="zh-TW" dirty="0"/>
          </a:p>
          <a:p>
            <a:pPr marL="0" indent="0">
              <a:buNone/>
            </a:pPr>
            <a:endParaRPr lang="en-US" altLang="zh-TW" dirty="0">
              <a:solidFill>
                <a:srgbClr val="000087"/>
              </a:solidFill>
              <a:latin typeface="Consolas"/>
            </a:endParaRPr>
          </a:p>
          <a:p>
            <a:pPr marL="0" indent="0">
              <a:buNone/>
            </a:pPr>
            <a:r>
              <a:rPr lang="en-US" altLang="zh-TW" dirty="0" err="1" smtClean="0">
                <a:solidFill>
                  <a:srgbClr val="000087"/>
                </a:solidFill>
                <a:latin typeface="Consolas"/>
              </a:rPr>
              <a:t>line_num</a:t>
            </a:r>
            <a:r>
              <a:rPr lang="en-US" altLang="zh-TW" dirty="0" smtClean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dirty="0">
                <a:solidFill>
                  <a:srgbClr val="00005F"/>
                </a:solidFill>
                <a:latin typeface="Consolas"/>
              </a:rPr>
              <a:t>=</a:t>
            </a:r>
            <a:r>
              <a:rPr lang="en-US" altLang="zh-TW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dirty="0">
                <a:solidFill>
                  <a:srgbClr val="005F00"/>
                </a:solidFill>
                <a:latin typeface="Consolas"/>
              </a:rPr>
              <a:t>0</a:t>
            </a:r>
            <a:r>
              <a:rPr lang="en-US" altLang="zh-TW" dirty="0">
                <a:solidFill>
                  <a:srgbClr val="5F5F00"/>
                </a:solidFill>
                <a:latin typeface="Consolas"/>
              </a:rPr>
              <a:t> </a:t>
            </a:r>
            <a:endParaRPr lang="en-US" altLang="zh-TW" dirty="0" smtClean="0">
              <a:solidFill>
                <a:srgbClr val="5F5F00"/>
              </a:solidFill>
              <a:latin typeface="Consolas"/>
            </a:endParaRPr>
          </a:p>
          <a:p>
            <a:pPr marL="0" indent="0">
              <a:buNone/>
            </a:pPr>
            <a:r>
              <a:rPr lang="en-US" altLang="zh-TW" dirty="0" smtClean="0">
                <a:solidFill>
                  <a:srgbClr val="000087"/>
                </a:solidFill>
                <a:latin typeface="Consolas"/>
              </a:rPr>
              <a:t>f</a:t>
            </a:r>
            <a:r>
              <a:rPr lang="en-US" altLang="zh-TW" dirty="0" smtClean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dirty="0">
                <a:solidFill>
                  <a:srgbClr val="00005F"/>
                </a:solidFill>
                <a:latin typeface="Consolas"/>
              </a:rPr>
              <a:t>=</a:t>
            </a:r>
            <a:r>
              <a:rPr lang="en-US" altLang="zh-TW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dirty="0">
                <a:solidFill>
                  <a:srgbClr val="000087"/>
                </a:solidFill>
                <a:latin typeface="Consolas"/>
              </a:rPr>
              <a:t>open</a:t>
            </a:r>
            <a:r>
              <a:rPr lang="en-US" altLang="zh-TW" dirty="0">
                <a:solidFill>
                  <a:srgbClr val="00005F"/>
                </a:solidFill>
                <a:latin typeface="Consolas"/>
              </a:rPr>
              <a:t>(</a:t>
            </a:r>
            <a:r>
              <a:rPr lang="en-US" altLang="zh-TW" dirty="0">
                <a:solidFill>
                  <a:srgbClr val="005F5F"/>
                </a:solidFill>
                <a:latin typeface="Consolas"/>
              </a:rPr>
              <a:t>"bid_list.txt"</a:t>
            </a:r>
            <a:r>
              <a:rPr lang="en-US" altLang="zh-TW" dirty="0">
                <a:solidFill>
                  <a:srgbClr val="00005F"/>
                </a:solidFill>
                <a:latin typeface="Consolas"/>
              </a:rPr>
              <a:t>,</a:t>
            </a:r>
            <a:r>
              <a:rPr lang="en-US" altLang="zh-TW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dirty="0">
                <a:solidFill>
                  <a:srgbClr val="005F5F"/>
                </a:solidFill>
                <a:latin typeface="Consolas"/>
              </a:rPr>
              <a:t>"r"</a:t>
            </a:r>
            <a:r>
              <a:rPr lang="en-US" altLang="zh-TW" dirty="0">
                <a:solidFill>
                  <a:srgbClr val="00005F"/>
                </a:solidFill>
                <a:latin typeface="Consolas"/>
              </a:rPr>
              <a:t>)</a:t>
            </a:r>
            <a:r>
              <a:rPr lang="en-US" altLang="zh-TW" dirty="0">
                <a:solidFill>
                  <a:srgbClr val="5F5F00"/>
                </a:solidFill>
                <a:latin typeface="Consolas"/>
              </a:rPr>
              <a:t> </a:t>
            </a:r>
            <a:endParaRPr lang="en-US" altLang="zh-TW" dirty="0" smtClean="0">
              <a:solidFill>
                <a:srgbClr val="5F5F00"/>
              </a:solidFill>
              <a:latin typeface="Consolas"/>
            </a:endParaRPr>
          </a:p>
          <a:p>
            <a:pPr marL="0" indent="0">
              <a:buNone/>
            </a:pPr>
            <a:r>
              <a:rPr lang="en-US" altLang="zh-TW" dirty="0" smtClean="0">
                <a:solidFill>
                  <a:srgbClr val="87005F"/>
                </a:solidFill>
                <a:latin typeface="Consolas"/>
              </a:rPr>
              <a:t>for</a:t>
            </a:r>
            <a:r>
              <a:rPr lang="en-US" altLang="zh-TW" dirty="0" smtClean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dirty="0">
                <a:solidFill>
                  <a:srgbClr val="000087"/>
                </a:solidFill>
                <a:latin typeface="Consolas"/>
              </a:rPr>
              <a:t>line</a:t>
            </a:r>
            <a:r>
              <a:rPr lang="en-US" altLang="zh-TW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dirty="0">
                <a:solidFill>
                  <a:srgbClr val="87005F"/>
                </a:solidFill>
                <a:latin typeface="Consolas"/>
              </a:rPr>
              <a:t>in</a:t>
            </a:r>
            <a:r>
              <a:rPr lang="en-US" altLang="zh-TW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dirty="0" err="1">
                <a:solidFill>
                  <a:srgbClr val="000087"/>
                </a:solidFill>
                <a:latin typeface="Consolas"/>
              </a:rPr>
              <a:t>f</a:t>
            </a:r>
            <a:r>
              <a:rPr lang="en-US" altLang="zh-TW" dirty="0" err="1">
                <a:solidFill>
                  <a:srgbClr val="00005F"/>
                </a:solidFill>
                <a:latin typeface="Consolas"/>
              </a:rPr>
              <a:t>.</a:t>
            </a:r>
            <a:r>
              <a:rPr lang="en-US" altLang="zh-TW" dirty="0" err="1">
                <a:solidFill>
                  <a:srgbClr val="000087"/>
                </a:solidFill>
                <a:latin typeface="Consolas"/>
              </a:rPr>
              <a:t>readlines</a:t>
            </a:r>
            <a:r>
              <a:rPr lang="en-US" altLang="zh-TW" dirty="0">
                <a:solidFill>
                  <a:srgbClr val="00005F"/>
                </a:solidFill>
                <a:latin typeface="Consolas"/>
              </a:rPr>
              <a:t>():</a:t>
            </a:r>
            <a:r>
              <a:rPr lang="en-US" altLang="zh-TW" dirty="0">
                <a:solidFill>
                  <a:srgbClr val="5F5F00"/>
                </a:solidFill>
                <a:latin typeface="Consolas"/>
              </a:rPr>
              <a:t> </a:t>
            </a:r>
            <a:endParaRPr lang="en-US" altLang="zh-TW" dirty="0" smtClean="0">
              <a:solidFill>
                <a:srgbClr val="5F5F00"/>
              </a:solidFill>
              <a:latin typeface="Consolas"/>
            </a:endParaRPr>
          </a:p>
          <a:p>
            <a:pPr marL="0" indent="0">
              <a:buNone/>
            </a:pPr>
            <a:r>
              <a:rPr lang="en-US" altLang="zh-TW" dirty="0" smtClean="0">
                <a:solidFill>
                  <a:srgbClr val="000087"/>
                </a:solidFill>
                <a:latin typeface="Consolas"/>
              </a:rPr>
              <a:t>    </a:t>
            </a:r>
            <a:r>
              <a:rPr lang="en-US" altLang="zh-TW" dirty="0" err="1" smtClean="0">
                <a:solidFill>
                  <a:srgbClr val="000087"/>
                </a:solidFill>
                <a:latin typeface="Consolas"/>
              </a:rPr>
              <a:t>line_num</a:t>
            </a:r>
            <a:r>
              <a:rPr lang="en-US" altLang="zh-TW" dirty="0" smtClean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dirty="0">
                <a:solidFill>
                  <a:srgbClr val="00005F"/>
                </a:solidFill>
                <a:latin typeface="Consolas"/>
              </a:rPr>
              <a:t>=</a:t>
            </a:r>
            <a:r>
              <a:rPr lang="en-US" altLang="zh-TW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dirty="0" err="1">
                <a:solidFill>
                  <a:srgbClr val="000087"/>
                </a:solidFill>
                <a:latin typeface="Consolas"/>
              </a:rPr>
              <a:t>line_num</a:t>
            </a:r>
            <a:r>
              <a:rPr lang="en-US" altLang="zh-TW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dirty="0">
                <a:solidFill>
                  <a:srgbClr val="00005F"/>
                </a:solidFill>
                <a:latin typeface="Consolas"/>
              </a:rPr>
              <a:t>+</a:t>
            </a:r>
            <a:r>
              <a:rPr lang="en-US" altLang="zh-TW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dirty="0">
                <a:solidFill>
                  <a:srgbClr val="005F00"/>
                </a:solidFill>
                <a:latin typeface="Consolas"/>
              </a:rPr>
              <a:t>1</a:t>
            </a:r>
            <a:r>
              <a:rPr lang="en-US" altLang="zh-TW" dirty="0">
                <a:solidFill>
                  <a:srgbClr val="5F5F00"/>
                </a:solidFill>
                <a:latin typeface="Consolas"/>
              </a:rPr>
              <a:t> </a:t>
            </a:r>
            <a:endParaRPr lang="en-US" altLang="zh-TW" dirty="0" smtClean="0">
              <a:solidFill>
                <a:srgbClr val="5F5F00"/>
              </a:solidFill>
              <a:latin typeface="Consolas"/>
            </a:endParaRPr>
          </a:p>
          <a:p>
            <a:pPr marL="0" indent="0">
              <a:buNone/>
            </a:pPr>
            <a:r>
              <a:rPr lang="en-US" altLang="zh-TW" dirty="0" smtClean="0">
                <a:solidFill>
                  <a:srgbClr val="87005F"/>
                </a:solidFill>
                <a:latin typeface="Consolas"/>
              </a:rPr>
              <a:t>print</a:t>
            </a:r>
            <a:r>
              <a:rPr lang="en-US" altLang="zh-TW" dirty="0" smtClean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dirty="0" err="1">
                <a:solidFill>
                  <a:srgbClr val="000087"/>
                </a:solidFill>
                <a:latin typeface="Consolas"/>
              </a:rPr>
              <a:t>line_num</a:t>
            </a:r>
            <a:r>
              <a:rPr lang="en-US" altLang="zh-TW" dirty="0">
                <a:solidFill>
                  <a:srgbClr val="5F5F00"/>
                </a:solidFill>
                <a:latin typeface="Consolas"/>
              </a:rPr>
              <a:t> </a:t>
            </a:r>
            <a:endParaRPr lang="en-US" altLang="zh-TW" dirty="0" smtClean="0">
              <a:solidFill>
                <a:srgbClr val="5F5F00"/>
              </a:solidFill>
              <a:latin typeface="Consolas"/>
            </a:endParaRPr>
          </a:p>
          <a:p>
            <a:pPr marL="0" indent="0">
              <a:buNone/>
            </a:pPr>
            <a:r>
              <a:rPr lang="en-US" altLang="zh-TW" dirty="0" err="1" smtClean="0">
                <a:solidFill>
                  <a:srgbClr val="000087"/>
                </a:solidFill>
                <a:latin typeface="Consolas"/>
              </a:rPr>
              <a:t>f</a:t>
            </a:r>
            <a:r>
              <a:rPr lang="en-US" altLang="zh-TW" dirty="0" err="1" smtClean="0">
                <a:solidFill>
                  <a:srgbClr val="00005F"/>
                </a:solidFill>
                <a:latin typeface="Consolas"/>
              </a:rPr>
              <a:t>.</a:t>
            </a:r>
            <a:r>
              <a:rPr lang="en-US" altLang="zh-TW" dirty="0" err="1" smtClean="0">
                <a:solidFill>
                  <a:srgbClr val="000087"/>
                </a:solidFill>
                <a:latin typeface="Consolas"/>
              </a:rPr>
              <a:t>close</a:t>
            </a:r>
            <a:r>
              <a:rPr lang="en-US" altLang="zh-TW" dirty="0">
                <a:solidFill>
                  <a:srgbClr val="00005F"/>
                </a:solidFill>
                <a:latin typeface="Consolas"/>
              </a:rPr>
              <a:t>()</a:t>
            </a:r>
            <a:r>
              <a:rPr lang="en-US" altLang="zh-TW" dirty="0">
                <a:solidFill>
                  <a:srgbClr val="5F5F00"/>
                </a:solidFill>
                <a:latin typeface="Consolas"/>
              </a:rPr>
              <a:t> </a:t>
            </a:r>
            <a:endParaRPr lang="en-US" altLang="zh-TW" dirty="0"/>
          </a:p>
          <a:p>
            <a:pPr marL="0" indent="0">
              <a:buNone/>
            </a:pPr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讀入</a:t>
            </a:r>
            <a:r>
              <a:rPr lang="en-US" altLang="zh-TW" dirty="0" smtClean="0"/>
              <a:t>bid_list.txt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20268444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政府電子採購統計網</a:t>
            </a:r>
          </a:p>
        </p:txBody>
      </p:sp>
      <p:sp>
        <p:nvSpPr>
          <p:cNvPr id="7" name="內容版面配置區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84DDCC7-69F6-4715-AE46-389A75F9D0B4}" type="slidenum">
              <a:rPr lang="es-ES" smtClean="0"/>
              <a:pPr>
                <a:defRPr/>
              </a:pPr>
              <a:t>9</a:t>
            </a:fld>
            <a:endParaRPr lang="es-E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" y="1628800"/>
            <a:ext cx="8892480" cy="38983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35285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5040560"/>
          </a:xfrm>
        </p:spPr>
        <p:txBody>
          <a:bodyPr/>
          <a:lstStyle/>
          <a:p>
            <a:pPr marL="0" indent="0">
              <a:buNone/>
            </a:pPr>
            <a:r>
              <a:rPr lang="en-US" altLang="zh-TW" sz="1600" dirty="0">
                <a:solidFill>
                  <a:srgbClr val="000087"/>
                </a:solidFill>
                <a:latin typeface="Consolas"/>
              </a:rPr>
              <a:t>soup</a:t>
            </a:r>
            <a:r>
              <a:rPr lang="en-US" altLang="zh-TW" sz="16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600" dirty="0">
                <a:solidFill>
                  <a:srgbClr val="00005F"/>
                </a:solidFill>
                <a:latin typeface="Consolas"/>
              </a:rPr>
              <a:t>=</a:t>
            </a:r>
            <a:r>
              <a:rPr lang="en-US" altLang="zh-TW" sz="16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600" dirty="0" err="1" smtClean="0">
                <a:solidFill>
                  <a:srgbClr val="000087"/>
                </a:solidFill>
                <a:latin typeface="Consolas"/>
              </a:rPr>
              <a:t>BeautifulSoup</a:t>
            </a:r>
            <a:r>
              <a:rPr lang="en-US" altLang="zh-TW" sz="1600" dirty="0" smtClean="0">
                <a:solidFill>
                  <a:srgbClr val="00005F"/>
                </a:solidFill>
                <a:latin typeface="Consolas"/>
              </a:rPr>
              <a:t>(</a:t>
            </a:r>
            <a:r>
              <a:rPr lang="en-US" altLang="zh-TW" sz="1600" dirty="0" err="1" smtClean="0">
                <a:solidFill>
                  <a:srgbClr val="000087"/>
                </a:solidFill>
                <a:latin typeface="Consolas"/>
              </a:rPr>
              <a:t>response_text</a:t>
            </a:r>
            <a:r>
              <a:rPr lang="en-US" altLang="zh-TW" sz="1600" dirty="0" smtClean="0">
                <a:solidFill>
                  <a:srgbClr val="00005F"/>
                </a:solidFill>
                <a:latin typeface="Consolas"/>
              </a:rPr>
              <a:t>)</a:t>
            </a:r>
            <a:r>
              <a:rPr lang="en-US" altLang="zh-TW" sz="1600" dirty="0" smtClean="0">
                <a:solidFill>
                  <a:srgbClr val="5F5F00"/>
                </a:solidFill>
                <a:latin typeface="Consolas"/>
              </a:rPr>
              <a:t> </a:t>
            </a:r>
            <a:endParaRPr lang="en-US" altLang="zh-TW" sz="1600" dirty="0">
              <a:solidFill>
                <a:srgbClr val="5F5F00"/>
              </a:solidFill>
              <a:latin typeface="Consolas"/>
            </a:endParaRPr>
          </a:p>
          <a:p>
            <a:pPr marL="0" indent="0">
              <a:buNone/>
            </a:pPr>
            <a:r>
              <a:rPr lang="en-US" altLang="zh-TW" sz="1600" dirty="0" err="1">
                <a:solidFill>
                  <a:srgbClr val="000087"/>
                </a:solidFill>
                <a:latin typeface="Consolas"/>
              </a:rPr>
              <a:t>rec_number_element</a:t>
            </a:r>
            <a:r>
              <a:rPr lang="en-US" altLang="zh-TW" sz="16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600" dirty="0">
                <a:solidFill>
                  <a:srgbClr val="00005F"/>
                </a:solidFill>
                <a:latin typeface="Consolas"/>
              </a:rPr>
              <a:t>=</a:t>
            </a:r>
            <a:r>
              <a:rPr lang="en-US" altLang="zh-TW" sz="16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600" dirty="0" err="1">
                <a:solidFill>
                  <a:srgbClr val="000087"/>
                </a:solidFill>
                <a:latin typeface="Consolas"/>
              </a:rPr>
              <a:t>soup</a:t>
            </a:r>
            <a:r>
              <a:rPr lang="en-US" altLang="zh-TW" sz="1600" dirty="0" err="1">
                <a:solidFill>
                  <a:srgbClr val="00005F"/>
                </a:solidFill>
                <a:latin typeface="Consolas"/>
              </a:rPr>
              <a:t>.</a:t>
            </a:r>
            <a:r>
              <a:rPr lang="en-US" altLang="zh-TW" sz="1600" dirty="0" err="1">
                <a:solidFill>
                  <a:srgbClr val="000087"/>
                </a:solidFill>
                <a:latin typeface="Consolas"/>
              </a:rPr>
              <a:t>find</a:t>
            </a:r>
            <a:r>
              <a:rPr lang="en-US" altLang="zh-TW" sz="1600" dirty="0">
                <a:solidFill>
                  <a:srgbClr val="00005F"/>
                </a:solidFill>
                <a:latin typeface="Consolas"/>
              </a:rPr>
              <a:t>(</a:t>
            </a:r>
            <a:r>
              <a:rPr lang="en-US" altLang="zh-TW" sz="1600" dirty="0">
                <a:solidFill>
                  <a:srgbClr val="005F5F"/>
                </a:solidFill>
                <a:latin typeface="Consolas"/>
              </a:rPr>
              <a:t>'span'</a:t>
            </a:r>
            <a:r>
              <a:rPr lang="en-US" altLang="zh-TW" sz="1600" dirty="0">
                <a:solidFill>
                  <a:srgbClr val="00005F"/>
                </a:solidFill>
                <a:latin typeface="Consolas"/>
              </a:rPr>
              <a:t>,</a:t>
            </a:r>
            <a:r>
              <a:rPr lang="en-US" altLang="zh-TW" sz="16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600" dirty="0">
                <a:solidFill>
                  <a:srgbClr val="00005F"/>
                </a:solidFill>
                <a:latin typeface="Consolas"/>
              </a:rPr>
              <a:t>{</a:t>
            </a:r>
            <a:r>
              <a:rPr lang="en-US" altLang="zh-TW" sz="16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600" dirty="0">
                <a:solidFill>
                  <a:srgbClr val="005F5F"/>
                </a:solidFill>
                <a:latin typeface="Consolas"/>
              </a:rPr>
              <a:t>"class"</a:t>
            </a:r>
            <a:r>
              <a:rPr lang="en-US" altLang="zh-TW" sz="16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600" dirty="0">
                <a:solidFill>
                  <a:srgbClr val="00005F"/>
                </a:solidFill>
                <a:latin typeface="Consolas"/>
              </a:rPr>
              <a:t>:</a:t>
            </a:r>
            <a:r>
              <a:rPr lang="en-US" altLang="zh-TW" sz="16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600" dirty="0">
                <a:solidFill>
                  <a:srgbClr val="005F5F"/>
                </a:solidFill>
                <a:latin typeface="Consolas"/>
              </a:rPr>
              <a:t>"T11b"</a:t>
            </a:r>
            <a:r>
              <a:rPr lang="en-US" altLang="zh-TW" sz="16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600" dirty="0">
                <a:solidFill>
                  <a:srgbClr val="00005F"/>
                </a:solidFill>
                <a:latin typeface="Consolas"/>
              </a:rPr>
              <a:t>})</a:t>
            </a:r>
            <a:r>
              <a:rPr lang="en-US" altLang="zh-TW" sz="1600" dirty="0">
                <a:solidFill>
                  <a:srgbClr val="5F5F00"/>
                </a:solidFill>
                <a:latin typeface="Consolas"/>
              </a:rPr>
              <a:t> </a:t>
            </a:r>
          </a:p>
          <a:p>
            <a:pPr marL="0" indent="0">
              <a:buNone/>
            </a:pPr>
            <a:r>
              <a:rPr lang="en-US" altLang="zh-TW" sz="1600" dirty="0" err="1">
                <a:solidFill>
                  <a:srgbClr val="000087"/>
                </a:solidFill>
                <a:latin typeface="Consolas"/>
              </a:rPr>
              <a:t>rec_number</a:t>
            </a:r>
            <a:r>
              <a:rPr lang="en-US" altLang="zh-TW" sz="16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600" dirty="0">
                <a:solidFill>
                  <a:srgbClr val="00005F"/>
                </a:solidFill>
                <a:latin typeface="Consolas"/>
              </a:rPr>
              <a:t>=</a:t>
            </a:r>
            <a:r>
              <a:rPr lang="en-US" altLang="zh-TW" sz="16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600" dirty="0" err="1">
                <a:solidFill>
                  <a:srgbClr val="000087"/>
                </a:solidFill>
                <a:latin typeface="Consolas"/>
              </a:rPr>
              <a:t>int</a:t>
            </a:r>
            <a:r>
              <a:rPr lang="en-US" altLang="zh-TW" sz="1600" dirty="0">
                <a:solidFill>
                  <a:srgbClr val="00005F"/>
                </a:solidFill>
                <a:latin typeface="Consolas"/>
              </a:rPr>
              <a:t>(</a:t>
            </a:r>
            <a:r>
              <a:rPr lang="en-US" altLang="zh-TW" sz="1600" dirty="0" err="1">
                <a:solidFill>
                  <a:srgbClr val="000087"/>
                </a:solidFill>
                <a:latin typeface="Consolas"/>
              </a:rPr>
              <a:t>rec_number_element</a:t>
            </a:r>
            <a:r>
              <a:rPr lang="en-US" altLang="zh-TW" sz="1600" dirty="0" err="1">
                <a:solidFill>
                  <a:srgbClr val="00005F"/>
                </a:solidFill>
                <a:latin typeface="Consolas"/>
              </a:rPr>
              <a:t>.</a:t>
            </a:r>
            <a:r>
              <a:rPr lang="en-US" altLang="zh-TW" sz="1600" dirty="0" err="1">
                <a:solidFill>
                  <a:srgbClr val="000087"/>
                </a:solidFill>
                <a:latin typeface="Consolas"/>
              </a:rPr>
              <a:t>text</a:t>
            </a:r>
            <a:r>
              <a:rPr lang="en-US" altLang="zh-TW" sz="1600" dirty="0" smtClean="0">
                <a:solidFill>
                  <a:srgbClr val="00005F"/>
                </a:solidFill>
                <a:latin typeface="Consolas"/>
              </a:rPr>
              <a:t>)</a:t>
            </a:r>
          </a:p>
          <a:p>
            <a:pPr marL="0" indent="0">
              <a:buNone/>
            </a:pPr>
            <a:endParaRPr lang="en-US" altLang="zh-TW" sz="1600" dirty="0">
              <a:solidFill>
                <a:srgbClr val="00005F"/>
              </a:solidFill>
              <a:latin typeface="Consolas"/>
            </a:endParaRPr>
          </a:p>
          <a:p>
            <a:pPr marL="0" indent="0">
              <a:buNone/>
            </a:pPr>
            <a:r>
              <a:rPr lang="en-US" altLang="zh-TW" sz="1600" dirty="0" err="1">
                <a:solidFill>
                  <a:srgbClr val="000087"/>
                </a:solidFill>
                <a:latin typeface="Consolas"/>
              </a:rPr>
              <a:t>line_num</a:t>
            </a:r>
            <a:r>
              <a:rPr lang="en-US" altLang="zh-TW" sz="16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600" dirty="0">
                <a:solidFill>
                  <a:srgbClr val="00005F"/>
                </a:solidFill>
                <a:latin typeface="Consolas"/>
              </a:rPr>
              <a:t>=</a:t>
            </a:r>
            <a:r>
              <a:rPr lang="en-US" altLang="zh-TW" sz="16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600" dirty="0">
                <a:solidFill>
                  <a:srgbClr val="005F00"/>
                </a:solidFill>
                <a:latin typeface="Consolas"/>
              </a:rPr>
              <a:t>0</a:t>
            </a:r>
            <a:r>
              <a:rPr lang="en-US" altLang="zh-TW" sz="1600" dirty="0">
                <a:solidFill>
                  <a:srgbClr val="5F5F00"/>
                </a:solidFill>
                <a:latin typeface="Consolas"/>
              </a:rPr>
              <a:t> </a:t>
            </a:r>
          </a:p>
          <a:p>
            <a:pPr marL="0" indent="0">
              <a:buNone/>
            </a:pPr>
            <a:r>
              <a:rPr lang="en-US" altLang="zh-TW" sz="1600" dirty="0">
                <a:solidFill>
                  <a:srgbClr val="000087"/>
                </a:solidFill>
                <a:latin typeface="Consolas"/>
              </a:rPr>
              <a:t>f</a:t>
            </a:r>
            <a:r>
              <a:rPr lang="en-US" altLang="zh-TW" sz="16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600" dirty="0">
                <a:solidFill>
                  <a:srgbClr val="00005F"/>
                </a:solidFill>
                <a:latin typeface="Consolas"/>
              </a:rPr>
              <a:t>=</a:t>
            </a:r>
            <a:r>
              <a:rPr lang="en-US" altLang="zh-TW" sz="16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600" dirty="0">
                <a:solidFill>
                  <a:srgbClr val="000087"/>
                </a:solidFill>
                <a:latin typeface="Consolas"/>
              </a:rPr>
              <a:t>open</a:t>
            </a:r>
            <a:r>
              <a:rPr lang="en-US" altLang="zh-TW" sz="1600" dirty="0">
                <a:solidFill>
                  <a:srgbClr val="00005F"/>
                </a:solidFill>
                <a:latin typeface="Consolas"/>
              </a:rPr>
              <a:t>(</a:t>
            </a:r>
            <a:r>
              <a:rPr lang="en-US" altLang="zh-TW" sz="1600" dirty="0">
                <a:solidFill>
                  <a:srgbClr val="005F5F"/>
                </a:solidFill>
                <a:latin typeface="Consolas"/>
              </a:rPr>
              <a:t>"bid_list.txt"</a:t>
            </a:r>
            <a:r>
              <a:rPr lang="en-US" altLang="zh-TW" sz="1600" dirty="0">
                <a:solidFill>
                  <a:srgbClr val="00005F"/>
                </a:solidFill>
                <a:latin typeface="Consolas"/>
              </a:rPr>
              <a:t>,</a:t>
            </a:r>
            <a:r>
              <a:rPr lang="en-US" altLang="zh-TW" sz="16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600" dirty="0">
                <a:solidFill>
                  <a:srgbClr val="005F5F"/>
                </a:solidFill>
                <a:latin typeface="Consolas"/>
              </a:rPr>
              <a:t>"r"</a:t>
            </a:r>
            <a:r>
              <a:rPr lang="en-US" altLang="zh-TW" sz="1600" dirty="0">
                <a:solidFill>
                  <a:srgbClr val="00005F"/>
                </a:solidFill>
                <a:latin typeface="Consolas"/>
              </a:rPr>
              <a:t>)</a:t>
            </a:r>
            <a:r>
              <a:rPr lang="en-US" altLang="zh-TW" sz="1600" dirty="0">
                <a:solidFill>
                  <a:srgbClr val="5F5F00"/>
                </a:solidFill>
                <a:latin typeface="Consolas"/>
              </a:rPr>
              <a:t> </a:t>
            </a:r>
          </a:p>
          <a:p>
            <a:pPr marL="0" indent="0">
              <a:buNone/>
            </a:pPr>
            <a:r>
              <a:rPr lang="en-US" altLang="zh-TW" sz="1600" dirty="0">
                <a:solidFill>
                  <a:srgbClr val="87005F"/>
                </a:solidFill>
                <a:latin typeface="Consolas"/>
              </a:rPr>
              <a:t>for</a:t>
            </a:r>
            <a:r>
              <a:rPr lang="en-US" altLang="zh-TW" sz="16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600" dirty="0">
                <a:solidFill>
                  <a:srgbClr val="000087"/>
                </a:solidFill>
                <a:latin typeface="Consolas"/>
              </a:rPr>
              <a:t>line</a:t>
            </a:r>
            <a:r>
              <a:rPr lang="en-US" altLang="zh-TW" sz="16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600" dirty="0">
                <a:solidFill>
                  <a:srgbClr val="87005F"/>
                </a:solidFill>
                <a:latin typeface="Consolas"/>
              </a:rPr>
              <a:t>in</a:t>
            </a:r>
            <a:r>
              <a:rPr lang="en-US" altLang="zh-TW" sz="16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600" dirty="0" err="1">
                <a:solidFill>
                  <a:srgbClr val="000087"/>
                </a:solidFill>
                <a:latin typeface="Consolas"/>
              </a:rPr>
              <a:t>f</a:t>
            </a:r>
            <a:r>
              <a:rPr lang="en-US" altLang="zh-TW" sz="1600" dirty="0" err="1">
                <a:solidFill>
                  <a:srgbClr val="00005F"/>
                </a:solidFill>
                <a:latin typeface="Consolas"/>
              </a:rPr>
              <a:t>.</a:t>
            </a:r>
            <a:r>
              <a:rPr lang="en-US" altLang="zh-TW" sz="1600" dirty="0" err="1">
                <a:solidFill>
                  <a:srgbClr val="000087"/>
                </a:solidFill>
                <a:latin typeface="Consolas"/>
              </a:rPr>
              <a:t>readlines</a:t>
            </a:r>
            <a:r>
              <a:rPr lang="en-US" altLang="zh-TW" sz="1600" dirty="0">
                <a:solidFill>
                  <a:srgbClr val="00005F"/>
                </a:solidFill>
                <a:latin typeface="Consolas"/>
              </a:rPr>
              <a:t>():</a:t>
            </a:r>
            <a:r>
              <a:rPr lang="en-US" altLang="zh-TW" sz="1600" dirty="0">
                <a:solidFill>
                  <a:srgbClr val="5F5F00"/>
                </a:solidFill>
                <a:latin typeface="Consolas"/>
              </a:rPr>
              <a:t> </a:t>
            </a:r>
          </a:p>
          <a:p>
            <a:pPr marL="0" indent="0">
              <a:buNone/>
            </a:pPr>
            <a:r>
              <a:rPr lang="en-US" altLang="zh-TW" sz="1600" dirty="0">
                <a:solidFill>
                  <a:srgbClr val="000087"/>
                </a:solidFill>
                <a:latin typeface="Consolas"/>
              </a:rPr>
              <a:t>    </a:t>
            </a:r>
            <a:r>
              <a:rPr lang="en-US" altLang="zh-TW" sz="1600" dirty="0" err="1">
                <a:solidFill>
                  <a:srgbClr val="000087"/>
                </a:solidFill>
                <a:latin typeface="Consolas"/>
              </a:rPr>
              <a:t>line_num</a:t>
            </a:r>
            <a:r>
              <a:rPr lang="en-US" altLang="zh-TW" sz="16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600" dirty="0">
                <a:solidFill>
                  <a:srgbClr val="00005F"/>
                </a:solidFill>
                <a:latin typeface="Consolas"/>
              </a:rPr>
              <a:t>=</a:t>
            </a:r>
            <a:r>
              <a:rPr lang="en-US" altLang="zh-TW" sz="16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600" dirty="0" err="1">
                <a:solidFill>
                  <a:srgbClr val="000087"/>
                </a:solidFill>
                <a:latin typeface="Consolas"/>
              </a:rPr>
              <a:t>line_num</a:t>
            </a:r>
            <a:r>
              <a:rPr lang="en-US" altLang="zh-TW" sz="16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600" dirty="0">
                <a:solidFill>
                  <a:srgbClr val="00005F"/>
                </a:solidFill>
                <a:latin typeface="Consolas"/>
              </a:rPr>
              <a:t>+</a:t>
            </a:r>
            <a:r>
              <a:rPr lang="en-US" altLang="zh-TW" sz="16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600" dirty="0">
                <a:solidFill>
                  <a:srgbClr val="005F00"/>
                </a:solidFill>
                <a:latin typeface="Consolas"/>
              </a:rPr>
              <a:t>1</a:t>
            </a:r>
            <a:r>
              <a:rPr lang="en-US" altLang="zh-TW" sz="1600" dirty="0">
                <a:solidFill>
                  <a:srgbClr val="5F5F00"/>
                </a:solidFill>
                <a:latin typeface="Consolas"/>
              </a:rPr>
              <a:t> </a:t>
            </a:r>
          </a:p>
          <a:p>
            <a:pPr marL="0" indent="0">
              <a:buNone/>
            </a:pPr>
            <a:r>
              <a:rPr lang="en-US" altLang="zh-TW" sz="1600" dirty="0">
                <a:solidFill>
                  <a:srgbClr val="87005F"/>
                </a:solidFill>
                <a:latin typeface="Consolas"/>
              </a:rPr>
              <a:t>print</a:t>
            </a:r>
            <a:r>
              <a:rPr lang="en-US" altLang="zh-TW" sz="16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600" dirty="0" err="1">
                <a:solidFill>
                  <a:srgbClr val="000087"/>
                </a:solidFill>
                <a:latin typeface="Consolas"/>
              </a:rPr>
              <a:t>line_num</a:t>
            </a:r>
            <a:r>
              <a:rPr lang="en-US" altLang="zh-TW" sz="1600" dirty="0">
                <a:solidFill>
                  <a:srgbClr val="5F5F00"/>
                </a:solidFill>
                <a:latin typeface="Consolas"/>
              </a:rPr>
              <a:t> </a:t>
            </a:r>
          </a:p>
          <a:p>
            <a:pPr marL="0" indent="0">
              <a:buNone/>
            </a:pPr>
            <a:r>
              <a:rPr lang="en-US" altLang="zh-TW" sz="1600" dirty="0" err="1">
                <a:solidFill>
                  <a:srgbClr val="000087"/>
                </a:solidFill>
                <a:latin typeface="Consolas"/>
              </a:rPr>
              <a:t>f</a:t>
            </a:r>
            <a:r>
              <a:rPr lang="en-US" altLang="zh-TW" sz="1600" dirty="0" err="1">
                <a:solidFill>
                  <a:srgbClr val="00005F"/>
                </a:solidFill>
                <a:latin typeface="Consolas"/>
              </a:rPr>
              <a:t>.</a:t>
            </a:r>
            <a:r>
              <a:rPr lang="en-US" altLang="zh-TW" sz="1600" dirty="0" err="1">
                <a:solidFill>
                  <a:srgbClr val="000087"/>
                </a:solidFill>
                <a:latin typeface="Consolas"/>
              </a:rPr>
              <a:t>close</a:t>
            </a:r>
            <a:r>
              <a:rPr lang="en-US" altLang="zh-TW" sz="1600" dirty="0">
                <a:solidFill>
                  <a:srgbClr val="00005F"/>
                </a:solidFill>
                <a:latin typeface="Consolas"/>
              </a:rPr>
              <a:t>()</a:t>
            </a:r>
            <a:r>
              <a:rPr lang="en-US" altLang="zh-TW" sz="1600" dirty="0">
                <a:solidFill>
                  <a:srgbClr val="5F5F00"/>
                </a:solidFill>
                <a:latin typeface="Consolas"/>
              </a:rPr>
              <a:t> </a:t>
            </a:r>
            <a:endParaRPr lang="en-US" altLang="zh-TW" sz="1600" dirty="0" smtClean="0">
              <a:solidFill>
                <a:srgbClr val="5F5F00"/>
              </a:solidFill>
              <a:latin typeface="Consolas"/>
            </a:endParaRPr>
          </a:p>
          <a:p>
            <a:pPr marL="0" indent="0">
              <a:buNone/>
            </a:pPr>
            <a:endParaRPr lang="en-US" altLang="zh-TW" sz="1600" dirty="0"/>
          </a:p>
          <a:p>
            <a:pPr marL="0" indent="0">
              <a:buNone/>
            </a:pPr>
            <a:r>
              <a:rPr lang="en-US" altLang="zh-TW" sz="1600" b="1" dirty="0"/>
              <a:t>#</a:t>
            </a:r>
            <a:r>
              <a:rPr lang="zh-TW" altLang="en-US" sz="1600" b="1" dirty="0"/>
              <a:t>使用</a:t>
            </a:r>
            <a:r>
              <a:rPr lang="en-US" altLang="zh-TW" sz="1600" b="1" dirty="0"/>
              <a:t>if </a:t>
            </a:r>
            <a:r>
              <a:rPr lang="zh-TW" altLang="en-US" sz="1600" b="1" dirty="0"/>
              <a:t>判斷</a:t>
            </a:r>
            <a:endParaRPr lang="en-US" altLang="zh-TW" sz="1600" b="1" dirty="0"/>
          </a:p>
          <a:p>
            <a:pPr marL="0" indent="0">
              <a:buNone/>
            </a:pPr>
            <a:r>
              <a:rPr lang="en-US" altLang="zh-TW" sz="1600" dirty="0">
                <a:solidFill>
                  <a:srgbClr val="87005F"/>
                </a:solidFill>
                <a:latin typeface="Consolas"/>
              </a:rPr>
              <a:t>if</a:t>
            </a:r>
            <a:r>
              <a:rPr lang="en-US" altLang="zh-TW" sz="16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600" dirty="0" err="1">
                <a:solidFill>
                  <a:srgbClr val="000087"/>
                </a:solidFill>
                <a:latin typeface="Consolas"/>
              </a:rPr>
              <a:t>rec_number</a:t>
            </a:r>
            <a:r>
              <a:rPr lang="en-US" altLang="zh-TW" sz="16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600" dirty="0">
                <a:solidFill>
                  <a:srgbClr val="00005F"/>
                </a:solidFill>
                <a:latin typeface="Consolas"/>
              </a:rPr>
              <a:t>==</a:t>
            </a:r>
            <a:r>
              <a:rPr lang="en-US" altLang="zh-TW" sz="16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600" dirty="0" err="1">
                <a:solidFill>
                  <a:srgbClr val="000087"/>
                </a:solidFill>
                <a:latin typeface="Consolas"/>
              </a:rPr>
              <a:t>line_num</a:t>
            </a:r>
            <a:r>
              <a:rPr lang="en-US" altLang="zh-TW" sz="1600" dirty="0">
                <a:solidFill>
                  <a:srgbClr val="00005F"/>
                </a:solidFill>
                <a:latin typeface="Consolas"/>
              </a:rPr>
              <a:t>:</a:t>
            </a:r>
            <a:r>
              <a:rPr lang="en-US" altLang="zh-TW" sz="1600" dirty="0">
                <a:solidFill>
                  <a:srgbClr val="5F5F00"/>
                </a:solidFill>
                <a:latin typeface="Consolas"/>
              </a:rPr>
              <a:t> </a:t>
            </a:r>
            <a:endParaRPr lang="en-US" altLang="zh-TW" sz="1600" dirty="0" smtClean="0">
              <a:solidFill>
                <a:srgbClr val="5F5F00"/>
              </a:solidFill>
              <a:latin typeface="Consolas"/>
            </a:endParaRPr>
          </a:p>
          <a:p>
            <a:pPr marL="0" indent="0">
              <a:buNone/>
            </a:pPr>
            <a:r>
              <a:rPr lang="zh-TW" altLang="en-US" sz="16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zh-TW" altLang="en-US" sz="1600" dirty="0" smtClean="0">
                <a:solidFill>
                  <a:srgbClr val="5F5F00"/>
                </a:solidFill>
                <a:latin typeface="Consolas"/>
              </a:rPr>
              <a:t>   </a:t>
            </a:r>
            <a:r>
              <a:rPr lang="en-US" altLang="zh-TW" sz="1600" dirty="0" smtClean="0">
                <a:solidFill>
                  <a:srgbClr val="87005F"/>
                </a:solidFill>
                <a:latin typeface="Consolas"/>
              </a:rPr>
              <a:t>print</a:t>
            </a:r>
            <a:r>
              <a:rPr lang="en-US" altLang="zh-TW" sz="1600" dirty="0" smtClean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600" dirty="0">
                <a:solidFill>
                  <a:srgbClr val="005F5F"/>
                </a:solidFill>
                <a:latin typeface="Consolas"/>
              </a:rPr>
              <a:t>"record number on web page is equal to number of lines in file"</a:t>
            </a:r>
            <a:r>
              <a:rPr lang="en-US" altLang="zh-TW" sz="1600" dirty="0">
                <a:solidFill>
                  <a:srgbClr val="5F5F00"/>
                </a:solidFill>
                <a:latin typeface="Consolas"/>
              </a:rPr>
              <a:t> </a:t>
            </a:r>
            <a:endParaRPr lang="en-US" altLang="zh-TW" sz="1600" dirty="0" smtClean="0">
              <a:solidFill>
                <a:srgbClr val="5F5F00"/>
              </a:solidFill>
              <a:latin typeface="Consolas"/>
            </a:endParaRPr>
          </a:p>
          <a:p>
            <a:pPr marL="0" indent="0">
              <a:buNone/>
            </a:pPr>
            <a:endParaRPr lang="en-US" altLang="zh-TW" sz="1800" dirty="0" smtClean="0">
              <a:solidFill>
                <a:srgbClr val="00005F"/>
              </a:solidFill>
              <a:latin typeface="Consolas"/>
            </a:endParaRPr>
          </a:p>
          <a:p>
            <a:endParaRPr lang="zh-TW" altLang="en-US" sz="1800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4000" dirty="0" smtClean="0"/>
              <a:t>判斷抓下來的資料筆數</a:t>
            </a:r>
            <a:r>
              <a:rPr lang="en-US" altLang="zh-TW" sz="4000" dirty="0" smtClean="0"/>
              <a:t/>
            </a:r>
            <a:br>
              <a:rPr lang="en-US" altLang="zh-TW" sz="4000" dirty="0" smtClean="0"/>
            </a:br>
            <a:r>
              <a:rPr lang="zh-TW" altLang="en-US" sz="4000" dirty="0" smtClean="0"/>
              <a:t>是否與網頁上呈現的相同</a:t>
            </a:r>
            <a:endParaRPr lang="zh-TW" altLang="en-US" sz="4000" dirty="0"/>
          </a:p>
        </p:txBody>
      </p:sp>
    </p:spTree>
    <p:extLst>
      <p:ext uri="{BB962C8B-B14F-4D97-AF65-F5344CB8AC3E}">
        <p14:creationId xmlns:p14="http://schemas.microsoft.com/office/powerpoint/2010/main" val="3136984634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457200" y="1495325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US" altLang="zh-TW" sz="2400" dirty="0"/>
              <a:t>#</a:t>
            </a:r>
            <a:r>
              <a:rPr lang="zh-TW" altLang="en-US" sz="2400" dirty="0"/>
              <a:t>使用</a:t>
            </a:r>
            <a:r>
              <a:rPr lang="en-US" altLang="zh-TW" sz="2400" dirty="0"/>
              <a:t> assert </a:t>
            </a:r>
            <a:r>
              <a:rPr lang="zh-TW" altLang="en-US" sz="2400" dirty="0"/>
              <a:t>判斷</a:t>
            </a:r>
            <a:endParaRPr lang="en-US" altLang="zh-TW" sz="2400" dirty="0"/>
          </a:p>
          <a:p>
            <a:pPr marL="0" indent="0">
              <a:buNone/>
            </a:pPr>
            <a:r>
              <a:rPr lang="en-US" altLang="zh-TW" sz="2400" dirty="0">
                <a:solidFill>
                  <a:srgbClr val="87005F"/>
                </a:solidFill>
                <a:latin typeface="Consolas"/>
              </a:rPr>
              <a:t>assert</a:t>
            </a:r>
            <a:r>
              <a:rPr lang="en-US" altLang="zh-TW" sz="24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2400" dirty="0" err="1">
                <a:solidFill>
                  <a:srgbClr val="000087"/>
                </a:solidFill>
                <a:latin typeface="Consolas"/>
              </a:rPr>
              <a:t>rec_number</a:t>
            </a:r>
            <a:r>
              <a:rPr lang="en-US" altLang="zh-TW" sz="24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2400" dirty="0">
                <a:solidFill>
                  <a:srgbClr val="00005F"/>
                </a:solidFill>
                <a:latin typeface="Consolas"/>
              </a:rPr>
              <a:t>==</a:t>
            </a:r>
            <a:r>
              <a:rPr lang="en-US" altLang="zh-TW" sz="24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2400" dirty="0" err="1">
                <a:solidFill>
                  <a:srgbClr val="000087"/>
                </a:solidFill>
                <a:latin typeface="Consolas"/>
              </a:rPr>
              <a:t>line_num</a:t>
            </a:r>
            <a:endParaRPr lang="en-US" altLang="zh-TW" sz="2400" dirty="0"/>
          </a:p>
          <a:p>
            <a:pPr marL="0" indent="0">
              <a:buNone/>
            </a:pPr>
            <a:endParaRPr lang="nb-NO" altLang="zh-TW" sz="2400" dirty="0" smtClean="0"/>
          </a:p>
          <a:p>
            <a:pPr marL="0" indent="0">
              <a:buNone/>
            </a:pPr>
            <a:endParaRPr lang="nb-NO" altLang="zh-TW" sz="2400" dirty="0" smtClean="0"/>
          </a:p>
          <a:p>
            <a:r>
              <a:rPr lang="nb-NO" altLang="zh-TW" sz="2400" dirty="0" smtClean="0"/>
              <a:t>Assert </a:t>
            </a:r>
            <a:r>
              <a:rPr lang="zh-TW" altLang="en-US" sz="2400" dirty="0"/>
              <a:t>範例</a:t>
            </a:r>
            <a:endParaRPr lang="nb-NO" altLang="zh-TW" sz="2400" dirty="0"/>
          </a:p>
          <a:p>
            <a:pPr marL="0" indent="0">
              <a:buNone/>
            </a:pPr>
            <a:endParaRPr lang="nb-NO" altLang="zh-TW" sz="2400" dirty="0"/>
          </a:p>
          <a:p>
            <a:pPr marL="0" indent="0">
              <a:buNone/>
            </a:pPr>
            <a:r>
              <a:rPr lang="nb-NO" altLang="zh-TW" sz="2400" dirty="0" smtClean="0"/>
              <a:t>#</a:t>
            </a:r>
            <a:r>
              <a:rPr lang="nb-NO" altLang="zh-TW" sz="2400" dirty="0"/>
              <a:t>raise assertion error</a:t>
            </a:r>
          </a:p>
          <a:p>
            <a:pPr marL="0" indent="0">
              <a:buNone/>
            </a:pPr>
            <a:r>
              <a:rPr lang="nb-NO" altLang="zh-TW" dirty="0" smtClean="0">
                <a:solidFill>
                  <a:srgbClr val="87005F"/>
                </a:solidFill>
                <a:latin typeface="Consolas"/>
              </a:rPr>
              <a:t>assert</a:t>
            </a:r>
            <a:r>
              <a:rPr lang="nb-NO" altLang="zh-TW" dirty="0" smtClean="0">
                <a:solidFill>
                  <a:srgbClr val="5F5F00"/>
                </a:solidFill>
                <a:latin typeface="Consolas"/>
              </a:rPr>
              <a:t> </a:t>
            </a:r>
            <a:r>
              <a:rPr lang="nb-NO" altLang="zh-TW" dirty="0">
                <a:solidFill>
                  <a:srgbClr val="005F00"/>
                </a:solidFill>
                <a:latin typeface="Consolas"/>
              </a:rPr>
              <a:t>1</a:t>
            </a:r>
            <a:r>
              <a:rPr lang="nb-NO" altLang="zh-TW" dirty="0">
                <a:solidFill>
                  <a:srgbClr val="00005F"/>
                </a:solidFill>
                <a:latin typeface="Consolas"/>
              </a:rPr>
              <a:t>!=</a:t>
            </a:r>
            <a:r>
              <a:rPr lang="nb-NO" altLang="zh-TW" dirty="0">
                <a:solidFill>
                  <a:srgbClr val="005F00"/>
                </a:solidFill>
                <a:latin typeface="Consolas"/>
              </a:rPr>
              <a:t>1</a:t>
            </a:r>
            <a:r>
              <a:rPr lang="nb-NO" altLang="zh-TW" dirty="0">
                <a:solidFill>
                  <a:srgbClr val="5F5F00"/>
                </a:solidFill>
                <a:latin typeface="Consolas"/>
              </a:rPr>
              <a:t> </a:t>
            </a:r>
            <a:endParaRPr lang="nb-NO" altLang="zh-TW" dirty="0" smtClean="0">
              <a:solidFill>
                <a:srgbClr val="5F5F00"/>
              </a:solidFill>
              <a:latin typeface="Consolas"/>
            </a:endParaRPr>
          </a:p>
          <a:p>
            <a:pPr marL="0" indent="0">
              <a:buNone/>
            </a:pPr>
            <a:r>
              <a:rPr lang="nb-NO" altLang="zh-TW" dirty="0" smtClean="0">
                <a:solidFill>
                  <a:srgbClr val="87005F"/>
                </a:solidFill>
                <a:latin typeface="Consolas"/>
              </a:rPr>
              <a:t>assert</a:t>
            </a:r>
            <a:r>
              <a:rPr lang="nb-NO" altLang="zh-TW" dirty="0" smtClean="0">
                <a:solidFill>
                  <a:srgbClr val="5F5F00"/>
                </a:solidFill>
                <a:latin typeface="Consolas"/>
              </a:rPr>
              <a:t> </a:t>
            </a:r>
            <a:r>
              <a:rPr lang="nb-NO" altLang="zh-TW" dirty="0">
                <a:solidFill>
                  <a:srgbClr val="005F00"/>
                </a:solidFill>
                <a:latin typeface="Consolas"/>
              </a:rPr>
              <a:t>1</a:t>
            </a:r>
            <a:r>
              <a:rPr lang="nb-NO" altLang="zh-TW" dirty="0">
                <a:solidFill>
                  <a:srgbClr val="00005F"/>
                </a:solidFill>
                <a:latin typeface="Consolas"/>
              </a:rPr>
              <a:t>==</a:t>
            </a:r>
            <a:r>
              <a:rPr lang="nb-NO" altLang="zh-TW" dirty="0">
                <a:solidFill>
                  <a:srgbClr val="005F00"/>
                </a:solidFill>
                <a:latin typeface="Consolas"/>
              </a:rPr>
              <a:t>1</a:t>
            </a:r>
            <a:r>
              <a:rPr lang="nb-NO" altLang="zh-TW" dirty="0">
                <a:solidFill>
                  <a:srgbClr val="5F5F00"/>
                </a:solidFill>
                <a:latin typeface="Consolas"/>
              </a:rPr>
              <a:t> </a:t>
            </a:r>
            <a:endParaRPr lang="nb-NO" altLang="zh-TW" dirty="0"/>
          </a:p>
          <a:p>
            <a:pPr marL="0" indent="0">
              <a:buNone/>
            </a:pPr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改用 </a:t>
            </a:r>
            <a:r>
              <a:rPr lang="en-US" altLang="zh-TW" dirty="0" smtClean="0"/>
              <a:t>assert </a:t>
            </a:r>
            <a:r>
              <a:rPr lang="zh-TW" altLang="en-US" dirty="0"/>
              <a:t>判斷</a:t>
            </a:r>
          </a:p>
        </p:txBody>
      </p:sp>
    </p:spTree>
    <p:extLst>
      <p:ext uri="{BB962C8B-B14F-4D97-AF65-F5344CB8AC3E}">
        <p14:creationId xmlns:p14="http://schemas.microsoft.com/office/powerpoint/2010/main" val="2069611856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依連結抓取標案</a:t>
            </a:r>
            <a:r>
              <a:rPr lang="zh-TW" altLang="en-US" dirty="0" smtClean="0"/>
              <a:t>內容</a:t>
            </a:r>
            <a:endParaRPr lang="zh-TW" altLang="en-US" dirty="0"/>
          </a:p>
        </p:txBody>
      </p:sp>
      <p:sp>
        <p:nvSpPr>
          <p:cNvPr id="5" name="文字方塊 4"/>
          <p:cNvSpPr txBox="1"/>
          <p:nvPr/>
        </p:nvSpPr>
        <p:spPr>
          <a:xfrm>
            <a:off x="467544" y="1124744"/>
            <a:ext cx="434920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itchFamily="2" charset="2"/>
              <a:buChar char="n"/>
            </a:pPr>
            <a:r>
              <a:rPr lang="zh-TW" altLang="en-US" sz="2800" dirty="0" smtClean="0">
                <a:solidFill>
                  <a:srgbClr val="595959"/>
                </a:solidFill>
                <a:latin typeface="Arial" pitchFamily="34" charset="0"/>
                <a:ea typeface="微軟正黑體" pitchFamily="34" charset="-120"/>
                <a:cs typeface="Arial" pitchFamily="34" charset="0"/>
              </a:rPr>
              <a:t>透過</a:t>
            </a:r>
            <a:r>
              <a:rPr lang="en-US" altLang="zh-TW" sz="2800" dirty="0" smtClean="0">
                <a:solidFill>
                  <a:srgbClr val="595959"/>
                </a:solidFill>
                <a:latin typeface="Arial" pitchFamily="34" charset="0"/>
                <a:ea typeface="微軟正黑體" pitchFamily="34" charset="-120"/>
                <a:cs typeface="Arial" pitchFamily="34" charset="0"/>
              </a:rPr>
              <a:t>GET </a:t>
            </a:r>
            <a:r>
              <a:rPr lang="zh-TW" altLang="en-US" sz="2800" dirty="0" smtClean="0">
                <a:solidFill>
                  <a:srgbClr val="595959"/>
                </a:solidFill>
                <a:latin typeface="Arial" pitchFamily="34" charset="0"/>
                <a:ea typeface="微軟正黑體" pitchFamily="34" charset="-120"/>
                <a:cs typeface="Arial" pitchFamily="34" charset="0"/>
              </a:rPr>
              <a:t>抓取標案細節</a:t>
            </a:r>
            <a:endParaRPr lang="en-US" altLang="zh-TW" sz="2800" dirty="0">
              <a:solidFill>
                <a:srgbClr val="595959"/>
              </a:solidFill>
              <a:latin typeface="Arial" pitchFamily="34" charset="0"/>
              <a:ea typeface="微軟正黑體" pitchFamily="34" charset="-120"/>
              <a:cs typeface="Arial" pitchFamily="34" charset="0"/>
            </a:endParaRPr>
          </a:p>
          <a:p>
            <a:pPr marL="457200" indent="-457200">
              <a:buFont typeface="Wingdings" pitchFamily="2" charset="2"/>
              <a:buChar char="n"/>
            </a:pPr>
            <a:endParaRPr lang="zh-TW" altLang="en-US" sz="2800" dirty="0">
              <a:solidFill>
                <a:srgbClr val="595959"/>
              </a:solidFill>
              <a:latin typeface="Arial" pitchFamily="34" charset="0"/>
              <a:ea typeface="微軟正黑體" pitchFamily="34" charset="-120"/>
              <a:cs typeface="Arial" pitchFamily="34" charset="0"/>
            </a:endParaRPr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014241"/>
            <a:ext cx="8229600" cy="3697881"/>
          </a:xfrm>
        </p:spPr>
      </p:pic>
    </p:spTree>
    <p:extLst>
      <p:ext uri="{BB962C8B-B14F-4D97-AF65-F5344CB8AC3E}">
        <p14:creationId xmlns:p14="http://schemas.microsoft.com/office/powerpoint/2010/main" val="209196752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sz="2000" dirty="0" err="1">
                <a:solidFill>
                  <a:srgbClr val="000087"/>
                </a:solidFill>
                <a:latin typeface="Consolas"/>
              </a:rPr>
              <a:t>request_get</a:t>
            </a:r>
            <a:r>
              <a:rPr lang="en-US" altLang="zh-TW" sz="20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2000" dirty="0" smtClean="0">
                <a:solidFill>
                  <a:srgbClr val="00005F"/>
                </a:solidFill>
                <a:latin typeface="Consolas"/>
              </a:rPr>
              <a:t>=</a:t>
            </a:r>
            <a:r>
              <a:rPr lang="zh-TW" altLang="en-US" sz="20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2000" dirty="0" err="1" smtClean="0">
                <a:solidFill>
                  <a:srgbClr val="000087"/>
                </a:solidFill>
                <a:latin typeface="Consolas"/>
              </a:rPr>
              <a:t>requests</a:t>
            </a:r>
            <a:r>
              <a:rPr lang="en-US" altLang="zh-TW" sz="2000" dirty="0" err="1" smtClean="0">
                <a:solidFill>
                  <a:srgbClr val="00005F"/>
                </a:solidFill>
                <a:latin typeface="Consolas"/>
              </a:rPr>
              <a:t>.</a:t>
            </a:r>
            <a:r>
              <a:rPr lang="en-US" altLang="zh-TW" sz="2000" dirty="0" err="1" smtClean="0">
                <a:solidFill>
                  <a:srgbClr val="000087"/>
                </a:solidFill>
                <a:latin typeface="Consolas"/>
              </a:rPr>
              <a:t>get</a:t>
            </a:r>
            <a:r>
              <a:rPr lang="en-US" altLang="zh-TW" sz="2000" dirty="0">
                <a:solidFill>
                  <a:srgbClr val="00005F"/>
                </a:solidFill>
                <a:latin typeface="Consolas"/>
              </a:rPr>
              <a:t>(</a:t>
            </a:r>
            <a:r>
              <a:rPr lang="en-US" altLang="zh-TW" sz="2000" dirty="0">
                <a:solidFill>
                  <a:srgbClr val="005F5F"/>
                </a:solidFill>
                <a:latin typeface="Consolas"/>
              </a:rPr>
              <a:t>"http://web.pcc.gov.tw/</a:t>
            </a:r>
            <a:r>
              <a:rPr lang="en-US" altLang="zh-TW" sz="2000" dirty="0" err="1">
                <a:solidFill>
                  <a:srgbClr val="005F5F"/>
                </a:solidFill>
                <a:latin typeface="Consolas"/>
              </a:rPr>
              <a:t>tps</a:t>
            </a:r>
            <a:r>
              <a:rPr lang="en-US" altLang="zh-TW" sz="2000" dirty="0">
                <a:solidFill>
                  <a:srgbClr val="005F5F"/>
                </a:solidFill>
                <a:latin typeface="Consolas"/>
              </a:rPr>
              <a:t>/main/</a:t>
            </a:r>
            <a:r>
              <a:rPr lang="en-US" altLang="zh-TW" sz="2000" dirty="0" err="1">
                <a:solidFill>
                  <a:srgbClr val="005F5F"/>
                </a:solidFill>
                <a:latin typeface="Consolas"/>
              </a:rPr>
              <a:t>pms</a:t>
            </a:r>
            <a:r>
              <a:rPr lang="en-US" altLang="zh-TW" sz="2000" dirty="0">
                <a:solidFill>
                  <a:srgbClr val="005F5F"/>
                </a:solidFill>
                <a:latin typeface="Consolas"/>
              </a:rPr>
              <a:t>/</a:t>
            </a:r>
            <a:r>
              <a:rPr lang="en-US" altLang="zh-TW" sz="2000" dirty="0" err="1">
                <a:solidFill>
                  <a:srgbClr val="005F5F"/>
                </a:solidFill>
                <a:latin typeface="Consolas"/>
              </a:rPr>
              <a:t>tps</a:t>
            </a:r>
            <a:r>
              <a:rPr lang="en-US" altLang="zh-TW" sz="2000" dirty="0">
                <a:solidFill>
                  <a:srgbClr val="005F5F"/>
                </a:solidFill>
                <a:latin typeface="Consolas"/>
              </a:rPr>
              <a:t>/</a:t>
            </a:r>
            <a:r>
              <a:rPr lang="en-US" altLang="zh-TW" sz="2000" dirty="0" err="1">
                <a:solidFill>
                  <a:srgbClr val="005F5F"/>
                </a:solidFill>
                <a:latin typeface="Consolas"/>
              </a:rPr>
              <a:t>atm</a:t>
            </a:r>
            <a:r>
              <a:rPr lang="en-US" altLang="zh-TW" sz="2000" dirty="0">
                <a:solidFill>
                  <a:srgbClr val="005F5F"/>
                </a:solidFill>
                <a:latin typeface="Consolas"/>
              </a:rPr>
              <a:t>/</a:t>
            </a:r>
            <a:r>
              <a:rPr lang="en-US" altLang="zh-TW" sz="2000" dirty="0" err="1">
                <a:solidFill>
                  <a:srgbClr val="005F5F"/>
                </a:solidFill>
                <a:latin typeface="Consolas"/>
              </a:rPr>
              <a:t>atmAwardAction.do?newEdit</a:t>
            </a:r>
            <a:r>
              <a:rPr lang="en-US" altLang="zh-TW" sz="2000" dirty="0">
                <a:solidFill>
                  <a:srgbClr val="005F5F"/>
                </a:solidFill>
                <a:latin typeface="Consolas"/>
              </a:rPr>
              <a:t>=</a:t>
            </a:r>
            <a:r>
              <a:rPr lang="en-US" altLang="zh-TW" sz="2000" dirty="0" err="1">
                <a:solidFill>
                  <a:srgbClr val="005F5F"/>
                </a:solidFill>
                <a:latin typeface="Consolas"/>
              </a:rPr>
              <a:t>false&amp;searchMode</a:t>
            </a:r>
            <a:r>
              <a:rPr lang="en-US" altLang="zh-TW" sz="2000" dirty="0">
                <a:solidFill>
                  <a:srgbClr val="005F5F"/>
                </a:solidFill>
                <a:latin typeface="Consolas"/>
              </a:rPr>
              <a:t>=</a:t>
            </a:r>
            <a:r>
              <a:rPr lang="en-US" altLang="zh-TW" sz="2000" dirty="0" err="1">
                <a:solidFill>
                  <a:srgbClr val="005F5F"/>
                </a:solidFill>
                <a:latin typeface="Consolas"/>
              </a:rPr>
              <a:t>common&amp;method</a:t>
            </a:r>
            <a:r>
              <a:rPr lang="en-US" altLang="zh-TW" sz="2000" dirty="0">
                <a:solidFill>
                  <a:srgbClr val="005F5F"/>
                </a:solidFill>
                <a:latin typeface="Consolas"/>
              </a:rPr>
              <a:t>=</a:t>
            </a:r>
            <a:r>
              <a:rPr lang="en-US" altLang="zh-TW" sz="2000" dirty="0" err="1">
                <a:solidFill>
                  <a:srgbClr val="005F5F"/>
                </a:solidFill>
                <a:latin typeface="Consolas"/>
              </a:rPr>
              <a:t>inquiryForPublic&amp;pkAtmMain</a:t>
            </a:r>
            <a:r>
              <a:rPr lang="en-US" altLang="zh-TW" sz="2000" dirty="0">
                <a:solidFill>
                  <a:srgbClr val="005F5F"/>
                </a:solidFill>
                <a:latin typeface="Consolas"/>
              </a:rPr>
              <a:t>=51239291&amp;tenderCaseNo=0607L1030328"</a:t>
            </a:r>
            <a:r>
              <a:rPr lang="en-US" altLang="zh-TW" sz="2000" dirty="0">
                <a:solidFill>
                  <a:srgbClr val="00005F"/>
                </a:solidFill>
                <a:latin typeface="Consolas"/>
              </a:rPr>
              <a:t>)</a:t>
            </a:r>
            <a:r>
              <a:rPr lang="en-US" altLang="zh-TW" sz="2000" dirty="0">
                <a:solidFill>
                  <a:srgbClr val="5F5F00"/>
                </a:solidFill>
                <a:latin typeface="Consolas"/>
              </a:rPr>
              <a:t> </a:t>
            </a:r>
            <a:endParaRPr lang="en-US" altLang="zh-TW" sz="2000" dirty="0" smtClean="0">
              <a:solidFill>
                <a:srgbClr val="5F5F00"/>
              </a:solidFill>
              <a:latin typeface="Consolas"/>
            </a:endParaRPr>
          </a:p>
          <a:p>
            <a:pPr marL="0" indent="0">
              <a:buNone/>
            </a:pPr>
            <a:r>
              <a:rPr lang="en-US" altLang="zh-TW" sz="2000" dirty="0" smtClean="0">
                <a:solidFill>
                  <a:srgbClr val="000087"/>
                </a:solidFill>
                <a:latin typeface="Consolas"/>
              </a:rPr>
              <a:t>response</a:t>
            </a:r>
            <a:r>
              <a:rPr lang="en-US" altLang="zh-TW" sz="2000" dirty="0" smtClean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2000" dirty="0">
                <a:solidFill>
                  <a:srgbClr val="00005F"/>
                </a:solidFill>
                <a:latin typeface="Consolas"/>
              </a:rPr>
              <a:t>=</a:t>
            </a:r>
            <a:r>
              <a:rPr lang="en-US" altLang="zh-TW" sz="20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2000" dirty="0" err="1">
                <a:solidFill>
                  <a:srgbClr val="000087"/>
                </a:solidFill>
                <a:latin typeface="Consolas"/>
              </a:rPr>
              <a:t>request_get</a:t>
            </a:r>
            <a:r>
              <a:rPr lang="en-US" altLang="zh-TW" sz="2000" dirty="0" err="1">
                <a:solidFill>
                  <a:srgbClr val="00005F"/>
                </a:solidFill>
                <a:latin typeface="Consolas"/>
              </a:rPr>
              <a:t>.</a:t>
            </a:r>
            <a:r>
              <a:rPr lang="en-US" altLang="zh-TW" sz="2000" dirty="0" err="1">
                <a:solidFill>
                  <a:srgbClr val="000087"/>
                </a:solidFill>
                <a:latin typeface="Consolas"/>
              </a:rPr>
              <a:t>text</a:t>
            </a:r>
            <a:r>
              <a:rPr lang="en-US" altLang="zh-TW" sz="2000" dirty="0" err="1">
                <a:solidFill>
                  <a:srgbClr val="00005F"/>
                </a:solidFill>
                <a:latin typeface="Consolas"/>
              </a:rPr>
              <a:t>.</a:t>
            </a:r>
            <a:r>
              <a:rPr lang="en-US" altLang="zh-TW" sz="2000" dirty="0" err="1">
                <a:solidFill>
                  <a:srgbClr val="000087"/>
                </a:solidFill>
                <a:latin typeface="Consolas"/>
              </a:rPr>
              <a:t>encode</a:t>
            </a:r>
            <a:r>
              <a:rPr lang="en-US" altLang="zh-TW" sz="2000" dirty="0">
                <a:solidFill>
                  <a:srgbClr val="00005F"/>
                </a:solidFill>
                <a:latin typeface="Consolas"/>
              </a:rPr>
              <a:t>(</a:t>
            </a:r>
            <a:r>
              <a:rPr lang="en-US" altLang="zh-TW" sz="2000" dirty="0">
                <a:solidFill>
                  <a:srgbClr val="005F5F"/>
                </a:solidFill>
                <a:latin typeface="Consolas"/>
              </a:rPr>
              <a:t>'utf8'</a:t>
            </a:r>
            <a:r>
              <a:rPr lang="en-US" altLang="zh-TW" sz="2000" dirty="0">
                <a:solidFill>
                  <a:srgbClr val="00005F"/>
                </a:solidFill>
                <a:latin typeface="Consolas"/>
              </a:rPr>
              <a:t>)</a:t>
            </a:r>
            <a:r>
              <a:rPr lang="en-US" altLang="zh-TW" sz="2000" dirty="0">
                <a:solidFill>
                  <a:srgbClr val="5F5F00"/>
                </a:solidFill>
                <a:latin typeface="Consolas"/>
              </a:rPr>
              <a:t> </a:t>
            </a:r>
            <a:endParaRPr lang="en-US" altLang="zh-TW" sz="2000" dirty="0" smtClean="0">
              <a:solidFill>
                <a:srgbClr val="5F5F00"/>
              </a:solidFill>
              <a:latin typeface="Consolas"/>
            </a:endParaRPr>
          </a:p>
          <a:p>
            <a:pPr marL="0" indent="0">
              <a:buNone/>
            </a:pPr>
            <a:r>
              <a:rPr lang="en-US" altLang="zh-TW" sz="2000" dirty="0" smtClean="0">
                <a:solidFill>
                  <a:srgbClr val="87005F"/>
                </a:solidFill>
                <a:latin typeface="Consolas"/>
              </a:rPr>
              <a:t>print</a:t>
            </a:r>
            <a:r>
              <a:rPr lang="en-US" altLang="zh-TW" sz="2000" dirty="0" smtClean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2000" dirty="0">
                <a:solidFill>
                  <a:srgbClr val="000087"/>
                </a:solidFill>
                <a:latin typeface="Consolas"/>
              </a:rPr>
              <a:t>response</a:t>
            </a:r>
            <a:endParaRPr lang="en-US" altLang="zh-TW" sz="2000" dirty="0"/>
          </a:p>
          <a:p>
            <a:pPr marL="0" indent="0">
              <a:buNone/>
            </a:pPr>
            <a:endParaRPr lang="zh-TW" altLang="en-US" sz="2000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使用</a:t>
            </a:r>
            <a:r>
              <a:rPr lang="en-US" altLang="zh-TW" dirty="0" err="1" smtClean="0"/>
              <a:t>requests.get</a:t>
            </a:r>
            <a:r>
              <a:rPr lang="en-US" altLang="zh-TW" dirty="0" smtClean="0"/>
              <a:t> </a:t>
            </a:r>
            <a:r>
              <a:rPr lang="zh-TW" altLang="en-US" dirty="0" smtClean="0"/>
              <a:t>抓取標案細節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96648941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4641850"/>
          </a:xfrm>
        </p:spPr>
        <p:txBody>
          <a:bodyPr/>
          <a:lstStyle/>
          <a:p>
            <a:r>
              <a:rPr lang="zh-TW" altLang="en-US" dirty="0" smtClean="0"/>
              <a:t>不用儲存全部內容</a:t>
            </a:r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抓取所需內容即可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02198"/>
            <a:ext cx="9144000" cy="3959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847748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sz="1600" dirty="0" err="1">
                <a:solidFill>
                  <a:srgbClr val="000087"/>
                </a:solidFill>
                <a:latin typeface="Consolas"/>
              </a:rPr>
              <a:t>request_get</a:t>
            </a:r>
            <a:r>
              <a:rPr lang="en-US" altLang="zh-TW" sz="16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600" dirty="0">
                <a:solidFill>
                  <a:srgbClr val="00005F"/>
                </a:solidFill>
                <a:latin typeface="Consolas"/>
              </a:rPr>
              <a:t>=</a:t>
            </a:r>
            <a:r>
              <a:rPr lang="en-US" altLang="zh-TW" sz="16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600" dirty="0" err="1">
                <a:solidFill>
                  <a:srgbClr val="000087"/>
                </a:solidFill>
                <a:latin typeface="Consolas"/>
              </a:rPr>
              <a:t>requests</a:t>
            </a:r>
            <a:r>
              <a:rPr lang="en-US" altLang="zh-TW" sz="1600" dirty="0" err="1">
                <a:solidFill>
                  <a:srgbClr val="00005F"/>
                </a:solidFill>
                <a:latin typeface="Consolas"/>
              </a:rPr>
              <a:t>.</a:t>
            </a:r>
            <a:r>
              <a:rPr lang="en-US" altLang="zh-TW" sz="1600" dirty="0" err="1">
                <a:solidFill>
                  <a:srgbClr val="000087"/>
                </a:solidFill>
                <a:latin typeface="Consolas"/>
              </a:rPr>
              <a:t>get</a:t>
            </a:r>
            <a:r>
              <a:rPr lang="en-US" altLang="zh-TW" sz="1600" dirty="0">
                <a:solidFill>
                  <a:srgbClr val="00005F"/>
                </a:solidFill>
                <a:latin typeface="Consolas"/>
              </a:rPr>
              <a:t>(</a:t>
            </a:r>
            <a:r>
              <a:rPr lang="en-US" altLang="zh-TW" sz="1600" dirty="0">
                <a:solidFill>
                  <a:srgbClr val="005F5F"/>
                </a:solidFill>
                <a:latin typeface="Consolas"/>
              </a:rPr>
              <a:t>"http://web.pcc.gov.tw/</a:t>
            </a:r>
            <a:r>
              <a:rPr lang="en-US" altLang="zh-TW" sz="1600" dirty="0" err="1">
                <a:solidFill>
                  <a:srgbClr val="005F5F"/>
                </a:solidFill>
                <a:latin typeface="Consolas"/>
              </a:rPr>
              <a:t>tps</a:t>
            </a:r>
            <a:r>
              <a:rPr lang="en-US" altLang="zh-TW" sz="1600" dirty="0">
                <a:solidFill>
                  <a:srgbClr val="005F5F"/>
                </a:solidFill>
                <a:latin typeface="Consolas"/>
              </a:rPr>
              <a:t>/main/</a:t>
            </a:r>
            <a:r>
              <a:rPr lang="en-US" altLang="zh-TW" sz="1600" dirty="0" err="1">
                <a:solidFill>
                  <a:srgbClr val="005F5F"/>
                </a:solidFill>
                <a:latin typeface="Consolas"/>
              </a:rPr>
              <a:t>pms</a:t>
            </a:r>
            <a:r>
              <a:rPr lang="en-US" altLang="zh-TW" sz="1600" dirty="0">
                <a:solidFill>
                  <a:srgbClr val="005F5F"/>
                </a:solidFill>
                <a:latin typeface="Consolas"/>
              </a:rPr>
              <a:t>/</a:t>
            </a:r>
            <a:r>
              <a:rPr lang="en-US" altLang="zh-TW" sz="1600" dirty="0" err="1">
                <a:solidFill>
                  <a:srgbClr val="005F5F"/>
                </a:solidFill>
                <a:latin typeface="Consolas"/>
              </a:rPr>
              <a:t>tps</a:t>
            </a:r>
            <a:r>
              <a:rPr lang="en-US" altLang="zh-TW" sz="1600" dirty="0">
                <a:solidFill>
                  <a:srgbClr val="005F5F"/>
                </a:solidFill>
                <a:latin typeface="Consolas"/>
              </a:rPr>
              <a:t>/</a:t>
            </a:r>
            <a:r>
              <a:rPr lang="en-US" altLang="zh-TW" sz="1600" dirty="0" err="1">
                <a:solidFill>
                  <a:srgbClr val="005F5F"/>
                </a:solidFill>
                <a:latin typeface="Consolas"/>
              </a:rPr>
              <a:t>atm</a:t>
            </a:r>
            <a:r>
              <a:rPr lang="en-US" altLang="zh-TW" sz="1600" dirty="0">
                <a:solidFill>
                  <a:srgbClr val="005F5F"/>
                </a:solidFill>
                <a:latin typeface="Consolas"/>
              </a:rPr>
              <a:t>/</a:t>
            </a:r>
            <a:r>
              <a:rPr lang="en-US" altLang="zh-TW" sz="1600" dirty="0" err="1">
                <a:solidFill>
                  <a:srgbClr val="005F5F"/>
                </a:solidFill>
                <a:latin typeface="Consolas"/>
              </a:rPr>
              <a:t>atmAwardAction.do?newEdit</a:t>
            </a:r>
            <a:r>
              <a:rPr lang="en-US" altLang="zh-TW" sz="1600" dirty="0">
                <a:solidFill>
                  <a:srgbClr val="005F5F"/>
                </a:solidFill>
                <a:latin typeface="Consolas"/>
              </a:rPr>
              <a:t>=</a:t>
            </a:r>
            <a:r>
              <a:rPr lang="en-US" altLang="zh-TW" sz="1600" dirty="0" err="1">
                <a:solidFill>
                  <a:srgbClr val="005F5F"/>
                </a:solidFill>
                <a:latin typeface="Consolas"/>
              </a:rPr>
              <a:t>false&amp;searchMode</a:t>
            </a:r>
            <a:r>
              <a:rPr lang="en-US" altLang="zh-TW" sz="1600" dirty="0">
                <a:solidFill>
                  <a:srgbClr val="005F5F"/>
                </a:solidFill>
                <a:latin typeface="Consolas"/>
              </a:rPr>
              <a:t>=</a:t>
            </a:r>
            <a:r>
              <a:rPr lang="en-US" altLang="zh-TW" sz="1600" dirty="0" err="1">
                <a:solidFill>
                  <a:srgbClr val="005F5F"/>
                </a:solidFill>
                <a:latin typeface="Consolas"/>
              </a:rPr>
              <a:t>common&amp;method</a:t>
            </a:r>
            <a:r>
              <a:rPr lang="en-US" altLang="zh-TW" sz="1600" dirty="0">
                <a:solidFill>
                  <a:srgbClr val="005F5F"/>
                </a:solidFill>
                <a:latin typeface="Consolas"/>
              </a:rPr>
              <a:t>=</a:t>
            </a:r>
            <a:r>
              <a:rPr lang="en-US" altLang="zh-TW" sz="1600" dirty="0" err="1">
                <a:solidFill>
                  <a:srgbClr val="005F5F"/>
                </a:solidFill>
                <a:latin typeface="Consolas"/>
              </a:rPr>
              <a:t>inquiryForPublic&amp;pkAtmMain</a:t>
            </a:r>
            <a:r>
              <a:rPr lang="en-US" altLang="zh-TW" sz="1600" dirty="0">
                <a:solidFill>
                  <a:srgbClr val="005F5F"/>
                </a:solidFill>
                <a:latin typeface="Consolas"/>
              </a:rPr>
              <a:t>=51239291&amp;tenderCaseNo=0607L1030328"</a:t>
            </a:r>
            <a:r>
              <a:rPr lang="en-US" altLang="zh-TW" sz="1600" dirty="0">
                <a:solidFill>
                  <a:srgbClr val="00005F"/>
                </a:solidFill>
                <a:latin typeface="Consolas"/>
              </a:rPr>
              <a:t>)</a:t>
            </a:r>
            <a:r>
              <a:rPr lang="en-US" altLang="zh-TW" sz="1600" dirty="0">
                <a:solidFill>
                  <a:srgbClr val="5F5F00"/>
                </a:solidFill>
                <a:latin typeface="Consolas"/>
              </a:rPr>
              <a:t> </a:t>
            </a:r>
            <a:endParaRPr lang="en-US" altLang="zh-TW" sz="1600" dirty="0" smtClean="0">
              <a:solidFill>
                <a:srgbClr val="5F5F00"/>
              </a:solidFill>
              <a:latin typeface="Consolas"/>
            </a:endParaRPr>
          </a:p>
          <a:p>
            <a:pPr marL="0" indent="0">
              <a:buNone/>
            </a:pPr>
            <a:r>
              <a:rPr lang="en-US" altLang="zh-TW" sz="1600" dirty="0" smtClean="0">
                <a:solidFill>
                  <a:srgbClr val="000087"/>
                </a:solidFill>
                <a:latin typeface="Consolas"/>
              </a:rPr>
              <a:t>response</a:t>
            </a:r>
            <a:r>
              <a:rPr lang="en-US" altLang="zh-TW" sz="1600" dirty="0" smtClean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600" dirty="0">
                <a:solidFill>
                  <a:srgbClr val="00005F"/>
                </a:solidFill>
                <a:latin typeface="Consolas"/>
              </a:rPr>
              <a:t>=</a:t>
            </a:r>
            <a:r>
              <a:rPr lang="en-US" altLang="zh-TW" sz="16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600" dirty="0" err="1">
                <a:solidFill>
                  <a:srgbClr val="000087"/>
                </a:solidFill>
                <a:latin typeface="Consolas"/>
              </a:rPr>
              <a:t>request_get</a:t>
            </a:r>
            <a:r>
              <a:rPr lang="en-US" altLang="zh-TW" sz="1600" dirty="0" err="1">
                <a:solidFill>
                  <a:srgbClr val="00005F"/>
                </a:solidFill>
                <a:latin typeface="Consolas"/>
              </a:rPr>
              <a:t>.</a:t>
            </a:r>
            <a:r>
              <a:rPr lang="en-US" altLang="zh-TW" sz="1600" dirty="0" err="1">
                <a:solidFill>
                  <a:srgbClr val="000087"/>
                </a:solidFill>
                <a:latin typeface="Consolas"/>
              </a:rPr>
              <a:t>text</a:t>
            </a:r>
            <a:r>
              <a:rPr lang="en-US" altLang="zh-TW" sz="1600" dirty="0" err="1">
                <a:solidFill>
                  <a:srgbClr val="00005F"/>
                </a:solidFill>
                <a:latin typeface="Consolas"/>
              </a:rPr>
              <a:t>.</a:t>
            </a:r>
            <a:r>
              <a:rPr lang="en-US" altLang="zh-TW" sz="1600" dirty="0" err="1">
                <a:solidFill>
                  <a:srgbClr val="000087"/>
                </a:solidFill>
                <a:latin typeface="Consolas"/>
              </a:rPr>
              <a:t>encode</a:t>
            </a:r>
            <a:r>
              <a:rPr lang="en-US" altLang="zh-TW" sz="1600" dirty="0">
                <a:solidFill>
                  <a:srgbClr val="00005F"/>
                </a:solidFill>
                <a:latin typeface="Consolas"/>
              </a:rPr>
              <a:t>(</a:t>
            </a:r>
            <a:r>
              <a:rPr lang="en-US" altLang="zh-TW" sz="1600" dirty="0">
                <a:solidFill>
                  <a:srgbClr val="005F5F"/>
                </a:solidFill>
                <a:latin typeface="Consolas"/>
              </a:rPr>
              <a:t>'utf8'</a:t>
            </a:r>
            <a:r>
              <a:rPr lang="en-US" altLang="zh-TW" sz="1600" dirty="0">
                <a:solidFill>
                  <a:srgbClr val="00005F"/>
                </a:solidFill>
                <a:latin typeface="Consolas"/>
              </a:rPr>
              <a:t>)</a:t>
            </a:r>
            <a:r>
              <a:rPr lang="en-US" altLang="zh-TW" sz="1600" dirty="0">
                <a:solidFill>
                  <a:srgbClr val="5F5F00"/>
                </a:solidFill>
                <a:latin typeface="Consolas"/>
              </a:rPr>
              <a:t> </a:t>
            </a:r>
            <a:endParaRPr lang="en-US" altLang="zh-TW" sz="1600" dirty="0" smtClean="0">
              <a:solidFill>
                <a:srgbClr val="5F5F00"/>
              </a:solidFill>
              <a:latin typeface="Consolas"/>
            </a:endParaRPr>
          </a:p>
          <a:p>
            <a:pPr marL="0" indent="0">
              <a:buNone/>
            </a:pPr>
            <a:r>
              <a:rPr lang="en-US" altLang="zh-TW" sz="1600" dirty="0" smtClean="0">
                <a:solidFill>
                  <a:srgbClr val="000087"/>
                </a:solidFill>
                <a:latin typeface="Consolas"/>
              </a:rPr>
              <a:t>soup</a:t>
            </a:r>
            <a:r>
              <a:rPr lang="en-US" altLang="zh-TW" sz="1600" dirty="0" smtClean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600" dirty="0">
                <a:solidFill>
                  <a:srgbClr val="00005F"/>
                </a:solidFill>
                <a:latin typeface="Consolas"/>
              </a:rPr>
              <a:t>=</a:t>
            </a:r>
            <a:r>
              <a:rPr lang="en-US" altLang="zh-TW" sz="16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600" dirty="0" err="1" smtClean="0">
                <a:solidFill>
                  <a:srgbClr val="000087"/>
                </a:solidFill>
                <a:latin typeface="Consolas"/>
              </a:rPr>
              <a:t>BeautifulSoup</a:t>
            </a:r>
            <a:r>
              <a:rPr lang="en-US" altLang="zh-TW" sz="1600" dirty="0" smtClean="0">
                <a:solidFill>
                  <a:srgbClr val="00005F"/>
                </a:solidFill>
                <a:latin typeface="Consolas"/>
              </a:rPr>
              <a:t>(</a:t>
            </a:r>
            <a:r>
              <a:rPr lang="en-US" altLang="zh-TW" sz="1600" dirty="0" smtClean="0">
                <a:solidFill>
                  <a:srgbClr val="000087"/>
                </a:solidFill>
                <a:latin typeface="Consolas"/>
              </a:rPr>
              <a:t>response</a:t>
            </a:r>
            <a:r>
              <a:rPr lang="en-US" altLang="zh-TW" sz="1600" dirty="0" smtClean="0">
                <a:solidFill>
                  <a:srgbClr val="00005F"/>
                </a:solidFill>
                <a:latin typeface="Consolas"/>
              </a:rPr>
              <a:t>)</a:t>
            </a:r>
            <a:r>
              <a:rPr lang="en-US" altLang="zh-TW" sz="1600" dirty="0" smtClean="0">
                <a:solidFill>
                  <a:srgbClr val="5F5F00"/>
                </a:solidFill>
                <a:latin typeface="Consolas"/>
              </a:rPr>
              <a:t> </a:t>
            </a:r>
          </a:p>
          <a:p>
            <a:pPr marL="0" indent="0">
              <a:buNone/>
            </a:pPr>
            <a:r>
              <a:rPr lang="en-US" altLang="zh-TW" sz="1600" dirty="0" err="1" smtClean="0">
                <a:solidFill>
                  <a:srgbClr val="000087"/>
                </a:solidFill>
                <a:latin typeface="Consolas"/>
              </a:rPr>
              <a:t>printarea</a:t>
            </a:r>
            <a:r>
              <a:rPr lang="en-US" altLang="zh-TW" sz="1600" dirty="0" smtClean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600" dirty="0">
                <a:solidFill>
                  <a:srgbClr val="00005F"/>
                </a:solidFill>
                <a:latin typeface="Consolas"/>
              </a:rPr>
              <a:t>=</a:t>
            </a:r>
            <a:r>
              <a:rPr lang="en-US" altLang="zh-TW" sz="16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600" dirty="0" err="1">
                <a:solidFill>
                  <a:srgbClr val="000087"/>
                </a:solidFill>
                <a:latin typeface="Consolas"/>
              </a:rPr>
              <a:t>soup</a:t>
            </a:r>
            <a:r>
              <a:rPr lang="en-US" altLang="zh-TW" sz="1600" dirty="0" err="1">
                <a:solidFill>
                  <a:srgbClr val="00005F"/>
                </a:solidFill>
                <a:latin typeface="Consolas"/>
              </a:rPr>
              <a:t>.</a:t>
            </a:r>
            <a:r>
              <a:rPr lang="en-US" altLang="zh-TW" sz="1600" dirty="0" err="1">
                <a:solidFill>
                  <a:srgbClr val="000087"/>
                </a:solidFill>
                <a:latin typeface="Consolas"/>
              </a:rPr>
              <a:t>find</a:t>
            </a:r>
            <a:r>
              <a:rPr lang="en-US" altLang="zh-TW" sz="1600" dirty="0">
                <a:solidFill>
                  <a:srgbClr val="00005F"/>
                </a:solidFill>
                <a:latin typeface="Consolas"/>
              </a:rPr>
              <a:t>(</a:t>
            </a:r>
            <a:r>
              <a:rPr lang="en-US" altLang="zh-TW" sz="1600" dirty="0">
                <a:solidFill>
                  <a:srgbClr val="005F5F"/>
                </a:solidFill>
                <a:latin typeface="Consolas"/>
              </a:rPr>
              <a:t>'div'</a:t>
            </a:r>
            <a:r>
              <a:rPr lang="en-US" altLang="zh-TW" sz="1600" dirty="0">
                <a:solidFill>
                  <a:srgbClr val="00005F"/>
                </a:solidFill>
                <a:latin typeface="Consolas"/>
              </a:rPr>
              <a:t>,</a:t>
            </a:r>
            <a:r>
              <a:rPr lang="en-US" altLang="zh-TW" sz="16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600" dirty="0">
                <a:solidFill>
                  <a:srgbClr val="00005F"/>
                </a:solidFill>
                <a:latin typeface="Consolas"/>
              </a:rPr>
              <a:t>{</a:t>
            </a:r>
            <a:r>
              <a:rPr lang="en-US" altLang="zh-TW" sz="16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600" dirty="0">
                <a:solidFill>
                  <a:srgbClr val="005F5F"/>
                </a:solidFill>
                <a:latin typeface="Consolas"/>
              </a:rPr>
              <a:t>"id"</a:t>
            </a:r>
            <a:r>
              <a:rPr lang="en-US" altLang="zh-TW" sz="16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600" dirty="0">
                <a:solidFill>
                  <a:srgbClr val="00005F"/>
                </a:solidFill>
                <a:latin typeface="Consolas"/>
              </a:rPr>
              <a:t>:</a:t>
            </a:r>
            <a:r>
              <a:rPr lang="en-US" altLang="zh-TW" sz="16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600" dirty="0">
                <a:solidFill>
                  <a:srgbClr val="005F5F"/>
                </a:solidFill>
                <a:latin typeface="Consolas"/>
              </a:rPr>
              <a:t>"</a:t>
            </a:r>
            <a:r>
              <a:rPr lang="en-US" altLang="zh-TW" sz="1600" dirty="0" err="1">
                <a:solidFill>
                  <a:srgbClr val="005F5F"/>
                </a:solidFill>
                <a:latin typeface="Consolas"/>
              </a:rPr>
              <a:t>printArea</a:t>
            </a:r>
            <a:r>
              <a:rPr lang="en-US" altLang="zh-TW" sz="1600" dirty="0">
                <a:solidFill>
                  <a:srgbClr val="005F5F"/>
                </a:solidFill>
                <a:latin typeface="Consolas"/>
              </a:rPr>
              <a:t>"</a:t>
            </a:r>
            <a:r>
              <a:rPr lang="en-US" altLang="zh-TW" sz="16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600" dirty="0">
                <a:solidFill>
                  <a:srgbClr val="00005F"/>
                </a:solidFill>
                <a:latin typeface="Consolas"/>
              </a:rPr>
              <a:t>})</a:t>
            </a:r>
            <a:r>
              <a:rPr lang="en-US" altLang="zh-TW" sz="1600" dirty="0">
                <a:solidFill>
                  <a:srgbClr val="5F5F00"/>
                </a:solidFill>
                <a:latin typeface="Consolas"/>
              </a:rPr>
              <a:t> </a:t>
            </a:r>
            <a:endParaRPr lang="en-US" altLang="zh-TW" sz="1600" dirty="0" smtClean="0">
              <a:solidFill>
                <a:srgbClr val="5F5F00"/>
              </a:solidFill>
              <a:latin typeface="Consolas"/>
            </a:endParaRPr>
          </a:p>
          <a:p>
            <a:pPr marL="0" indent="0">
              <a:buNone/>
            </a:pPr>
            <a:r>
              <a:rPr lang="en-US" altLang="zh-TW" sz="1600" dirty="0" smtClean="0">
                <a:solidFill>
                  <a:srgbClr val="87005F"/>
                </a:solidFill>
                <a:latin typeface="Consolas"/>
              </a:rPr>
              <a:t>print</a:t>
            </a:r>
            <a:r>
              <a:rPr lang="en-US" altLang="zh-TW" sz="1600" dirty="0" smtClean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1600" dirty="0" err="1">
                <a:solidFill>
                  <a:srgbClr val="000087"/>
                </a:solidFill>
                <a:latin typeface="Consolas"/>
              </a:rPr>
              <a:t>printarea</a:t>
            </a:r>
            <a:endParaRPr lang="en-US" altLang="zh-TW" sz="1600" dirty="0"/>
          </a:p>
          <a:p>
            <a:pPr marL="0" indent="0">
              <a:buNone/>
            </a:pPr>
            <a:endParaRPr lang="zh-TW" altLang="en-US" sz="1600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取得</a:t>
            </a:r>
            <a:r>
              <a:rPr lang="en-US" altLang="zh-TW" dirty="0" smtClean="0"/>
              <a:t>id</a:t>
            </a:r>
            <a:r>
              <a:rPr lang="zh-TW" altLang="en-US" dirty="0" smtClean="0"/>
              <a:t>為</a:t>
            </a:r>
            <a:r>
              <a:rPr lang="en-US" altLang="zh-TW" dirty="0" err="1" smtClean="0"/>
              <a:t>printArea</a:t>
            </a:r>
            <a:r>
              <a:rPr lang="en-US" altLang="zh-TW" dirty="0" smtClean="0"/>
              <a:t> </a:t>
            </a:r>
            <a:r>
              <a:rPr lang="zh-TW" altLang="en-US" dirty="0" smtClean="0"/>
              <a:t>的區塊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34410803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sz="2000" dirty="0" err="1">
                <a:solidFill>
                  <a:srgbClr val="000087"/>
                </a:solidFill>
                <a:latin typeface="Consolas"/>
              </a:rPr>
              <a:t>bid_detail</a:t>
            </a:r>
            <a:r>
              <a:rPr lang="en-US" altLang="zh-TW" sz="20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2000" dirty="0">
                <a:solidFill>
                  <a:srgbClr val="00005F"/>
                </a:solidFill>
                <a:latin typeface="Consolas"/>
              </a:rPr>
              <a:t>=</a:t>
            </a:r>
            <a:r>
              <a:rPr lang="en-US" altLang="zh-TW" sz="20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2000" dirty="0">
                <a:solidFill>
                  <a:srgbClr val="000087"/>
                </a:solidFill>
                <a:latin typeface="Consolas"/>
              </a:rPr>
              <a:t>open</a:t>
            </a:r>
            <a:r>
              <a:rPr lang="en-US" altLang="zh-TW" sz="2000" dirty="0">
                <a:solidFill>
                  <a:srgbClr val="00005F"/>
                </a:solidFill>
                <a:latin typeface="Consolas"/>
              </a:rPr>
              <a:t>(</a:t>
            </a:r>
            <a:r>
              <a:rPr lang="en-US" altLang="zh-TW" sz="2000" dirty="0">
                <a:solidFill>
                  <a:srgbClr val="005F5F"/>
                </a:solidFill>
                <a:latin typeface="Consolas"/>
              </a:rPr>
              <a:t>"bid_detail.txt"</a:t>
            </a:r>
            <a:r>
              <a:rPr lang="en-US" altLang="zh-TW" sz="2000" dirty="0">
                <a:solidFill>
                  <a:srgbClr val="00005F"/>
                </a:solidFill>
                <a:latin typeface="Consolas"/>
              </a:rPr>
              <a:t>,</a:t>
            </a:r>
            <a:r>
              <a:rPr lang="en-US" altLang="zh-TW" sz="20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2000" dirty="0">
                <a:solidFill>
                  <a:srgbClr val="005F5F"/>
                </a:solidFill>
                <a:latin typeface="Consolas"/>
              </a:rPr>
              <a:t>'w'</a:t>
            </a:r>
            <a:r>
              <a:rPr lang="en-US" altLang="zh-TW" sz="2000" dirty="0">
                <a:solidFill>
                  <a:srgbClr val="00005F"/>
                </a:solidFill>
                <a:latin typeface="Consolas"/>
              </a:rPr>
              <a:t>)</a:t>
            </a:r>
            <a:r>
              <a:rPr lang="en-US" altLang="zh-TW" sz="2000" dirty="0">
                <a:solidFill>
                  <a:srgbClr val="5F5F00"/>
                </a:solidFill>
                <a:latin typeface="Consolas"/>
              </a:rPr>
              <a:t> </a:t>
            </a:r>
            <a:endParaRPr lang="en-US" altLang="zh-TW" sz="2000" dirty="0" smtClean="0">
              <a:solidFill>
                <a:srgbClr val="5F5F00"/>
              </a:solidFill>
              <a:latin typeface="Consolas"/>
            </a:endParaRPr>
          </a:p>
          <a:p>
            <a:pPr marL="0" indent="0">
              <a:buNone/>
            </a:pPr>
            <a:r>
              <a:rPr lang="en-US" altLang="zh-TW" sz="2000" dirty="0" err="1" smtClean="0">
                <a:solidFill>
                  <a:srgbClr val="000087"/>
                </a:solidFill>
                <a:latin typeface="Consolas"/>
              </a:rPr>
              <a:t>request_get</a:t>
            </a:r>
            <a:r>
              <a:rPr lang="en-US" altLang="zh-TW" sz="2000" dirty="0" smtClean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2000" dirty="0">
                <a:solidFill>
                  <a:srgbClr val="00005F"/>
                </a:solidFill>
                <a:latin typeface="Consolas"/>
              </a:rPr>
              <a:t>=</a:t>
            </a:r>
            <a:r>
              <a:rPr lang="en-US" altLang="zh-TW" sz="20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2000" dirty="0" err="1">
                <a:solidFill>
                  <a:srgbClr val="000087"/>
                </a:solidFill>
                <a:latin typeface="Consolas"/>
              </a:rPr>
              <a:t>requests</a:t>
            </a:r>
            <a:r>
              <a:rPr lang="en-US" altLang="zh-TW" sz="2000" dirty="0" err="1">
                <a:solidFill>
                  <a:srgbClr val="00005F"/>
                </a:solidFill>
                <a:latin typeface="Consolas"/>
              </a:rPr>
              <a:t>.</a:t>
            </a:r>
            <a:r>
              <a:rPr lang="en-US" altLang="zh-TW" sz="2000" dirty="0" err="1">
                <a:solidFill>
                  <a:srgbClr val="000087"/>
                </a:solidFill>
                <a:latin typeface="Consolas"/>
              </a:rPr>
              <a:t>get</a:t>
            </a:r>
            <a:r>
              <a:rPr lang="en-US" altLang="zh-TW" sz="2000" dirty="0">
                <a:solidFill>
                  <a:srgbClr val="00005F"/>
                </a:solidFill>
                <a:latin typeface="Consolas"/>
              </a:rPr>
              <a:t>(</a:t>
            </a:r>
            <a:r>
              <a:rPr lang="en-US" altLang="zh-TW" sz="2000" dirty="0">
                <a:solidFill>
                  <a:srgbClr val="005F5F"/>
                </a:solidFill>
                <a:latin typeface="Consolas"/>
              </a:rPr>
              <a:t>"http://web.pcc.gov.tw/</a:t>
            </a:r>
            <a:r>
              <a:rPr lang="en-US" altLang="zh-TW" sz="2000" dirty="0" err="1">
                <a:solidFill>
                  <a:srgbClr val="005F5F"/>
                </a:solidFill>
                <a:latin typeface="Consolas"/>
              </a:rPr>
              <a:t>tps</a:t>
            </a:r>
            <a:r>
              <a:rPr lang="en-US" altLang="zh-TW" sz="2000" dirty="0">
                <a:solidFill>
                  <a:srgbClr val="005F5F"/>
                </a:solidFill>
                <a:latin typeface="Consolas"/>
              </a:rPr>
              <a:t>/main/</a:t>
            </a:r>
            <a:r>
              <a:rPr lang="en-US" altLang="zh-TW" sz="2000" dirty="0" err="1">
                <a:solidFill>
                  <a:srgbClr val="005F5F"/>
                </a:solidFill>
                <a:latin typeface="Consolas"/>
              </a:rPr>
              <a:t>pms</a:t>
            </a:r>
            <a:r>
              <a:rPr lang="en-US" altLang="zh-TW" sz="2000" dirty="0">
                <a:solidFill>
                  <a:srgbClr val="005F5F"/>
                </a:solidFill>
                <a:latin typeface="Consolas"/>
              </a:rPr>
              <a:t>/</a:t>
            </a:r>
            <a:r>
              <a:rPr lang="en-US" altLang="zh-TW" sz="2000" dirty="0" err="1">
                <a:solidFill>
                  <a:srgbClr val="005F5F"/>
                </a:solidFill>
                <a:latin typeface="Consolas"/>
              </a:rPr>
              <a:t>tps</a:t>
            </a:r>
            <a:r>
              <a:rPr lang="en-US" altLang="zh-TW" sz="2000" dirty="0">
                <a:solidFill>
                  <a:srgbClr val="005F5F"/>
                </a:solidFill>
                <a:latin typeface="Consolas"/>
              </a:rPr>
              <a:t>/</a:t>
            </a:r>
            <a:r>
              <a:rPr lang="en-US" altLang="zh-TW" sz="2000" dirty="0" err="1">
                <a:solidFill>
                  <a:srgbClr val="005F5F"/>
                </a:solidFill>
                <a:latin typeface="Consolas"/>
              </a:rPr>
              <a:t>atm</a:t>
            </a:r>
            <a:r>
              <a:rPr lang="en-US" altLang="zh-TW" sz="2000" dirty="0">
                <a:solidFill>
                  <a:srgbClr val="005F5F"/>
                </a:solidFill>
                <a:latin typeface="Consolas"/>
              </a:rPr>
              <a:t>/</a:t>
            </a:r>
            <a:r>
              <a:rPr lang="en-US" altLang="zh-TW" sz="2000" dirty="0" err="1">
                <a:solidFill>
                  <a:srgbClr val="005F5F"/>
                </a:solidFill>
                <a:latin typeface="Consolas"/>
              </a:rPr>
              <a:t>atmAwardAction.do?newEdit</a:t>
            </a:r>
            <a:r>
              <a:rPr lang="en-US" altLang="zh-TW" sz="2000" dirty="0">
                <a:solidFill>
                  <a:srgbClr val="005F5F"/>
                </a:solidFill>
                <a:latin typeface="Consolas"/>
              </a:rPr>
              <a:t>=</a:t>
            </a:r>
            <a:r>
              <a:rPr lang="en-US" altLang="zh-TW" sz="2000" dirty="0" err="1">
                <a:solidFill>
                  <a:srgbClr val="005F5F"/>
                </a:solidFill>
                <a:latin typeface="Consolas"/>
              </a:rPr>
              <a:t>false&amp;searchMode</a:t>
            </a:r>
            <a:r>
              <a:rPr lang="en-US" altLang="zh-TW" sz="2000" dirty="0">
                <a:solidFill>
                  <a:srgbClr val="005F5F"/>
                </a:solidFill>
                <a:latin typeface="Consolas"/>
              </a:rPr>
              <a:t>=</a:t>
            </a:r>
            <a:r>
              <a:rPr lang="en-US" altLang="zh-TW" sz="2000" dirty="0" err="1">
                <a:solidFill>
                  <a:srgbClr val="005F5F"/>
                </a:solidFill>
                <a:latin typeface="Consolas"/>
              </a:rPr>
              <a:t>common&amp;method</a:t>
            </a:r>
            <a:r>
              <a:rPr lang="en-US" altLang="zh-TW" sz="2000" dirty="0">
                <a:solidFill>
                  <a:srgbClr val="005F5F"/>
                </a:solidFill>
                <a:latin typeface="Consolas"/>
              </a:rPr>
              <a:t>=</a:t>
            </a:r>
            <a:r>
              <a:rPr lang="en-US" altLang="zh-TW" sz="2000" dirty="0" err="1">
                <a:solidFill>
                  <a:srgbClr val="005F5F"/>
                </a:solidFill>
                <a:latin typeface="Consolas"/>
              </a:rPr>
              <a:t>inquiryForPublic&amp;pkAtmMain</a:t>
            </a:r>
            <a:r>
              <a:rPr lang="en-US" altLang="zh-TW" sz="2000" dirty="0">
                <a:solidFill>
                  <a:srgbClr val="005F5F"/>
                </a:solidFill>
                <a:latin typeface="Consolas"/>
              </a:rPr>
              <a:t>=51239291&amp;tenderCaseNo=0607L1030328"</a:t>
            </a:r>
            <a:r>
              <a:rPr lang="en-US" altLang="zh-TW" sz="2000" dirty="0">
                <a:solidFill>
                  <a:srgbClr val="00005F"/>
                </a:solidFill>
                <a:latin typeface="Consolas"/>
              </a:rPr>
              <a:t>)</a:t>
            </a:r>
            <a:r>
              <a:rPr lang="en-US" altLang="zh-TW" sz="2000" dirty="0">
                <a:solidFill>
                  <a:srgbClr val="5F5F00"/>
                </a:solidFill>
                <a:latin typeface="Consolas"/>
              </a:rPr>
              <a:t> </a:t>
            </a:r>
            <a:endParaRPr lang="en-US" altLang="zh-TW" sz="2000" dirty="0" smtClean="0">
              <a:solidFill>
                <a:srgbClr val="5F5F00"/>
              </a:solidFill>
              <a:latin typeface="Consolas"/>
            </a:endParaRPr>
          </a:p>
          <a:p>
            <a:pPr marL="0" indent="0">
              <a:buNone/>
            </a:pPr>
            <a:r>
              <a:rPr lang="en-US" altLang="zh-TW" sz="2000" dirty="0" smtClean="0">
                <a:solidFill>
                  <a:srgbClr val="000087"/>
                </a:solidFill>
                <a:latin typeface="Consolas"/>
              </a:rPr>
              <a:t>response</a:t>
            </a:r>
            <a:r>
              <a:rPr lang="en-US" altLang="zh-TW" sz="2000" dirty="0" smtClean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2000" dirty="0">
                <a:solidFill>
                  <a:srgbClr val="00005F"/>
                </a:solidFill>
                <a:latin typeface="Consolas"/>
              </a:rPr>
              <a:t>=</a:t>
            </a:r>
            <a:r>
              <a:rPr lang="en-US" altLang="zh-TW" sz="20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2000" dirty="0" err="1">
                <a:solidFill>
                  <a:srgbClr val="000087"/>
                </a:solidFill>
                <a:latin typeface="Consolas"/>
              </a:rPr>
              <a:t>request_get</a:t>
            </a:r>
            <a:r>
              <a:rPr lang="en-US" altLang="zh-TW" sz="2000" dirty="0" err="1">
                <a:solidFill>
                  <a:srgbClr val="00005F"/>
                </a:solidFill>
                <a:latin typeface="Consolas"/>
              </a:rPr>
              <a:t>.</a:t>
            </a:r>
            <a:r>
              <a:rPr lang="en-US" altLang="zh-TW" sz="2000" dirty="0" err="1">
                <a:solidFill>
                  <a:srgbClr val="000087"/>
                </a:solidFill>
                <a:latin typeface="Consolas"/>
              </a:rPr>
              <a:t>text</a:t>
            </a:r>
            <a:r>
              <a:rPr lang="en-US" altLang="zh-TW" sz="2000" dirty="0" err="1">
                <a:solidFill>
                  <a:srgbClr val="00005F"/>
                </a:solidFill>
                <a:latin typeface="Consolas"/>
              </a:rPr>
              <a:t>.</a:t>
            </a:r>
            <a:r>
              <a:rPr lang="en-US" altLang="zh-TW" sz="2000" dirty="0" err="1">
                <a:solidFill>
                  <a:srgbClr val="000087"/>
                </a:solidFill>
                <a:latin typeface="Consolas"/>
              </a:rPr>
              <a:t>encode</a:t>
            </a:r>
            <a:r>
              <a:rPr lang="en-US" altLang="zh-TW" sz="2000" dirty="0">
                <a:solidFill>
                  <a:srgbClr val="00005F"/>
                </a:solidFill>
                <a:latin typeface="Consolas"/>
              </a:rPr>
              <a:t>(</a:t>
            </a:r>
            <a:r>
              <a:rPr lang="en-US" altLang="zh-TW" sz="2000" dirty="0">
                <a:solidFill>
                  <a:srgbClr val="005F5F"/>
                </a:solidFill>
                <a:latin typeface="Consolas"/>
              </a:rPr>
              <a:t>'utf8'</a:t>
            </a:r>
            <a:r>
              <a:rPr lang="en-US" altLang="zh-TW" sz="2000" dirty="0">
                <a:solidFill>
                  <a:srgbClr val="00005F"/>
                </a:solidFill>
                <a:latin typeface="Consolas"/>
              </a:rPr>
              <a:t>)</a:t>
            </a:r>
            <a:r>
              <a:rPr lang="en-US" altLang="zh-TW" sz="2000" dirty="0">
                <a:solidFill>
                  <a:srgbClr val="5F5F00"/>
                </a:solidFill>
                <a:latin typeface="Consolas"/>
              </a:rPr>
              <a:t> </a:t>
            </a:r>
            <a:endParaRPr lang="en-US" altLang="zh-TW" sz="2000" dirty="0" smtClean="0">
              <a:solidFill>
                <a:srgbClr val="5F5F00"/>
              </a:solidFill>
              <a:latin typeface="Consolas"/>
            </a:endParaRPr>
          </a:p>
          <a:p>
            <a:pPr marL="0" indent="0">
              <a:buNone/>
            </a:pPr>
            <a:r>
              <a:rPr lang="en-US" altLang="zh-TW" sz="2000" dirty="0" smtClean="0">
                <a:solidFill>
                  <a:srgbClr val="000087"/>
                </a:solidFill>
                <a:latin typeface="Consolas"/>
              </a:rPr>
              <a:t>soup</a:t>
            </a:r>
            <a:r>
              <a:rPr lang="en-US" altLang="zh-TW" sz="2000" dirty="0" smtClean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2000" dirty="0">
                <a:solidFill>
                  <a:srgbClr val="00005F"/>
                </a:solidFill>
                <a:latin typeface="Consolas"/>
              </a:rPr>
              <a:t>=</a:t>
            </a:r>
            <a:r>
              <a:rPr lang="en-US" altLang="zh-TW" sz="20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2000" dirty="0" err="1" smtClean="0">
                <a:solidFill>
                  <a:srgbClr val="000087"/>
                </a:solidFill>
                <a:latin typeface="Consolas"/>
              </a:rPr>
              <a:t>BeautifulSoup</a:t>
            </a:r>
            <a:r>
              <a:rPr lang="en-US" altLang="zh-TW" sz="2000" dirty="0" smtClean="0">
                <a:solidFill>
                  <a:srgbClr val="00005F"/>
                </a:solidFill>
                <a:latin typeface="Consolas"/>
              </a:rPr>
              <a:t>(</a:t>
            </a:r>
            <a:r>
              <a:rPr lang="en-US" altLang="zh-TW" sz="2000" dirty="0" smtClean="0">
                <a:solidFill>
                  <a:srgbClr val="000087"/>
                </a:solidFill>
                <a:latin typeface="Consolas"/>
              </a:rPr>
              <a:t>response</a:t>
            </a:r>
            <a:r>
              <a:rPr lang="en-US" altLang="zh-TW" sz="2000" dirty="0" smtClean="0">
                <a:solidFill>
                  <a:srgbClr val="00005F"/>
                </a:solidFill>
                <a:latin typeface="Consolas"/>
              </a:rPr>
              <a:t>)</a:t>
            </a:r>
            <a:r>
              <a:rPr lang="en-US" altLang="zh-TW" sz="2000" dirty="0" smtClean="0">
                <a:solidFill>
                  <a:srgbClr val="5F5F00"/>
                </a:solidFill>
                <a:latin typeface="Consolas"/>
              </a:rPr>
              <a:t> </a:t>
            </a:r>
          </a:p>
          <a:p>
            <a:pPr marL="0" indent="0">
              <a:buNone/>
            </a:pPr>
            <a:r>
              <a:rPr lang="en-US" altLang="zh-TW" sz="2000" dirty="0" err="1" smtClean="0">
                <a:solidFill>
                  <a:srgbClr val="000087"/>
                </a:solidFill>
                <a:latin typeface="Consolas"/>
              </a:rPr>
              <a:t>printarea</a:t>
            </a:r>
            <a:r>
              <a:rPr lang="en-US" altLang="zh-TW" sz="2000" dirty="0" smtClean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2000" dirty="0">
                <a:solidFill>
                  <a:srgbClr val="00005F"/>
                </a:solidFill>
                <a:latin typeface="Consolas"/>
              </a:rPr>
              <a:t>=</a:t>
            </a:r>
            <a:r>
              <a:rPr lang="en-US" altLang="zh-TW" sz="20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2000" dirty="0" err="1">
                <a:solidFill>
                  <a:srgbClr val="000087"/>
                </a:solidFill>
                <a:latin typeface="Consolas"/>
              </a:rPr>
              <a:t>soup</a:t>
            </a:r>
            <a:r>
              <a:rPr lang="en-US" altLang="zh-TW" sz="2000" dirty="0" err="1">
                <a:solidFill>
                  <a:srgbClr val="00005F"/>
                </a:solidFill>
                <a:latin typeface="Consolas"/>
              </a:rPr>
              <a:t>.</a:t>
            </a:r>
            <a:r>
              <a:rPr lang="en-US" altLang="zh-TW" sz="2000" dirty="0" err="1">
                <a:solidFill>
                  <a:srgbClr val="000087"/>
                </a:solidFill>
                <a:latin typeface="Consolas"/>
              </a:rPr>
              <a:t>find</a:t>
            </a:r>
            <a:r>
              <a:rPr lang="en-US" altLang="zh-TW" sz="2000" dirty="0">
                <a:solidFill>
                  <a:srgbClr val="00005F"/>
                </a:solidFill>
                <a:latin typeface="Consolas"/>
              </a:rPr>
              <a:t>(</a:t>
            </a:r>
            <a:r>
              <a:rPr lang="en-US" altLang="zh-TW" sz="2000" dirty="0">
                <a:solidFill>
                  <a:srgbClr val="005F5F"/>
                </a:solidFill>
                <a:latin typeface="Consolas"/>
              </a:rPr>
              <a:t>'div'</a:t>
            </a:r>
            <a:r>
              <a:rPr lang="en-US" altLang="zh-TW" sz="2000" dirty="0">
                <a:solidFill>
                  <a:srgbClr val="00005F"/>
                </a:solidFill>
                <a:latin typeface="Consolas"/>
              </a:rPr>
              <a:t>,</a:t>
            </a:r>
            <a:r>
              <a:rPr lang="en-US" altLang="zh-TW" sz="20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2000" dirty="0">
                <a:solidFill>
                  <a:srgbClr val="00005F"/>
                </a:solidFill>
                <a:latin typeface="Consolas"/>
              </a:rPr>
              <a:t>{</a:t>
            </a:r>
            <a:r>
              <a:rPr lang="en-US" altLang="zh-TW" sz="20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2000" dirty="0">
                <a:solidFill>
                  <a:srgbClr val="005F5F"/>
                </a:solidFill>
                <a:latin typeface="Consolas"/>
              </a:rPr>
              <a:t>"id"</a:t>
            </a:r>
            <a:r>
              <a:rPr lang="en-US" altLang="zh-TW" sz="20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2000" dirty="0">
                <a:solidFill>
                  <a:srgbClr val="00005F"/>
                </a:solidFill>
                <a:latin typeface="Consolas"/>
              </a:rPr>
              <a:t>:</a:t>
            </a:r>
            <a:r>
              <a:rPr lang="en-US" altLang="zh-TW" sz="20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2000" dirty="0">
                <a:solidFill>
                  <a:srgbClr val="005F5F"/>
                </a:solidFill>
                <a:latin typeface="Consolas"/>
              </a:rPr>
              <a:t>"</a:t>
            </a:r>
            <a:r>
              <a:rPr lang="en-US" altLang="zh-TW" sz="2000" dirty="0" err="1">
                <a:solidFill>
                  <a:srgbClr val="005F5F"/>
                </a:solidFill>
                <a:latin typeface="Consolas"/>
              </a:rPr>
              <a:t>printArea</a:t>
            </a:r>
            <a:r>
              <a:rPr lang="en-US" altLang="zh-TW" sz="2000" dirty="0">
                <a:solidFill>
                  <a:srgbClr val="005F5F"/>
                </a:solidFill>
                <a:latin typeface="Consolas"/>
              </a:rPr>
              <a:t>"</a:t>
            </a:r>
            <a:r>
              <a:rPr lang="en-US" altLang="zh-TW" sz="20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2000" dirty="0">
                <a:solidFill>
                  <a:srgbClr val="00005F"/>
                </a:solidFill>
                <a:latin typeface="Consolas"/>
              </a:rPr>
              <a:t>})</a:t>
            </a:r>
            <a:r>
              <a:rPr lang="en-US" altLang="zh-TW" sz="2000" dirty="0">
                <a:solidFill>
                  <a:srgbClr val="5F5F00"/>
                </a:solidFill>
                <a:latin typeface="Consolas"/>
              </a:rPr>
              <a:t> </a:t>
            </a:r>
            <a:endParaRPr lang="en-US" altLang="zh-TW" sz="2000" dirty="0" smtClean="0">
              <a:solidFill>
                <a:srgbClr val="5F5F00"/>
              </a:solidFill>
              <a:latin typeface="Consolas"/>
            </a:endParaRPr>
          </a:p>
          <a:p>
            <a:pPr marL="0" indent="0">
              <a:buNone/>
            </a:pPr>
            <a:r>
              <a:rPr lang="en-US" altLang="zh-TW" sz="2000" dirty="0" err="1" smtClean="0">
                <a:solidFill>
                  <a:srgbClr val="000087"/>
                </a:solidFill>
                <a:latin typeface="Consolas"/>
              </a:rPr>
              <a:t>bid_detail</a:t>
            </a:r>
            <a:r>
              <a:rPr lang="en-US" altLang="zh-TW" sz="2000" dirty="0" err="1" smtClean="0">
                <a:solidFill>
                  <a:srgbClr val="00005F"/>
                </a:solidFill>
                <a:latin typeface="Consolas"/>
              </a:rPr>
              <a:t>.</a:t>
            </a:r>
            <a:r>
              <a:rPr lang="en-US" altLang="zh-TW" sz="2000" dirty="0" err="1" smtClean="0">
                <a:solidFill>
                  <a:srgbClr val="000087"/>
                </a:solidFill>
                <a:latin typeface="Consolas"/>
              </a:rPr>
              <a:t>write</a:t>
            </a:r>
            <a:r>
              <a:rPr lang="en-US" altLang="zh-TW" sz="2000" dirty="0" smtClean="0">
                <a:solidFill>
                  <a:srgbClr val="00005F"/>
                </a:solidFill>
                <a:latin typeface="Consolas"/>
              </a:rPr>
              <a:t>(</a:t>
            </a:r>
            <a:r>
              <a:rPr lang="en-US" altLang="zh-TW" sz="2000" dirty="0" err="1" smtClean="0">
                <a:solidFill>
                  <a:srgbClr val="000087"/>
                </a:solidFill>
                <a:latin typeface="Consolas"/>
              </a:rPr>
              <a:t>printarea</a:t>
            </a:r>
            <a:r>
              <a:rPr lang="en-US" altLang="zh-TW" sz="2000" dirty="0" smtClean="0">
                <a:solidFill>
                  <a:srgbClr val="00005F"/>
                </a:solidFill>
                <a:latin typeface="Consolas"/>
              </a:rPr>
              <a:t>)</a:t>
            </a:r>
            <a:r>
              <a:rPr lang="en-US" altLang="zh-TW" sz="2000" dirty="0" smtClean="0">
                <a:solidFill>
                  <a:srgbClr val="5F5F00"/>
                </a:solidFill>
                <a:latin typeface="Consolas"/>
              </a:rPr>
              <a:t> </a:t>
            </a:r>
          </a:p>
          <a:p>
            <a:pPr marL="0" indent="0">
              <a:buNone/>
            </a:pPr>
            <a:r>
              <a:rPr lang="en-US" altLang="zh-TW" sz="2000" dirty="0" err="1" smtClean="0">
                <a:solidFill>
                  <a:srgbClr val="000087"/>
                </a:solidFill>
                <a:latin typeface="Consolas"/>
              </a:rPr>
              <a:t>bid_detail</a:t>
            </a:r>
            <a:r>
              <a:rPr lang="en-US" altLang="zh-TW" sz="2000" dirty="0" err="1" smtClean="0">
                <a:solidFill>
                  <a:srgbClr val="00005F"/>
                </a:solidFill>
                <a:latin typeface="Consolas"/>
              </a:rPr>
              <a:t>.</a:t>
            </a:r>
            <a:r>
              <a:rPr lang="en-US" altLang="zh-TW" sz="2000" dirty="0" err="1" smtClean="0">
                <a:solidFill>
                  <a:srgbClr val="000087"/>
                </a:solidFill>
                <a:latin typeface="Consolas"/>
              </a:rPr>
              <a:t>close</a:t>
            </a:r>
            <a:r>
              <a:rPr lang="en-US" altLang="zh-TW" sz="2000" dirty="0">
                <a:solidFill>
                  <a:srgbClr val="00005F"/>
                </a:solidFill>
                <a:latin typeface="Consolas"/>
              </a:rPr>
              <a:t>()</a:t>
            </a:r>
            <a:endParaRPr lang="en-US" altLang="zh-TW" sz="2000" dirty="0"/>
          </a:p>
          <a:p>
            <a:pPr marL="0" indent="0">
              <a:buNone/>
            </a:pPr>
            <a:endParaRPr lang="zh-TW" altLang="en-US" sz="2000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將標案資料寫進檔案中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395536" y="4653136"/>
            <a:ext cx="4752528" cy="432048"/>
          </a:xfrm>
          <a:prstGeom prst="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1475656" y="5561451"/>
            <a:ext cx="6263381" cy="369332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zh-TW" dirty="0" err="1"/>
              <a:t>TypeError</a:t>
            </a:r>
            <a:r>
              <a:rPr lang="en-US" altLang="zh-TW" dirty="0"/>
              <a:t>: unsupported operand type(s) for +: 'Tag' and '</a:t>
            </a:r>
            <a:r>
              <a:rPr lang="en-US" altLang="zh-TW" dirty="0" err="1"/>
              <a:t>str</a:t>
            </a:r>
            <a:r>
              <a:rPr lang="en-US" altLang="zh-TW" dirty="0"/>
              <a:t>'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18854407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sz="2000" dirty="0" err="1">
                <a:solidFill>
                  <a:srgbClr val="000087"/>
                </a:solidFill>
                <a:latin typeface="Consolas"/>
              </a:rPr>
              <a:t>bid_detail</a:t>
            </a:r>
            <a:r>
              <a:rPr lang="en-US" altLang="zh-TW" sz="20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2000" dirty="0">
                <a:solidFill>
                  <a:srgbClr val="00005F"/>
                </a:solidFill>
                <a:latin typeface="Consolas"/>
              </a:rPr>
              <a:t>=</a:t>
            </a:r>
            <a:r>
              <a:rPr lang="en-US" altLang="zh-TW" sz="20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2000" dirty="0">
                <a:solidFill>
                  <a:srgbClr val="000087"/>
                </a:solidFill>
                <a:latin typeface="Consolas"/>
              </a:rPr>
              <a:t>open</a:t>
            </a:r>
            <a:r>
              <a:rPr lang="en-US" altLang="zh-TW" sz="2000" dirty="0">
                <a:solidFill>
                  <a:srgbClr val="00005F"/>
                </a:solidFill>
                <a:latin typeface="Consolas"/>
              </a:rPr>
              <a:t>(</a:t>
            </a:r>
            <a:r>
              <a:rPr lang="en-US" altLang="zh-TW" sz="2000" dirty="0">
                <a:solidFill>
                  <a:srgbClr val="005F5F"/>
                </a:solidFill>
                <a:latin typeface="Consolas"/>
              </a:rPr>
              <a:t>"bid_detail.txt"</a:t>
            </a:r>
            <a:r>
              <a:rPr lang="en-US" altLang="zh-TW" sz="2000" dirty="0">
                <a:solidFill>
                  <a:srgbClr val="00005F"/>
                </a:solidFill>
                <a:latin typeface="Consolas"/>
              </a:rPr>
              <a:t>,</a:t>
            </a:r>
            <a:r>
              <a:rPr lang="en-US" altLang="zh-TW" sz="20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2000" dirty="0">
                <a:solidFill>
                  <a:srgbClr val="005F5F"/>
                </a:solidFill>
                <a:latin typeface="Consolas"/>
              </a:rPr>
              <a:t>'w'</a:t>
            </a:r>
            <a:r>
              <a:rPr lang="en-US" altLang="zh-TW" sz="2000" dirty="0">
                <a:solidFill>
                  <a:srgbClr val="00005F"/>
                </a:solidFill>
                <a:latin typeface="Consolas"/>
              </a:rPr>
              <a:t>)</a:t>
            </a:r>
            <a:r>
              <a:rPr lang="en-US" altLang="zh-TW" sz="2000" dirty="0">
                <a:solidFill>
                  <a:srgbClr val="5F5F00"/>
                </a:solidFill>
                <a:latin typeface="Consolas"/>
              </a:rPr>
              <a:t> </a:t>
            </a:r>
            <a:endParaRPr lang="en-US" altLang="zh-TW" sz="2000" dirty="0" smtClean="0">
              <a:solidFill>
                <a:srgbClr val="5F5F00"/>
              </a:solidFill>
              <a:latin typeface="Consolas"/>
            </a:endParaRPr>
          </a:p>
          <a:p>
            <a:pPr marL="0" indent="0">
              <a:buNone/>
            </a:pPr>
            <a:r>
              <a:rPr lang="en-US" altLang="zh-TW" sz="2000" dirty="0" err="1" smtClean="0">
                <a:solidFill>
                  <a:srgbClr val="000087"/>
                </a:solidFill>
                <a:latin typeface="Consolas"/>
              </a:rPr>
              <a:t>request_get</a:t>
            </a:r>
            <a:r>
              <a:rPr lang="en-US" altLang="zh-TW" sz="2000" dirty="0" smtClean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2000" dirty="0">
                <a:solidFill>
                  <a:srgbClr val="00005F"/>
                </a:solidFill>
                <a:latin typeface="Consolas"/>
              </a:rPr>
              <a:t>=</a:t>
            </a:r>
            <a:r>
              <a:rPr lang="en-US" altLang="zh-TW" sz="20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2000" dirty="0" err="1">
                <a:solidFill>
                  <a:srgbClr val="000087"/>
                </a:solidFill>
                <a:latin typeface="Consolas"/>
              </a:rPr>
              <a:t>requests</a:t>
            </a:r>
            <a:r>
              <a:rPr lang="en-US" altLang="zh-TW" sz="2000" dirty="0" err="1">
                <a:solidFill>
                  <a:srgbClr val="00005F"/>
                </a:solidFill>
                <a:latin typeface="Consolas"/>
              </a:rPr>
              <a:t>.</a:t>
            </a:r>
            <a:r>
              <a:rPr lang="en-US" altLang="zh-TW" sz="2000" dirty="0" err="1">
                <a:solidFill>
                  <a:srgbClr val="000087"/>
                </a:solidFill>
                <a:latin typeface="Consolas"/>
              </a:rPr>
              <a:t>get</a:t>
            </a:r>
            <a:r>
              <a:rPr lang="en-US" altLang="zh-TW" sz="2000" dirty="0">
                <a:solidFill>
                  <a:srgbClr val="00005F"/>
                </a:solidFill>
                <a:latin typeface="Consolas"/>
              </a:rPr>
              <a:t>(</a:t>
            </a:r>
            <a:r>
              <a:rPr lang="en-US" altLang="zh-TW" sz="2000" dirty="0">
                <a:solidFill>
                  <a:srgbClr val="005F5F"/>
                </a:solidFill>
                <a:latin typeface="Consolas"/>
              </a:rPr>
              <a:t>"http://web.pcc.gov.tw/</a:t>
            </a:r>
            <a:r>
              <a:rPr lang="en-US" altLang="zh-TW" sz="2000" dirty="0" err="1">
                <a:solidFill>
                  <a:srgbClr val="005F5F"/>
                </a:solidFill>
                <a:latin typeface="Consolas"/>
              </a:rPr>
              <a:t>tps</a:t>
            </a:r>
            <a:r>
              <a:rPr lang="en-US" altLang="zh-TW" sz="2000" dirty="0">
                <a:solidFill>
                  <a:srgbClr val="005F5F"/>
                </a:solidFill>
                <a:latin typeface="Consolas"/>
              </a:rPr>
              <a:t>/main/</a:t>
            </a:r>
            <a:r>
              <a:rPr lang="en-US" altLang="zh-TW" sz="2000" dirty="0" err="1">
                <a:solidFill>
                  <a:srgbClr val="005F5F"/>
                </a:solidFill>
                <a:latin typeface="Consolas"/>
              </a:rPr>
              <a:t>pms</a:t>
            </a:r>
            <a:r>
              <a:rPr lang="en-US" altLang="zh-TW" sz="2000" dirty="0">
                <a:solidFill>
                  <a:srgbClr val="005F5F"/>
                </a:solidFill>
                <a:latin typeface="Consolas"/>
              </a:rPr>
              <a:t>/</a:t>
            </a:r>
            <a:r>
              <a:rPr lang="en-US" altLang="zh-TW" sz="2000" dirty="0" err="1">
                <a:solidFill>
                  <a:srgbClr val="005F5F"/>
                </a:solidFill>
                <a:latin typeface="Consolas"/>
              </a:rPr>
              <a:t>tps</a:t>
            </a:r>
            <a:r>
              <a:rPr lang="en-US" altLang="zh-TW" sz="2000" dirty="0">
                <a:solidFill>
                  <a:srgbClr val="005F5F"/>
                </a:solidFill>
                <a:latin typeface="Consolas"/>
              </a:rPr>
              <a:t>/</a:t>
            </a:r>
            <a:r>
              <a:rPr lang="en-US" altLang="zh-TW" sz="2000" dirty="0" err="1">
                <a:solidFill>
                  <a:srgbClr val="005F5F"/>
                </a:solidFill>
                <a:latin typeface="Consolas"/>
              </a:rPr>
              <a:t>atm</a:t>
            </a:r>
            <a:r>
              <a:rPr lang="en-US" altLang="zh-TW" sz="2000" dirty="0">
                <a:solidFill>
                  <a:srgbClr val="005F5F"/>
                </a:solidFill>
                <a:latin typeface="Consolas"/>
              </a:rPr>
              <a:t>/</a:t>
            </a:r>
            <a:r>
              <a:rPr lang="en-US" altLang="zh-TW" sz="2000" dirty="0" err="1">
                <a:solidFill>
                  <a:srgbClr val="005F5F"/>
                </a:solidFill>
                <a:latin typeface="Consolas"/>
              </a:rPr>
              <a:t>atmAwardAction.do?newEdit</a:t>
            </a:r>
            <a:r>
              <a:rPr lang="en-US" altLang="zh-TW" sz="2000" dirty="0">
                <a:solidFill>
                  <a:srgbClr val="005F5F"/>
                </a:solidFill>
                <a:latin typeface="Consolas"/>
              </a:rPr>
              <a:t>=</a:t>
            </a:r>
            <a:r>
              <a:rPr lang="en-US" altLang="zh-TW" sz="2000" dirty="0" err="1">
                <a:solidFill>
                  <a:srgbClr val="005F5F"/>
                </a:solidFill>
                <a:latin typeface="Consolas"/>
              </a:rPr>
              <a:t>false&amp;searchMode</a:t>
            </a:r>
            <a:r>
              <a:rPr lang="en-US" altLang="zh-TW" sz="2000" dirty="0">
                <a:solidFill>
                  <a:srgbClr val="005F5F"/>
                </a:solidFill>
                <a:latin typeface="Consolas"/>
              </a:rPr>
              <a:t>=</a:t>
            </a:r>
            <a:r>
              <a:rPr lang="en-US" altLang="zh-TW" sz="2000" dirty="0" err="1">
                <a:solidFill>
                  <a:srgbClr val="005F5F"/>
                </a:solidFill>
                <a:latin typeface="Consolas"/>
              </a:rPr>
              <a:t>common&amp;method</a:t>
            </a:r>
            <a:r>
              <a:rPr lang="en-US" altLang="zh-TW" sz="2000" dirty="0">
                <a:solidFill>
                  <a:srgbClr val="005F5F"/>
                </a:solidFill>
                <a:latin typeface="Consolas"/>
              </a:rPr>
              <a:t>=</a:t>
            </a:r>
            <a:r>
              <a:rPr lang="en-US" altLang="zh-TW" sz="2000" dirty="0" err="1">
                <a:solidFill>
                  <a:srgbClr val="005F5F"/>
                </a:solidFill>
                <a:latin typeface="Consolas"/>
              </a:rPr>
              <a:t>inquiryForPublic&amp;pkAtmMain</a:t>
            </a:r>
            <a:r>
              <a:rPr lang="en-US" altLang="zh-TW" sz="2000" dirty="0">
                <a:solidFill>
                  <a:srgbClr val="005F5F"/>
                </a:solidFill>
                <a:latin typeface="Consolas"/>
              </a:rPr>
              <a:t>=51239291&amp;tenderCaseNo=0607L1030328"</a:t>
            </a:r>
            <a:r>
              <a:rPr lang="en-US" altLang="zh-TW" sz="2000" dirty="0">
                <a:solidFill>
                  <a:srgbClr val="00005F"/>
                </a:solidFill>
                <a:latin typeface="Consolas"/>
              </a:rPr>
              <a:t>)</a:t>
            </a:r>
            <a:r>
              <a:rPr lang="en-US" altLang="zh-TW" sz="2000" dirty="0">
                <a:solidFill>
                  <a:srgbClr val="5F5F00"/>
                </a:solidFill>
                <a:latin typeface="Consolas"/>
              </a:rPr>
              <a:t> </a:t>
            </a:r>
            <a:endParaRPr lang="en-US" altLang="zh-TW" sz="2000" dirty="0" smtClean="0">
              <a:solidFill>
                <a:srgbClr val="5F5F00"/>
              </a:solidFill>
              <a:latin typeface="Consolas"/>
            </a:endParaRPr>
          </a:p>
          <a:p>
            <a:pPr marL="0" indent="0">
              <a:buNone/>
            </a:pPr>
            <a:r>
              <a:rPr lang="en-US" altLang="zh-TW" sz="2000" dirty="0" smtClean="0">
                <a:solidFill>
                  <a:srgbClr val="000087"/>
                </a:solidFill>
                <a:latin typeface="Consolas"/>
              </a:rPr>
              <a:t>response</a:t>
            </a:r>
            <a:r>
              <a:rPr lang="en-US" altLang="zh-TW" sz="2000" dirty="0" smtClean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2000" dirty="0">
                <a:solidFill>
                  <a:srgbClr val="00005F"/>
                </a:solidFill>
                <a:latin typeface="Consolas"/>
              </a:rPr>
              <a:t>=</a:t>
            </a:r>
            <a:r>
              <a:rPr lang="en-US" altLang="zh-TW" sz="20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2000" dirty="0" err="1">
                <a:solidFill>
                  <a:srgbClr val="000087"/>
                </a:solidFill>
                <a:latin typeface="Consolas"/>
              </a:rPr>
              <a:t>request_get</a:t>
            </a:r>
            <a:r>
              <a:rPr lang="en-US" altLang="zh-TW" sz="2000" dirty="0" err="1">
                <a:solidFill>
                  <a:srgbClr val="00005F"/>
                </a:solidFill>
                <a:latin typeface="Consolas"/>
              </a:rPr>
              <a:t>.</a:t>
            </a:r>
            <a:r>
              <a:rPr lang="en-US" altLang="zh-TW" sz="2000" dirty="0" err="1">
                <a:solidFill>
                  <a:srgbClr val="000087"/>
                </a:solidFill>
                <a:latin typeface="Consolas"/>
              </a:rPr>
              <a:t>text</a:t>
            </a:r>
            <a:r>
              <a:rPr lang="en-US" altLang="zh-TW" sz="2000" dirty="0" err="1">
                <a:solidFill>
                  <a:srgbClr val="00005F"/>
                </a:solidFill>
                <a:latin typeface="Consolas"/>
              </a:rPr>
              <a:t>.</a:t>
            </a:r>
            <a:r>
              <a:rPr lang="en-US" altLang="zh-TW" sz="2000" dirty="0" err="1">
                <a:solidFill>
                  <a:srgbClr val="000087"/>
                </a:solidFill>
                <a:latin typeface="Consolas"/>
              </a:rPr>
              <a:t>encode</a:t>
            </a:r>
            <a:r>
              <a:rPr lang="en-US" altLang="zh-TW" sz="2000" dirty="0">
                <a:solidFill>
                  <a:srgbClr val="00005F"/>
                </a:solidFill>
                <a:latin typeface="Consolas"/>
              </a:rPr>
              <a:t>(</a:t>
            </a:r>
            <a:r>
              <a:rPr lang="en-US" altLang="zh-TW" sz="2000" dirty="0">
                <a:solidFill>
                  <a:srgbClr val="005F5F"/>
                </a:solidFill>
                <a:latin typeface="Consolas"/>
              </a:rPr>
              <a:t>'utf8'</a:t>
            </a:r>
            <a:r>
              <a:rPr lang="en-US" altLang="zh-TW" sz="2000" dirty="0">
                <a:solidFill>
                  <a:srgbClr val="00005F"/>
                </a:solidFill>
                <a:latin typeface="Consolas"/>
              </a:rPr>
              <a:t>)</a:t>
            </a:r>
            <a:r>
              <a:rPr lang="en-US" altLang="zh-TW" sz="2000" dirty="0">
                <a:solidFill>
                  <a:srgbClr val="5F5F00"/>
                </a:solidFill>
                <a:latin typeface="Consolas"/>
              </a:rPr>
              <a:t> </a:t>
            </a:r>
            <a:endParaRPr lang="en-US" altLang="zh-TW" sz="2000" dirty="0" smtClean="0">
              <a:solidFill>
                <a:srgbClr val="5F5F00"/>
              </a:solidFill>
              <a:latin typeface="Consolas"/>
            </a:endParaRPr>
          </a:p>
          <a:p>
            <a:pPr marL="0" indent="0">
              <a:buNone/>
            </a:pPr>
            <a:r>
              <a:rPr lang="en-US" altLang="zh-TW" sz="2000" dirty="0" smtClean="0">
                <a:solidFill>
                  <a:srgbClr val="000087"/>
                </a:solidFill>
                <a:latin typeface="Consolas"/>
              </a:rPr>
              <a:t>soup</a:t>
            </a:r>
            <a:r>
              <a:rPr lang="en-US" altLang="zh-TW" sz="2000" dirty="0" smtClean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2000" dirty="0">
                <a:solidFill>
                  <a:srgbClr val="00005F"/>
                </a:solidFill>
                <a:latin typeface="Consolas"/>
              </a:rPr>
              <a:t>=</a:t>
            </a:r>
            <a:r>
              <a:rPr lang="en-US" altLang="zh-TW" sz="20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2000" dirty="0" err="1" smtClean="0">
                <a:solidFill>
                  <a:srgbClr val="000087"/>
                </a:solidFill>
                <a:latin typeface="Consolas"/>
              </a:rPr>
              <a:t>BeautifulSoup</a:t>
            </a:r>
            <a:r>
              <a:rPr lang="en-US" altLang="zh-TW" sz="2000" dirty="0" smtClean="0">
                <a:solidFill>
                  <a:srgbClr val="00005F"/>
                </a:solidFill>
                <a:latin typeface="Consolas"/>
              </a:rPr>
              <a:t>(</a:t>
            </a:r>
            <a:r>
              <a:rPr lang="en-US" altLang="zh-TW" sz="2000" dirty="0" smtClean="0">
                <a:solidFill>
                  <a:srgbClr val="000087"/>
                </a:solidFill>
                <a:latin typeface="Consolas"/>
              </a:rPr>
              <a:t>response</a:t>
            </a:r>
            <a:r>
              <a:rPr lang="en-US" altLang="zh-TW" sz="2000" dirty="0" smtClean="0">
                <a:solidFill>
                  <a:srgbClr val="00005F"/>
                </a:solidFill>
                <a:latin typeface="Consolas"/>
              </a:rPr>
              <a:t>)</a:t>
            </a:r>
            <a:r>
              <a:rPr lang="en-US" altLang="zh-TW" sz="2000" dirty="0" smtClean="0">
                <a:solidFill>
                  <a:srgbClr val="5F5F00"/>
                </a:solidFill>
                <a:latin typeface="Consolas"/>
              </a:rPr>
              <a:t> </a:t>
            </a:r>
          </a:p>
          <a:p>
            <a:pPr marL="0" indent="0">
              <a:buNone/>
            </a:pPr>
            <a:r>
              <a:rPr lang="en-US" altLang="zh-TW" sz="2000" dirty="0" err="1" smtClean="0">
                <a:solidFill>
                  <a:srgbClr val="000087"/>
                </a:solidFill>
                <a:latin typeface="Consolas"/>
              </a:rPr>
              <a:t>printarea</a:t>
            </a:r>
            <a:r>
              <a:rPr lang="en-US" altLang="zh-TW" sz="2000" dirty="0" smtClean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2000" dirty="0">
                <a:solidFill>
                  <a:srgbClr val="00005F"/>
                </a:solidFill>
                <a:latin typeface="Consolas"/>
              </a:rPr>
              <a:t>=</a:t>
            </a:r>
            <a:r>
              <a:rPr lang="en-US" altLang="zh-TW" sz="20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2000" dirty="0" err="1">
                <a:solidFill>
                  <a:srgbClr val="000087"/>
                </a:solidFill>
                <a:latin typeface="Consolas"/>
              </a:rPr>
              <a:t>soup</a:t>
            </a:r>
            <a:r>
              <a:rPr lang="en-US" altLang="zh-TW" sz="2000" dirty="0" err="1">
                <a:solidFill>
                  <a:srgbClr val="00005F"/>
                </a:solidFill>
                <a:latin typeface="Consolas"/>
              </a:rPr>
              <a:t>.</a:t>
            </a:r>
            <a:r>
              <a:rPr lang="en-US" altLang="zh-TW" sz="2000" dirty="0" err="1">
                <a:solidFill>
                  <a:srgbClr val="000087"/>
                </a:solidFill>
                <a:latin typeface="Consolas"/>
              </a:rPr>
              <a:t>find</a:t>
            </a:r>
            <a:r>
              <a:rPr lang="en-US" altLang="zh-TW" sz="2000" dirty="0">
                <a:solidFill>
                  <a:srgbClr val="00005F"/>
                </a:solidFill>
                <a:latin typeface="Consolas"/>
              </a:rPr>
              <a:t>(</a:t>
            </a:r>
            <a:r>
              <a:rPr lang="en-US" altLang="zh-TW" sz="2000" dirty="0">
                <a:solidFill>
                  <a:srgbClr val="005F5F"/>
                </a:solidFill>
                <a:latin typeface="Consolas"/>
              </a:rPr>
              <a:t>'div'</a:t>
            </a:r>
            <a:r>
              <a:rPr lang="en-US" altLang="zh-TW" sz="2000" dirty="0">
                <a:solidFill>
                  <a:srgbClr val="00005F"/>
                </a:solidFill>
                <a:latin typeface="Consolas"/>
              </a:rPr>
              <a:t>,</a:t>
            </a:r>
            <a:r>
              <a:rPr lang="en-US" altLang="zh-TW" sz="20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2000" dirty="0">
                <a:solidFill>
                  <a:srgbClr val="00005F"/>
                </a:solidFill>
                <a:latin typeface="Consolas"/>
              </a:rPr>
              <a:t>{</a:t>
            </a:r>
            <a:r>
              <a:rPr lang="en-US" altLang="zh-TW" sz="20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2000" dirty="0">
                <a:solidFill>
                  <a:srgbClr val="005F5F"/>
                </a:solidFill>
                <a:latin typeface="Consolas"/>
              </a:rPr>
              <a:t>"id"</a:t>
            </a:r>
            <a:r>
              <a:rPr lang="en-US" altLang="zh-TW" sz="20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2000" dirty="0">
                <a:solidFill>
                  <a:srgbClr val="00005F"/>
                </a:solidFill>
                <a:latin typeface="Consolas"/>
              </a:rPr>
              <a:t>:</a:t>
            </a:r>
            <a:r>
              <a:rPr lang="en-US" altLang="zh-TW" sz="20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2000" dirty="0">
                <a:solidFill>
                  <a:srgbClr val="005F5F"/>
                </a:solidFill>
                <a:latin typeface="Consolas"/>
              </a:rPr>
              <a:t>"</a:t>
            </a:r>
            <a:r>
              <a:rPr lang="en-US" altLang="zh-TW" sz="2000" dirty="0" err="1">
                <a:solidFill>
                  <a:srgbClr val="005F5F"/>
                </a:solidFill>
                <a:latin typeface="Consolas"/>
              </a:rPr>
              <a:t>printArea</a:t>
            </a:r>
            <a:r>
              <a:rPr lang="en-US" altLang="zh-TW" sz="2000" dirty="0">
                <a:solidFill>
                  <a:srgbClr val="005F5F"/>
                </a:solidFill>
                <a:latin typeface="Consolas"/>
              </a:rPr>
              <a:t>"</a:t>
            </a:r>
            <a:r>
              <a:rPr lang="en-US" altLang="zh-TW" sz="2000" dirty="0">
                <a:solidFill>
                  <a:srgbClr val="5F5F00"/>
                </a:solidFill>
                <a:latin typeface="Consolas"/>
              </a:rPr>
              <a:t> </a:t>
            </a:r>
            <a:r>
              <a:rPr lang="en-US" altLang="zh-TW" sz="2000" dirty="0">
                <a:solidFill>
                  <a:srgbClr val="00005F"/>
                </a:solidFill>
                <a:latin typeface="Consolas"/>
              </a:rPr>
              <a:t>})</a:t>
            </a:r>
            <a:r>
              <a:rPr lang="en-US" altLang="zh-TW" sz="2000" dirty="0">
                <a:solidFill>
                  <a:srgbClr val="5F5F00"/>
                </a:solidFill>
                <a:latin typeface="Consolas"/>
              </a:rPr>
              <a:t> </a:t>
            </a:r>
            <a:endParaRPr lang="en-US" altLang="zh-TW" sz="2000" dirty="0" smtClean="0">
              <a:solidFill>
                <a:srgbClr val="5F5F00"/>
              </a:solidFill>
              <a:latin typeface="Consolas"/>
            </a:endParaRPr>
          </a:p>
          <a:p>
            <a:pPr marL="0" indent="0">
              <a:buNone/>
            </a:pPr>
            <a:r>
              <a:rPr lang="en-US" altLang="zh-TW" sz="2000" dirty="0" err="1" smtClean="0">
                <a:solidFill>
                  <a:srgbClr val="000087"/>
                </a:solidFill>
                <a:latin typeface="Consolas"/>
              </a:rPr>
              <a:t>bid_detail</a:t>
            </a:r>
            <a:r>
              <a:rPr lang="en-US" altLang="zh-TW" sz="2000" dirty="0" err="1" smtClean="0">
                <a:solidFill>
                  <a:srgbClr val="00005F"/>
                </a:solidFill>
                <a:latin typeface="Consolas"/>
              </a:rPr>
              <a:t>.</a:t>
            </a:r>
            <a:r>
              <a:rPr lang="en-US" altLang="zh-TW" sz="2000" dirty="0" err="1" smtClean="0">
                <a:solidFill>
                  <a:srgbClr val="000087"/>
                </a:solidFill>
                <a:latin typeface="Consolas"/>
              </a:rPr>
              <a:t>write</a:t>
            </a:r>
            <a:r>
              <a:rPr lang="en-US" altLang="zh-TW" sz="2000" dirty="0" smtClean="0">
                <a:solidFill>
                  <a:srgbClr val="00005F"/>
                </a:solidFill>
                <a:latin typeface="Consolas"/>
              </a:rPr>
              <a:t>(</a:t>
            </a:r>
            <a:r>
              <a:rPr lang="en-US" altLang="zh-TW" sz="2000" dirty="0" err="1" smtClean="0">
                <a:solidFill>
                  <a:srgbClr val="000087"/>
                </a:solidFill>
                <a:latin typeface="Consolas"/>
              </a:rPr>
              <a:t>printarea</a:t>
            </a:r>
            <a:r>
              <a:rPr lang="en-US" altLang="zh-TW" sz="2000" dirty="0" err="1" smtClean="0">
                <a:solidFill>
                  <a:srgbClr val="00005F"/>
                </a:solidFill>
                <a:latin typeface="Consolas"/>
              </a:rPr>
              <a:t>.</a:t>
            </a:r>
            <a:r>
              <a:rPr lang="en-US" altLang="zh-TW" sz="2000" dirty="0" err="1" smtClean="0">
                <a:solidFill>
                  <a:srgbClr val="000087"/>
                </a:solidFill>
                <a:latin typeface="Consolas"/>
              </a:rPr>
              <a:t>prettify</a:t>
            </a:r>
            <a:r>
              <a:rPr lang="en-US" altLang="zh-TW" sz="2000" dirty="0">
                <a:solidFill>
                  <a:srgbClr val="00005F"/>
                </a:solidFill>
                <a:latin typeface="Consolas"/>
              </a:rPr>
              <a:t>(</a:t>
            </a:r>
            <a:r>
              <a:rPr lang="en-US" altLang="zh-TW" sz="2000" dirty="0">
                <a:solidFill>
                  <a:srgbClr val="005F5F"/>
                </a:solidFill>
                <a:latin typeface="Consolas"/>
              </a:rPr>
              <a:t>"utf-8"</a:t>
            </a:r>
            <a:r>
              <a:rPr lang="en-US" altLang="zh-TW" sz="2000" dirty="0">
                <a:solidFill>
                  <a:srgbClr val="00005F"/>
                </a:solidFill>
                <a:latin typeface="Consolas"/>
              </a:rPr>
              <a:t>))</a:t>
            </a:r>
            <a:r>
              <a:rPr lang="en-US" altLang="zh-TW" sz="2000" dirty="0">
                <a:solidFill>
                  <a:srgbClr val="5F5F00"/>
                </a:solidFill>
                <a:latin typeface="Consolas"/>
              </a:rPr>
              <a:t> </a:t>
            </a:r>
            <a:endParaRPr lang="en-US" altLang="zh-TW" sz="2000" dirty="0" smtClean="0">
              <a:solidFill>
                <a:srgbClr val="5F5F00"/>
              </a:solidFill>
              <a:latin typeface="Consolas"/>
            </a:endParaRPr>
          </a:p>
          <a:p>
            <a:pPr marL="0" indent="0">
              <a:buNone/>
            </a:pPr>
            <a:r>
              <a:rPr lang="en-US" altLang="zh-TW" sz="2000" dirty="0" err="1" smtClean="0">
                <a:solidFill>
                  <a:srgbClr val="000087"/>
                </a:solidFill>
                <a:latin typeface="Consolas"/>
              </a:rPr>
              <a:t>bid_detail</a:t>
            </a:r>
            <a:r>
              <a:rPr lang="en-US" altLang="zh-TW" sz="2000" dirty="0" err="1" smtClean="0">
                <a:solidFill>
                  <a:srgbClr val="00005F"/>
                </a:solidFill>
                <a:latin typeface="Consolas"/>
              </a:rPr>
              <a:t>.</a:t>
            </a:r>
            <a:r>
              <a:rPr lang="en-US" altLang="zh-TW" sz="2000" dirty="0" err="1" smtClean="0">
                <a:solidFill>
                  <a:srgbClr val="000087"/>
                </a:solidFill>
                <a:latin typeface="Consolas"/>
              </a:rPr>
              <a:t>close</a:t>
            </a:r>
            <a:r>
              <a:rPr lang="en-US" altLang="zh-TW" sz="2000" dirty="0">
                <a:solidFill>
                  <a:srgbClr val="00005F"/>
                </a:solidFill>
                <a:latin typeface="Consolas"/>
              </a:rPr>
              <a:t>()</a:t>
            </a:r>
            <a:endParaRPr lang="en-US" altLang="zh-TW" sz="2000" dirty="0"/>
          </a:p>
          <a:p>
            <a:pPr marL="0" indent="0">
              <a:buNone/>
            </a:pPr>
            <a:endParaRPr lang="zh-TW" altLang="en-US" sz="2000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420688" y="346745"/>
            <a:ext cx="8229600" cy="561975"/>
          </a:xfrm>
        </p:spPr>
        <p:txBody>
          <a:bodyPr/>
          <a:lstStyle/>
          <a:p>
            <a:r>
              <a:rPr lang="zh-TW" altLang="en-US" dirty="0" smtClean="0"/>
              <a:t>使用</a:t>
            </a:r>
            <a:r>
              <a:rPr lang="en-US" altLang="zh-TW" dirty="0" smtClean="0"/>
              <a:t>prettify </a:t>
            </a:r>
            <a:r>
              <a:rPr lang="zh-TW" altLang="en-US" dirty="0" smtClean="0"/>
              <a:t>將</a:t>
            </a:r>
            <a:r>
              <a:rPr lang="en-US" altLang="zh-TW" dirty="0" smtClean="0"/>
              <a:t>soup </a:t>
            </a:r>
            <a:r>
              <a:rPr lang="zh-TW" altLang="en-US" dirty="0" smtClean="0"/>
              <a:t>抓到的</a:t>
            </a:r>
            <a:r>
              <a:rPr lang="en-US" altLang="zh-TW" dirty="0" smtClean="0"/>
              <a:t>tag 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zh-TW" altLang="en-US" dirty="0" smtClean="0"/>
              <a:t>轉換成</a:t>
            </a:r>
            <a:r>
              <a:rPr lang="en-US" altLang="zh-TW" dirty="0" err="1" smtClean="0"/>
              <a:t>str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8065127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457200" y="1135285"/>
            <a:ext cx="8229600" cy="4525963"/>
          </a:xfrm>
        </p:spPr>
        <p:txBody>
          <a:bodyPr/>
          <a:lstStyle/>
          <a:p>
            <a:r>
              <a:rPr lang="zh-TW" altLang="en-US" dirty="0" smtClean="0"/>
              <a:t>存檔前，每個檔案必須依一個獨特的鍵值</a:t>
            </a:r>
            <a:r>
              <a:rPr lang="en-US" altLang="zh-TW" dirty="0" smtClean="0"/>
              <a:t>(Key)</a:t>
            </a:r>
            <a:r>
              <a:rPr lang="zh-TW" altLang="en-US" dirty="0" smtClean="0"/>
              <a:t>當檔案名稱</a:t>
            </a:r>
            <a:endParaRPr lang="en-US" altLang="zh-TW" dirty="0" smtClean="0"/>
          </a:p>
          <a:p>
            <a:endParaRPr lang="en-US" altLang="zh-TW" sz="1800" dirty="0" smtClean="0"/>
          </a:p>
          <a:p>
            <a:r>
              <a:rPr lang="zh-TW" altLang="en-US" dirty="0"/>
              <a:t>分析其中一個標案連結</a:t>
            </a:r>
            <a:endParaRPr lang="en-US" altLang="zh-TW" dirty="0"/>
          </a:p>
          <a:p>
            <a:pPr lvl="1"/>
            <a:r>
              <a:rPr lang="en-US" altLang="zh-TW" sz="2000" dirty="0"/>
              <a:t>http://</a:t>
            </a:r>
            <a:r>
              <a:rPr lang="en-US" altLang="zh-TW" sz="2000" dirty="0" smtClean="0"/>
              <a:t>web.pcc.gov.tw/tps/main/pms/tps/atm/atmAwardAction.do?newEdit=false&amp;searchMode=common&amp;method=inquiryForPublic&amp;</a:t>
            </a:r>
            <a:r>
              <a:rPr lang="en-US" altLang="zh-TW" sz="2000" dirty="0" smtClean="0">
                <a:solidFill>
                  <a:srgbClr val="C00000"/>
                </a:solidFill>
              </a:rPr>
              <a:t>pkAtmMain=51239291</a:t>
            </a:r>
            <a:r>
              <a:rPr lang="en-US" altLang="zh-TW" sz="2000" dirty="0" smtClean="0"/>
              <a:t>&amp;</a:t>
            </a:r>
            <a:r>
              <a:rPr lang="en-US" altLang="zh-TW" sz="2000" dirty="0" smtClean="0">
                <a:solidFill>
                  <a:srgbClr val="C00000"/>
                </a:solidFill>
              </a:rPr>
              <a:t>tenderCaseNo=0607L1030328</a:t>
            </a:r>
            <a:endParaRPr lang="en-US" altLang="zh-TW" sz="2000" dirty="0">
              <a:solidFill>
                <a:srgbClr val="C00000"/>
              </a:solidFill>
            </a:endParaRPr>
          </a:p>
          <a:p>
            <a:pPr lvl="1"/>
            <a:r>
              <a:rPr lang="en-US" altLang="zh-TW" dirty="0">
                <a:solidFill>
                  <a:srgbClr val="C00000"/>
                </a:solidFill>
              </a:rPr>
              <a:t>0607L1030328</a:t>
            </a:r>
            <a:r>
              <a:rPr lang="zh-TW" altLang="en-US" dirty="0"/>
              <a:t>　可以對到案號</a:t>
            </a:r>
            <a:endParaRPr lang="en-US" altLang="zh-TW" dirty="0"/>
          </a:p>
          <a:p>
            <a:pPr lvl="1"/>
            <a:r>
              <a:rPr lang="en-US" altLang="zh-TW" dirty="0">
                <a:solidFill>
                  <a:srgbClr val="C00000"/>
                </a:solidFill>
              </a:rPr>
              <a:t>51239291</a:t>
            </a:r>
            <a:r>
              <a:rPr lang="zh-TW" altLang="en-US" dirty="0"/>
              <a:t>　可能是系統內的主鍵</a:t>
            </a:r>
            <a:r>
              <a:rPr lang="en-US" altLang="zh-TW" dirty="0"/>
              <a:t>(Primary Key)</a:t>
            </a:r>
          </a:p>
          <a:p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依</a:t>
            </a:r>
            <a:r>
              <a:rPr lang="zh-TW" altLang="en-US" dirty="0"/>
              <a:t>標案主鍵</a:t>
            </a:r>
            <a:r>
              <a:rPr lang="zh-TW" altLang="en-US" dirty="0" smtClean="0"/>
              <a:t>存檔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0829203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457200" y="1124744"/>
            <a:ext cx="8229600" cy="4641850"/>
          </a:xfrm>
        </p:spPr>
        <p:txBody>
          <a:bodyPr/>
          <a:lstStyle/>
          <a:p>
            <a:r>
              <a:rPr lang="en-US" altLang="zh-TW" sz="1800" dirty="0"/>
              <a:t>http://</a:t>
            </a:r>
            <a:r>
              <a:rPr lang="en-US" altLang="zh-TW" sz="1800" dirty="0" smtClean="0"/>
              <a:t>web.pcc.gov.tw/tps/main/pms/tps/atm/atmAwardAction.do?newEdit=false&amp;searchMode=common&amp;method=inquiryForPublic&amp;pkAtmMain=</a:t>
            </a:r>
            <a:r>
              <a:rPr lang="en-US" altLang="zh-TW" sz="1800" dirty="0" smtClean="0">
                <a:solidFill>
                  <a:srgbClr val="C00000"/>
                </a:solidFill>
              </a:rPr>
              <a:t>50904597</a:t>
            </a:r>
            <a:r>
              <a:rPr lang="en-US" altLang="zh-TW" sz="1800" dirty="0" smtClean="0"/>
              <a:t>&amp;tenderCaseNo=</a:t>
            </a:r>
            <a:r>
              <a:rPr lang="en-US" altLang="zh-TW" sz="1800" dirty="0" smtClean="0">
                <a:solidFill>
                  <a:srgbClr val="C00000"/>
                </a:solidFill>
              </a:rPr>
              <a:t>01102001</a:t>
            </a:r>
          </a:p>
          <a:p>
            <a:endParaRPr lang="en-US" altLang="zh-TW" sz="1800" dirty="0"/>
          </a:p>
          <a:p>
            <a:r>
              <a:rPr lang="en-US" altLang="zh-TW" sz="1800" dirty="0"/>
              <a:t>http://web.pcc.gov.tw/tps/main/pms/tps/atm/atmAwardAction.do?newEdit=false&amp;searchMode=common&amp;method=inquiryForPublic&amp;pkAtmMain=</a:t>
            </a:r>
            <a:r>
              <a:rPr lang="en-US" altLang="zh-TW" sz="1800" dirty="0">
                <a:solidFill>
                  <a:srgbClr val="C00000"/>
                </a:solidFill>
              </a:rPr>
              <a:t>50912982</a:t>
            </a:r>
            <a:r>
              <a:rPr lang="en-US" altLang="zh-TW" sz="1800" dirty="0"/>
              <a:t>&amp;tenderCaseNo=</a:t>
            </a:r>
            <a:r>
              <a:rPr lang="en-US" altLang="zh-TW" sz="1800" dirty="0">
                <a:solidFill>
                  <a:srgbClr val="C00000"/>
                </a:solidFill>
              </a:rPr>
              <a:t>01102001</a:t>
            </a:r>
          </a:p>
          <a:p>
            <a:endParaRPr lang="zh-TW" altLang="en-US" sz="2000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案號會重複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3422665"/>
            <a:ext cx="3003142" cy="241399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6785" y="3284984"/>
            <a:ext cx="3623647" cy="2551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06944"/>
      </p:ext>
    </p:extLst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自訂設計">
  <a:themeElements>
    <a:clrScheme name="觀點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19259</TotalTime>
  <Words>10723</Words>
  <Application>Microsoft Office PowerPoint</Application>
  <PresentationFormat>如螢幕大小 (4:3)</PresentationFormat>
  <Paragraphs>2103</Paragraphs>
  <Slides>343</Slides>
  <Notes>2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343</vt:i4>
      </vt:variant>
    </vt:vector>
  </HeadingPairs>
  <TitlesOfParts>
    <vt:vector size="344" baseType="lpstr">
      <vt:lpstr>1_自訂設計</vt:lpstr>
      <vt:lpstr>Python ETL</vt:lpstr>
      <vt:lpstr>環境資訊頁面</vt:lpstr>
      <vt:lpstr>資料爬取</vt:lpstr>
      <vt:lpstr>課程目標</vt:lpstr>
      <vt:lpstr>PowerPoint 簡報</vt:lpstr>
      <vt:lpstr>政府電子採購網</vt:lpstr>
      <vt:lpstr>想問的問題</vt:lpstr>
      <vt:lpstr>將政府電子採購網轉變成你的資料庫</vt:lpstr>
      <vt:lpstr>政府電子採購統計網</vt:lpstr>
      <vt:lpstr>政府電子採購統計網</vt:lpstr>
      <vt:lpstr>你將會學到</vt:lpstr>
      <vt:lpstr>如何爬取資料</vt:lpstr>
      <vt:lpstr>課前預備</vt:lpstr>
      <vt:lpstr>課前知識</vt:lpstr>
      <vt:lpstr>Python 抓取網頁的主流套件</vt:lpstr>
      <vt:lpstr>Urllib2 範例 – 較為複雜</vt:lpstr>
      <vt:lpstr>Requests 範例 – 簡潔易用</vt:lpstr>
      <vt:lpstr>使用Python 的Requests 完成REST 操作</vt:lpstr>
      <vt:lpstr>透過requests 取得網頁內容</vt:lpstr>
      <vt:lpstr>使用requests.get</vt:lpstr>
      <vt:lpstr>以台灣高鐵為例</vt:lpstr>
      <vt:lpstr>使用requests.post</vt:lpstr>
      <vt:lpstr>使用BeautifulSoup</vt:lpstr>
      <vt:lpstr>BeautifulSoup 範例</vt:lpstr>
      <vt:lpstr>找出第一個有a tag 的HTML 元素</vt:lpstr>
      <vt:lpstr>找出所有含a tag 的HTML 元素</vt:lpstr>
      <vt:lpstr>取得含有特定ID的元素</vt:lpstr>
      <vt:lpstr>取得含有特定class的元素</vt:lpstr>
      <vt:lpstr>取得所有a tag 內的連結</vt:lpstr>
      <vt:lpstr>CSS Select 方法</vt:lpstr>
      <vt:lpstr>尋找CSS 的定位</vt:lpstr>
      <vt:lpstr>爬取實戰</vt:lpstr>
      <vt:lpstr>目標：建立爬蟲程式</vt:lpstr>
      <vt:lpstr>如何蒐集所有決標資料?</vt:lpstr>
      <vt:lpstr>觀察資料：以人工方式處理</vt:lpstr>
      <vt:lpstr>決標查詢</vt:lpstr>
      <vt:lpstr>善用Firebug</vt:lpstr>
      <vt:lpstr>觀察網頁瀏覽Log</vt:lpstr>
      <vt:lpstr>瀏覽Log</vt:lpstr>
      <vt:lpstr>GET V.S. POST</vt:lpstr>
      <vt:lpstr>看到送出的Form Data</vt:lpstr>
      <vt:lpstr>設定POST 的Form Data</vt:lpstr>
      <vt:lpstr>送出Post 取得資料</vt:lpstr>
      <vt:lpstr>得到標案清單</vt:lpstr>
      <vt:lpstr>練習時間</vt:lpstr>
      <vt:lpstr>使用Firebug觀察</vt:lpstr>
      <vt:lpstr>使用requests.post 擷取時刻表</vt:lpstr>
      <vt:lpstr>台鐵時刻表查詢</vt:lpstr>
      <vt:lpstr>使用requests.get 即可</vt:lpstr>
      <vt:lpstr>修改一下查詢程序</vt:lpstr>
      <vt:lpstr>要爬行的分頁共有3頁</vt:lpstr>
      <vt:lpstr>可是分頁連結不是唯一?</vt:lpstr>
      <vt:lpstr>換個查詢方式</vt:lpstr>
      <vt:lpstr>相同的連結</vt:lpstr>
      <vt:lpstr>新增隱私視窗</vt:lpstr>
      <vt:lpstr>發現查無資料</vt:lpstr>
      <vt:lpstr>如何延續Session</vt:lpstr>
      <vt:lpstr>如何抓取頁數</vt:lpstr>
      <vt:lpstr>使用Firebug 觀察元素</vt:lpstr>
      <vt:lpstr>點選頁面元素觀察功能</vt:lpstr>
      <vt:lpstr>觀察頁面元素</vt:lpstr>
      <vt:lpstr>檢視標籤</vt:lpstr>
      <vt:lpstr>使用BeautifulSoup 抓取筆數</vt:lpstr>
      <vt:lpstr>將資料筆數轉換成頁數</vt:lpstr>
      <vt:lpstr>字串格式化</vt:lpstr>
      <vt:lpstr>取得每頁標案清單的內容</vt:lpstr>
      <vt:lpstr>檢視標案連結位置</vt:lpstr>
      <vt:lpstr>先拿一頁做試驗</vt:lpstr>
      <vt:lpstr>過濾掉表格標頭</vt:lpstr>
      <vt:lpstr>去掉標頭</vt:lpstr>
      <vt:lpstr>去掉頁次選單</vt:lpstr>
      <vt:lpstr>去掉標頭跟頁次</vt:lpstr>
      <vt:lpstr>抓出每一列所有的連結</vt:lpstr>
      <vt:lpstr>每一頁都有兩個連結</vt:lpstr>
      <vt:lpstr>留其中一個連結即可</vt:lpstr>
      <vt:lpstr>幫連結加工成可直接GET 的格式</vt:lpstr>
      <vt:lpstr>取得實際連結</vt:lpstr>
      <vt:lpstr>使用urljoin</vt:lpstr>
      <vt:lpstr>將實際連結丟到無痕模式</vt:lpstr>
      <vt:lpstr>將每頁標案清單的連結存入檔案</vt:lpstr>
      <vt:lpstr>將每頁標案清單的連結存入檔案</vt:lpstr>
      <vt:lpstr>流程小結</vt:lpstr>
      <vt:lpstr>爬蟲抓取策略 (1)</vt:lpstr>
      <vt:lpstr>0. 引入該用的package</vt:lpstr>
      <vt:lpstr>1. 設定查詢條件</vt:lpstr>
      <vt:lpstr>2. 計算抓取頁數</vt:lpstr>
      <vt:lpstr>3. 依每頁抓取所有標案連結 &amp;  4. 存入每頁標案連結</vt:lpstr>
      <vt:lpstr>爬蟲抓取策略 (2)</vt:lpstr>
      <vt:lpstr>讀入bid_list.txt</vt:lpstr>
      <vt:lpstr>判斷抓下來的資料筆數 是否與網頁上呈現的相同</vt:lpstr>
      <vt:lpstr>改用 assert 判斷</vt:lpstr>
      <vt:lpstr>依連結抓取標案內容</vt:lpstr>
      <vt:lpstr>使用requests.get 抓取標案細節</vt:lpstr>
      <vt:lpstr>抓取所需內容即可</vt:lpstr>
      <vt:lpstr>取得id為printArea 的區塊</vt:lpstr>
      <vt:lpstr>將標案資料寫進檔案中</vt:lpstr>
      <vt:lpstr>使用prettify 將soup 抓到的tag  轉換成str</vt:lpstr>
      <vt:lpstr>依標案主鍵存檔</vt:lpstr>
      <vt:lpstr>案號會重複</vt:lpstr>
      <vt:lpstr>怎麼找出案號是否會重複?</vt:lpstr>
      <vt:lpstr>pkAtmMain + tenderCaseNo 做主鍵</vt:lpstr>
      <vt:lpstr>使用正規表達法</vt:lpstr>
      <vt:lpstr>讀取bid_list.txt 依序抓出標案內容</vt:lpstr>
      <vt:lpstr>避免被當成DDOS 攻擊</vt:lpstr>
      <vt:lpstr>抓取標案細節完成版</vt:lpstr>
      <vt:lpstr>其餘議題</vt:lpstr>
      <vt:lpstr>更多關於網路爬蟲的應用</vt:lpstr>
      <vt:lpstr>用爬蟲來訪價</vt:lpstr>
      <vt:lpstr>Findbook 詢價</vt:lpstr>
      <vt:lpstr>輸入書的ISBN 可以查訪價格</vt:lpstr>
      <vt:lpstr>任務</vt:lpstr>
      <vt:lpstr>嘗試來解看看這個問題</vt:lpstr>
      <vt:lpstr>好像編碼怪怪的</vt:lpstr>
      <vt:lpstr>出師未捷…</vt:lpstr>
      <vt:lpstr>取得頁面的encoding</vt:lpstr>
      <vt:lpstr>更改response 的encoding</vt:lpstr>
      <vt:lpstr>再度修改程式</vt:lpstr>
      <vt:lpstr>得到utf-8版的回應文字</vt:lpstr>
      <vt:lpstr>TRIVIAL!</vt:lpstr>
      <vt:lpstr>用爬蟲取得PTT資訊</vt:lpstr>
      <vt:lpstr>任務</vt:lpstr>
      <vt:lpstr>SSLError: hostname 'www.ptt.cc' doesn't match either of 'images.ptt.cc', 'ptt.cc'</vt:lpstr>
      <vt:lpstr>新增Verify 的選項</vt:lpstr>
      <vt:lpstr>取得所有連結</vt:lpstr>
      <vt:lpstr>任務完成</vt:lpstr>
      <vt:lpstr>用爬蟲取得Yahoo股市的投資組合</vt:lpstr>
      <vt:lpstr>當然… 我的名牌不可以報給你</vt:lpstr>
      <vt:lpstr>你只好查自己的</vt:lpstr>
      <vt:lpstr>所以故事是這樣的</vt:lpstr>
      <vt:lpstr>任務</vt:lpstr>
      <vt:lpstr>監聽登入程序</vt:lpstr>
      <vt:lpstr>以POST 的方法 Login 頁面</vt:lpstr>
      <vt:lpstr>找到login_form</vt:lpstr>
      <vt:lpstr>抓到隱藏欄位</vt:lpstr>
      <vt:lpstr>登入Yahoo</vt:lpstr>
      <vt:lpstr>轉跳到投資組合頁面</vt:lpstr>
      <vt:lpstr>開始炒股吧 (誤)</vt:lpstr>
      <vt:lpstr>用爬蟲取得Facebook資訊</vt:lpstr>
      <vt:lpstr>任務</vt:lpstr>
      <vt:lpstr>開始監聽Facebook資訊?!</vt:lpstr>
      <vt:lpstr>拜託不要，FB有FB的方法</vt:lpstr>
      <vt:lpstr>Facebook Developer</vt:lpstr>
      <vt:lpstr>得到朋友清單</vt:lpstr>
      <vt:lpstr>用requests 如法炮製</vt:lpstr>
      <vt:lpstr>API 使用方法</vt:lpstr>
      <vt:lpstr>該來研究一下誰暗戀我了?</vt:lpstr>
      <vt:lpstr>資料清理與剖析</vt:lpstr>
      <vt:lpstr>問題解析</vt:lpstr>
      <vt:lpstr>將網頁URL 轉換成檔案</vt:lpstr>
      <vt:lpstr>萃取重要資料</vt:lpstr>
      <vt:lpstr>如何清理與剖析資料</vt:lpstr>
      <vt:lpstr>課前預備</vt:lpstr>
      <vt:lpstr>課前知識</vt:lpstr>
      <vt:lpstr>正規表達式 (符號與意義)</vt:lpstr>
      <vt:lpstr>自我挑戰</vt:lpstr>
      <vt:lpstr>清理與剖析實戰</vt:lpstr>
      <vt:lpstr>目標：建立清理與剖析函式</vt:lpstr>
      <vt:lpstr>取得機關資料</vt:lpstr>
      <vt:lpstr>取得機關代碼</vt:lpstr>
      <vt:lpstr>觀察頁面元素</vt:lpstr>
      <vt:lpstr>使用file IO讀進資料</vt:lpstr>
      <vt:lpstr>把資料丟進BeautifulSoup</vt:lpstr>
      <vt:lpstr>使用左欄th 的名稱判斷</vt:lpstr>
      <vt:lpstr>HTML 表格</vt:lpstr>
      <vt:lpstr>抓出含有th 的列</vt:lpstr>
      <vt:lpstr>列出th 的名稱</vt:lpstr>
      <vt:lpstr>產生錯誤訊息</vt:lpstr>
      <vt:lpstr>列出表格中所有th 名稱</vt:lpstr>
      <vt:lpstr>找出”機關代碼”</vt:lpstr>
      <vt:lpstr>編碼錯誤</vt:lpstr>
      <vt:lpstr>更改檔案編碼</vt:lpstr>
      <vt:lpstr>“機關代碼”轉換成utf8字符</vt:lpstr>
      <vt:lpstr>重新輸入機關代碼</vt:lpstr>
      <vt:lpstr>若要取得其他欄位資料?</vt:lpstr>
      <vt:lpstr>取得更多就要加入更多的if嗎?</vt:lpstr>
      <vt:lpstr>Python 字典(Dictionary)</vt:lpstr>
      <vt:lpstr>Dictionary 範例</vt:lpstr>
      <vt:lpstr>Dictionary 範例(二)</vt:lpstr>
      <vt:lpstr>可以使用dictionary 管理</vt:lpstr>
      <vt:lpstr>把資料塞到dictionary value</vt:lpstr>
      <vt:lpstr>把資料從字典中取出來</vt:lpstr>
      <vt:lpstr>取得已公告資料</vt:lpstr>
      <vt:lpstr>取得標的分類</vt:lpstr>
      <vt:lpstr>使用repr 找出formatting </vt:lpstr>
      <vt:lpstr>看看string 內含什麼字元</vt:lpstr>
      <vt:lpstr>檢視內含format</vt:lpstr>
      <vt:lpstr>如何移除內含換行及空白字元</vt:lpstr>
      <vt:lpstr>split </vt:lpstr>
      <vt:lpstr>join </vt:lpstr>
      <vt:lpstr>如何移除字串中內含的 換行符號及空白</vt:lpstr>
      <vt:lpstr>&amp;lt; ? &amp;gt;</vt:lpstr>
      <vt:lpstr>HTML 跳脫字元</vt:lpstr>
      <vt:lpstr>如何替換跳脫字元</vt:lpstr>
      <vt:lpstr>或使用replace</vt:lpstr>
      <vt:lpstr>開標時間</vt:lpstr>
      <vt:lpstr>時間跟字串轉換</vt:lpstr>
      <vt:lpstr>政府網站時間: 民國</vt:lpstr>
      <vt:lpstr>取得年分</vt:lpstr>
      <vt:lpstr>轉換成西元年</vt:lpstr>
      <vt:lpstr>轉換成時間格式</vt:lpstr>
      <vt:lpstr>取得投標廠商資料</vt:lpstr>
      <vt:lpstr>投標廠商有超過一家</vt:lpstr>
      <vt:lpstr>取得欄位</vt:lpstr>
      <vt:lpstr>投標廠商在award_table_tr_3下</vt:lpstr>
      <vt:lpstr>資料內嵌在table 中</vt:lpstr>
      <vt:lpstr>使用資料宣告</vt:lpstr>
      <vt:lpstr>找到award_table_tr_3</vt:lpstr>
      <vt:lpstr>依投標廠商編號  編入廠商資訊</vt:lpstr>
      <vt:lpstr>取得廠商編號</vt:lpstr>
      <vt:lpstr>如何移除掉字串左右的空白?</vt:lpstr>
      <vt:lpstr>Strip 範例</vt:lpstr>
      <vt:lpstr>統整程式碼</vt:lpstr>
      <vt:lpstr>決標品項</vt:lpstr>
      <vt:lpstr>決標品項在award_table_tr_4下</vt:lpstr>
      <vt:lpstr>資料內嵌在table 中</vt:lpstr>
      <vt:lpstr>不是決標資料長都一樣</vt:lpstr>
      <vt:lpstr>處理金額問題</vt:lpstr>
      <vt:lpstr>整理品項跟得標廠商</vt:lpstr>
      <vt:lpstr>處理決標資料</vt:lpstr>
      <vt:lpstr>流程小結</vt:lpstr>
      <vt:lpstr>抽出資料</vt:lpstr>
      <vt:lpstr>步驟 0  引用套件</vt:lpstr>
      <vt:lpstr>步驟1 建立資料抽出函式</vt:lpstr>
      <vt:lpstr>建立資料整理函式</vt:lpstr>
      <vt:lpstr>步驟2 建立時間轉換函式</vt:lpstr>
      <vt:lpstr>步驟3 建立金額轉換函式</vt:lpstr>
      <vt:lpstr>步驟4 建立移除空白函式</vt:lpstr>
      <vt:lpstr>步驟5 建立移除空白函式</vt:lpstr>
      <vt:lpstr>步驟6 建立轉換字典</vt:lpstr>
      <vt:lpstr>步驟7 整理機關、已公告、決標資料</vt:lpstr>
      <vt:lpstr>步驟8 整理投標廠商</vt:lpstr>
      <vt:lpstr>步驟9 整理決標品項</vt:lpstr>
      <vt:lpstr>練習時間</vt:lpstr>
      <vt:lpstr>將查到書籍資料整理成dic</vt:lpstr>
      <vt:lpstr>定位擷取範圍</vt:lpstr>
      <vt:lpstr>使用re</vt:lpstr>
      <vt:lpstr>整理高鐵時刻表</vt:lpstr>
      <vt:lpstr>定位時刻表位置</vt:lpstr>
      <vt:lpstr>少掉了什麼? 怎麼補?</vt:lpstr>
      <vt:lpstr>整理持有股資訊</vt:lpstr>
      <vt:lpstr>定位持有股的位置</vt:lpstr>
      <vt:lpstr>問題</vt:lpstr>
      <vt:lpstr>整理ptt 資訊</vt:lpstr>
      <vt:lpstr>定位ppt 文章的資訊</vt:lpstr>
      <vt:lpstr>任務完成</vt:lpstr>
      <vt:lpstr>參考資料</vt:lpstr>
      <vt:lpstr>Pythex</vt:lpstr>
      <vt:lpstr>Rubular</vt:lpstr>
      <vt:lpstr>RegExr</vt:lpstr>
      <vt:lpstr>資料儲存與分析</vt:lpstr>
      <vt:lpstr>問題解析</vt:lpstr>
      <vt:lpstr>將整理好的資料儲存進資料庫</vt:lpstr>
      <vt:lpstr>如何將資料儲存置資料庫</vt:lpstr>
      <vt:lpstr>課前預備</vt:lpstr>
      <vt:lpstr>課前知識</vt:lpstr>
      <vt:lpstr>建立資料庫</vt:lpstr>
      <vt:lpstr>簡易操作功能</vt:lpstr>
      <vt:lpstr>資料匯進匯出</vt:lpstr>
      <vt:lpstr>使用python 連結SQLite</vt:lpstr>
      <vt:lpstr>透過SQLite 做資料新增、查詢</vt:lpstr>
      <vt:lpstr>查詢Schema</vt:lpstr>
      <vt:lpstr>fetchone v.s. fetchall</vt:lpstr>
      <vt:lpstr>進資料庫檢查剛剛新增的資料</vt:lpstr>
      <vt:lpstr>開啟SQLite Manager</vt:lpstr>
      <vt:lpstr>使用SQLite Manager瀏覽資料</vt:lpstr>
      <vt:lpstr>新建資料庫</vt:lpstr>
      <vt:lpstr>使用SQLite Manager 建立表格</vt:lpstr>
      <vt:lpstr>瀏覽表格資訊</vt:lpstr>
      <vt:lpstr>下SQL 語句</vt:lpstr>
      <vt:lpstr>資料儲存實戰</vt:lpstr>
      <vt:lpstr>將整理好的資料儲存進資料庫</vt:lpstr>
      <vt:lpstr>建立表格</vt:lpstr>
      <vt:lpstr>建立資料庫連線</vt:lpstr>
      <vt:lpstr>建立 Tender_awards</vt:lpstr>
      <vt:lpstr>建立 Tenderer</vt:lpstr>
      <vt:lpstr>建立Tender_award_item</vt:lpstr>
      <vt:lpstr>檢視dictionary 內的資料</vt:lpstr>
      <vt:lpstr>將字典塞入資料庫</vt:lpstr>
      <vt:lpstr>建立insert 指令</vt:lpstr>
      <vt:lpstr>多筆資料插入</vt:lpstr>
      <vt:lpstr>execute v.s. executemany</vt:lpstr>
      <vt:lpstr>execute 效能</vt:lpstr>
      <vt:lpstr>executemany 效能</vt:lpstr>
      <vt:lpstr>Commit 指令並關閉資料庫</vt:lpstr>
      <vt:lpstr>Commit v.s. Rollback</vt:lpstr>
      <vt:lpstr>流程小結</vt:lpstr>
      <vt:lpstr>將整理好的資料儲存進資料庫</vt:lpstr>
      <vt:lpstr>建立函式 insert_award_info</vt:lpstr>
      <vt:lpstr>建立函式 insert_tenderer_info</vt:lpstr>
      <vt:lpstr>建立函式 insert_tenderawarditem_info</vt:lpstr>
      <vt:lpstr>資料儲存總流程</vt:lpstr>
      <vt:lpstr>程式流程</vt:lpstr>
      <vt:lpstr>透過count(1)驗證資料筆數正確</vt:lpstr>
      <vt:lpstr>使用SQL做資料分析</vt:lpstr>
      <vt:lpstr>檢視資料筆數</vt:lpstr>
      <vt:lpstr>前三最多預算的單位</vt:lpstr>
      <vt:lpstr>得標最多金額的前三廠商</vt:lpstr>
      <vt:lpstr>得標最多的前三廠商</vt:lpstr>
      <vt:lpstr>參與標案最多的前三廠商</vt:lpstr>
      <vt:lpstr>找出陪榜廠商</vt:lpstr>
      <vt:lpstr>製作Dashboard</vt:lpstr>
      <vt:lpstr>製作統計Dashboard</vt:lpstr>
      <vt:lpstr>流程概念</vt:lpstr>
      <vt:lpstr>API 範例 – 取得預算</vt:lpstr>
      <vt:lpstr>Scrapy</vt:lpstr>
      <vt:lpstr>Scrapy</vt:lpstr>
      <vt:lpstr>安裝Scrapy</vt:lpstr>
      <vt:lpstr>開啟新專案</vt:lpstr>
      <vt:lpstr>目錄架構</vt:lpstr>
      <vt:lpstr>重寫政府電子採購 pcc_spider.py</vt:lpstr>
      <vt:lpstr>條件查詢 (起始點)</vt:lpstr>
      <vt:lpstr>取得頁面清單</vt:lpstr>
      <vt:lpstr>產生標案連結</vt:lpstr>
      <vt:lpstr>抓取標案細節</vt:lpstr>
      <vt:lpstr>ORM 設定 (items.py)</vt:lpstr>
      <vt:lpstr>執行scrapy spider</vt:lpstr>
      <vt:lpstr>讀取pdf</vt:lpstr>
      <vt:lpstr>pdfminer</vt:lpstr>
      <vt:lpstr>引用pdfminer </vt:lpstr>
      <vt:lpstr>將pdf 轉成文字</vt:lpstr>
      <vt:lpstr>印出轉換字串</vt:lpstr>
      <vt:lpstr>讀取Excel</vt:lpstr>
      <vt:lpstr>openpyxl</vt:lpstr>
      <vt:lpstr>實價登錄網</vt:lpstr>
      <vt:lpstr>不動產交易實價查詢</vt:lpstr>
      <vt:lpstr>Captua – 防止機器人</vt:lpstr>
      <vt:lpstr>OCR 辨認裡面數字</vt:lpstr>
      <vt:lpstr>抓取圖片</vt:lpstr>
      <vt:lpstr>用程式擷取圖片</vt:lpstr>
      <vt:lpstr>顯示圖片</vt:lpstr>
      <vt:lpstr>進到查詢頁面</vt:lpstr>
      <vt:lpstr>登入查詢頁面</vt:lpstr>
      <vt:lpstr>取得登錄資訊</vt:lpstr>
      <vt:lpstr>查詢頁面</vt:lpstr>
      <vt:lpstr>需要Token?</vt:lpstr>
      <vt:lpstr>取得Token</vt:lpstr>
      <vt:lpstr>用Python 取得Token</vt:lpstr>
      <vt:lpstr>設定Payload</vt:lpstr>
      <vt:lpstr>查詢實價</vt:lpstr>
      <vt:lpstr>打完收工</vt:lpstr>
      <vt:lpstr>印出資料</vt:lpstr>
      <vt:lpstr>小測驗</vt:lpstr>
      <vt:lpstr>PowerPoint 簡報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投影片 1</dc:title>
  <dc:creator>David Chiu</dc:creator>
  <cp:lastModifiedBy>david</cp:lastModifiedBy>
  <cp:revision>867</cp:revision>
  <dcterms:created xsi:type="dcterms:W3CDTF">2011-01-06T03:56:16Z</dcterms:created>
  <dcterms:modified xsi:type="dcterms:W3CDTF">2014-10-28T05:17:34Z</dcterms:modified>
</cp:coreProperties>
</file>